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0AA2B8B-A963-492A-9503-992C3F32BA79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0E5C22A-399D-4959-8F1D-6579FBA4FF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09756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E5C22A-399D-4959-8F1D-6579FBA4FF2E}" type="slidenum">
              <a:rPr lang="ar-IQ" smtClean="0"/>
              <a:t>15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45743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03/08/1440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03/08/1440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03/08/1440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03/08/1440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296144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ar-SA" b="1" dirty="0">
                <a:solidFill>
                  <a:srgbClr val="FFC000"/>
                </a:solidFill>
                <a:cs typeface="Ali_K_Samik" pitchFamily="2" charset="-78"/>
              </a:rPr>
              <a:t>2- </a:t>
            </a:r>
            <a:r>
              <a:rPr lang="ar-SA" b="1" dirty="0" err="1">
                <a:solidFill>
                  <a:srgbClr val="FFC000"/>
                </a:solidFill>
                <a:cs typeface="Ali_K_Samik" pitchFamily="2" charset="-78"/>
              </a:rPr>
              <a:t>قةبارةى</a:t>
            </a:r>
            <a:r>
              <a:rPr lang="ar-SA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b="1" dirty="0" err="1">
                <a:solidFill>
                  <a:srgbClr val="FFC000"/>
                </a:solidFill>
                <a:cs typeface="Ali_K_Samik" pitchFamily="2" charset="-78"/>
              </a:rPr>
              <a:t>مةشقي</a:t>
            </a:r>
            <a:r>
              <a:rPr lang="ar-SA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b="1" dirty="0" err="1">
                <a:solidFill>
                  <a:srgbClr val="FFC000"/>
                </a:solidFill>
                <a:cs typeface="Ali_K_Samik" pitchFamily="2" charset="-78"/>
              </a:rPr>
              <a:t>وةرزشي</a:t>
            </a:r>
            <a:r>
              <a:rPr lang="ar-SA" b="1" dirty="0">
                <a:solidFill>
                  <a:srgbClr val="FFC000"/>
                </a:solidFill>
              </a:rPr>
              <a:t>: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7992888" cy="3649960"/>
          </a:xfrm>
          <a:solidFill>
            <a:srgbClr val="002060"/>
          </a:solidFill>
        </p:spPr>
        <p:txBody>
          <a:bodyPr>
            <a:normAutofit lnSpcReduction="10000"/>
          </a:bodyPr>
          <a:lstStyle/>
          <a:p>
            <a:pPr lvl="0" algn="just"/>
            <a:r>
              <a:rPr lang="ar-SA" sz="3000" b="1" dirty="0" err="1" smtClean="0">
                <a:solidFill>
                  <a:srgbClr val="FFC000"/>
                </a:solidFill>
                <a:cs typeface="Ali_K_Samik" pitchFamily="2" charset="-78"/>
              </a:rPr>
              <a:t>مةبةست</a:t>
            </a:r>
            <a:r>
              <a:rPr lang="ar-SA" sz="3000" b="1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3000" b="1" dirty="0" err="1">
                <a:solidFill>
                  <a:srgbClr val="FFC000"/>
                </a:solidFill>
                <a:cs typeface="Ali_K_Samik" pitchFamily="2" charset="-78"/>
              </a:rPr>
              <a:t>لة</a:t>
            </a:r>
            <a:r>
              <a:rPr lang="ar-SA" sz="30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3000" b="1" dirty="0" err="1">
                <a:solidFill>
                  <a:srgbClr val="FFC000"/>
                </a:solidFill>
                <a:cs typeface="Ali_K_Samik" pitchFamily="2" charset="-78"/>
              </a:rPr>
              <a:t>قةبارةى</a:t>
            </a:r>
            <a:r>
              <a:rPr lang="ar-SA" sz="30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3000" b="1" dirty="0" err="1">
                <a:solidFill>
                  <a:srgbClr val="FFC000"/>
                </a:solidFill>
                <a:cs typeface="Ali_K_Samik" pitchFamily="2" charset="-78"/>
              </a:rPr>
              <a:t>مةشق</a:t>
            </a:r>
            <a:r>
              <a:rPr lang="ar-SA" sz="30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3000" b="1" dirty="0" err="1">
                <a:solidFill>
                  <a:srgbClr val="FFC000"/>
                </a:solidFill>
                <a:cs typeface="Ali_K_Samik" pitchFamily="2" charset="-78"/>
              </a:rPr>
              <a:t>بريتية</a:t>
            </a:r>
            <a:r>
              <a:rPr lang="ar-SA" sz="30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3000" b="1" dirty="0" err="1">
                <a:solidFill>
                  <a:srgbClr val="FFC000"/>
                </a:solidFill>
                <a:cs typeface="Ali_K_Samik" pitchFamily="2" charset="-78"/>
              </a:rPr>
              <a:t>لة</a:t>
            </a:r>
            <a:r>
              <a:rPr lang="ar-SA" sz="3000" b="1" dirty="0">
                <a:solidFill>
                  <a:srgbClr val="FFC000"/>
                </a:solidFill>
                <a:cs typeface="Ali_K_Samik" pitchFamily="2" charset="-78"/>
              </a:rPr>
              <a:t> ( </a:t>
            </a:r>
            <a:r>
              <a:rPr lang="ar-SA" sz="3000" b="1" dirty="0" err="1">
                <a:solidFill>
                  <a:srgbClr val="FFC000"/>
                </a:solidFill>
                <a:cs typeface="Ali_K_Samik" pitchFamily="2" charset="-78"/>
              </a:rPr>
              <a:t>ضةندى</a:t>
            </a:r>
            <a:r>
              <a:rPr lang="ar-SA" sz="3000" b="1" dirty="0">
                <a:solidFill>
                  <a:srgbClr val="FFC000"/>
                </a:solidFill>
                <a:cs typeface="Ali_K_Samik" pitchFamily="2" charset="-78"/>
              </a:rPr>
              <a:t> و </a:t>
            </a:r>
            <a:r>
              <a:rPr lang="ar-SA" sz="3000" b="1" dirty="0" err="1">
                <a:solidFill>
                  <a:srgbClr val="FFC000"/>
                </a:solidFill>
                <a:cs typeface="Ali_K_Samik" pitchFamily="2" charset="-78"/>
              </a:rPr>
              <a:t>ضوًني</a:t>
            </a:r>
            <a:r>
              <a:rPr lang="ar-SA" sz="3000" b="1" dirty="0">
                <a:solidFill>
                  <a:srgbClr val="FFC000"/>
                </a:solidFill>
                <a:cs typeface="Ali_K_Samik" pitchFamily="2" charset="-78"/>
              </a:rPr>
              <a:t> ) </a:t>
            </a:r>
            <a:r>
              <a:rPr lang="ar-SA" sz="3000" b="1" dirty="0" err="1">
                <a:solidFill>
                  <a:srgbClr val="FFC000"/>
                </a:solidFill>
                <a:cs typeface="Ali_K_Samik" pitchFamily="2" charset="-78"/>
              </a:rPr>
              <a:t>مةشق</a:t>
            </a:r>
            <a:r>
              <a:rPr lang="ar-SA" sz="3000" b="1" dirty="0">
                <a:solidFill>
                  <a:srgbClr val="FFC000"/>
                </a:solidFill>
                <a:cs typeface="Ali_K_Samik" pitchFamily="2" charset="-78"/>
              </a:rPr>
              <a:t> كردن </a:t>
            </a:r>
            <a:r>
              <a:rPr lang="ar-SA" sz="3000" b="1" dirty="0" err="1" smtClean="0">
                <a:solidFill>
                  <a:srgbClr val="FFC000"/>
                </a:solidFill>
                <a:cs typeface="Ali_K_Samik" pitchFamily="2" charset="-78"/>
              </a:rPr>
              <a:t>لةيةكةيةكي</a:t>
            </a:r>
            <a:r>
              <a:rPr lang="ar-SA" sz="3000" b="1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3000" b="1" dirty="0" err="1">
                <a:solidFill>
                  <a:srgbClr val="FFC000"/>
                </a:solidFill>
                <a:cs typeface="Ali_K_Samik" pitchFamily="2" charset="-78"/>
              </a:rPr>
              <a:t>مةشقي</a:t>
            </a:r>
            <a:r>
              <a:rPr lang="ar-SA" sz="30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3000" b="1" dirty="0" err="1">
                <a:solidFill>
                  <a:srgbClr val="FFC000"/>
                </a:solidFill>
                <a:cs typeface="Ali_K_Samik" pitchFamily="2" charset="-78"/>
              </a:rPr>
              <a:t>وةرزشي</a:t>
            </a:r>
            <a:r>
              <a:rPr lang="ar-SA" sz="30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3000" b="1" dirty="0" err="1" smtClean="0">
                <a:solidFill>
                  <a:srgbClr val="FFC000"/>
                </a:solidFill>
                <a:cs typeface="Ali_K_Samik" pitchFamily="2" charset="-78"/>
              </a:rPr>
              <a:t>دا</a:t>
            </a:r>
            <a:r>
              <a:rPr lang="ar-IQ" sz="3000" b="1" dirty="0" smtClean="0">
                <a:solidFill>
                  <a:srgbClr val="FFC000"/>
                </a:solidFill>
                <a:cs typeface="Ali_K_Samik" pitchFamily="2" charset="-78"/>
              </a:rPr>
              <a:t>ك</a:t>
            </a:r>
          </a:p>
          <a:p>
            <a:pPr lvl="0" algn="just"/>
            <a:r>
              <a:rPr lang="ar-IQ" sz="3000" b="1" dirty="0" smtClean="0">
                <a:solidFill>
                  <a:srgbClr val="FFC000"/>
                </a:solidFill>
                <a:cs typeface="Ali_K_Samik" pitchFamily="2" charset="-78"/>
              </a:rPr>
              <a:t>1- </a:t>
            </a:r>
            <a:r>
              <a:rPr lang="ar-SA" sz="3000" b="1" dirty="0" smtClean="0">
                <a:solidFill>
                  <a:srgbClr val="00B050"/>
                </a:solidFill>
                <a:cs typeface="Ali_K_Samik" pitchFamily="2" charset="-78"/>
              </a:rPr>
              <a:t>( </a:t>
            </a:r>
            <a:r>
              <a:rPr lang="ar-SA" sz="3000" b="1" dirty="0" err="1">
                <a:solidFill>
                  <a:srgbClr val="00B050"/>
                </a:solidFill>
                <a:cs typeface="Ali_K_Samik" pitchFamily="2" charset="-78"/>
              </a:rPr>
              <a:t>ذمارةى</a:t>
            </a:r>
            <a:r>
              <a:rPr lang="ar-SA" sz="3000" b="1" dirty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SA" sz="3000" b="1" dirty="0" err="1">
                <a:solidFill>
                  <a:srgbClr val="00B050"/>
                </a:solidFill>
                <a:cs typeface="Ali_K_Samik" pitchFamily="2" charset="-78"/>
              </a:rPr>
              <a:t>دووبارة</a:t>
            </a:r>
            <a:r>
              <a:rPr lang="ar-SA" sz="3000" b="1" dirty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SA" sz="3000" b="1" dirty="0" err="1">
                <a:solidFill>
                  <a:srgbClr val="00B050"/>
                </a:solidFill>
                <a:cs typeface="Ali_K_Samik" pitchFamily="2" charset="-78"/>
              </a:rPr>
              <a:t>بوونةوةى</a:t>
            </a:r>
            <a:r>
              <a:rPr lang="ar-SA" sz="3000" b="1" dirty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SA" sz="3000" b="1" dirty="0" err="1">
                <a:solidFill>
                  <a:srgbClr val="00B050"/>
                </a:solidFill>
                <a:cs typeface="Ali_K_Samik" pitchFamily="2" charset="-78"/>
              </a:rPr>
              <a:t>مةشق</a:t>
            </a:r>
            <a:r>
              <a:rPr lang="ar-SA" sz="3000" b="1" dirty="0">
                <a:solidFill>
                  <a:srgbClr val="00B050"/>
                </a:solidFill>
                <a:cs typeface="Ali_K_Samik" pitchFamily="2" charset="-78"/>
              </a:rPr>
              <a:t> كردن × </a:t>
            </a:r>
            <a:r>
              <a:rPr lang="ar-SA" sz="3000" b="1" dirty="0" err="1">
                <a:solidFill>
                  <a:srgbClr val="00B050"/>
                </a:solidFill>
                <a:cs typeface="Ali_K_Samik" pitchFamily="2" charset="-78"/>
              </a:rPr>
              <a:t>كاتي</a:t>
            </a:r>
            <a:r>
              <a:rPr lang="ar-SA" sz="3000" b="1" dirty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SA" sz="3000" b="1" dirty="0" err="1">
                <a:solidFill>
                  <a:srgbClr val="00B050"/>
                </a:solidFill>
                <a:cs typeface="Ali_K_Samik" pitchFamily="2" charset="-78"/>
              </a:rPr>
              <a:t>خايةنراوى</a:t>
            </a:r>
            <a:r>
              <a:rPr lang="ar-SA" sz="3000" b="1" dirty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SA" sz="3000" b="1" dirty="0" err="1">
                <a:solidFill>
                  <a:srgbClr val="00B050"/>
                </a:solidFill>
                <a:cs typeface="Ali_K_Samik" pitchFamily="2" charset="-78"/>
              </a:rPr>
              <a:t>مةشق</a:t>
            </a:r>
            <a:r>
              <a:rPr lang="ar-SA" sz="3000" b="1" dirty="0">
                <a:solidFill>
                  <a:srgbClr val="00B050"/>
                </a:solidFill>
                <a:cs typeface="Ali_K_Samik" pitchFamily="2" charset="-78"/>
              </a:rPr>
              <a:t> كردن × </a:t>
            </a:r>
            <a:r>
              <a:rPr lang="ar-SA" sz="3000" b="1" dirty="0" err="1">
                <a:solidFill>
                  <a:srgbClr val="00B050"/>
                </a:solidFill>
                <a:cs typeface="Ali_K_Samik" pitchFamily="2" charset="-78"/>
              </a:rPr>
              <a:t>ذمارةى</a:t>
            </a:r>
            <a:r>
              <a:rPr lang="ar-SA" sz="3000" b="1" dirty="0">
                <a:solidFill>
                  <a:srgbClr val="00B050"/>
                </a:solidFill>
                <a:cs typeface="Ali_K_Samik" pitchFamily="2" charset="-78"/>
              </a:rPr>
              <a:t> كوًمة </a:t>
            </a:r>
            <a:r>
              <a:rPr lang="ar-SA" sz="3000" b="1" dirty="0" err="1">
                <a:solidFill>
                  <a:srgbClr val="00B050"/>
                </a:solidFill>
                <a:cs typeface="Ali_K_Samik" pitchFamily="2" charset="-78"/>
              </a:rPr>
              <a:t>لة</a:t>
            </a:r>
            <a:r>
              <a:rPr lang="ar-SA" sz="3000" b="1" dirty="0">
                <a:solidFill>
                  <a:srgbClr val="00B050"/>
                </a:solidFill>
                <a:cs typeface="Ali_K_Samik" pitchFamily="2" charset="-78"/>
              </a:rPr>
              <a:t> كان + </a:t>
            </a:r>
            <a:r>
              <a:rPr lang="ar-SA" sz="3000" b="1" dirty="0" err="1">
                <a:solidFill>
                  <a:srgbClr val="00B050"/>
                </a:solidFill>
                <a:cs typeface="Ali_K_Samik" pitchFamily="2" charset="-78"/>
              </a:rPr>
              <a:t>كوً</a:t>
            </a:r>
            <a:r>
              <a:rPr lang="ar-SA" sz="3000" b="1" dirty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SA" sz="3000" b="1" dirty="0" err="1">
                <a:solidFill>
                  <a:srgbClr val="00B050"/>
                </a:solidFill>
                <a:cs typeface="Ali_K_Samik" pitchFamily="2" charset="-78"/>
              </a:rPr>
              <a:t>ثشوةكان</a:t>
            </a:r>
            <a:r>
              <a:rPr lang="ar-SA" sz="3000" b="1" dirty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SA" sz="3000" b="1" dirty="0" err="1">
                <a:solidFill>
                  <a:srgbClr val="00B050"/>
                </a:solidFill>
                <a:cs typeface="Ali_K_Samik" pitchFamily="2" charset="-78"/>
              </a:rPr>
              <a:t>لة</a:t>
            </a:r>
            <a:r>
              <a:rPr lang="ar-SA" sz="3000" b="1" dirty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SA" sz="3000" b="1" dirty="0" err="1">
                <a:solidFill>
                  <a:srgbClr val="00B050"/>
                </a:solidFill>
                <a:cs typeface="Ali_K_Samik" pitchFamily="2" charset="-78"/>
              </a:rPr>
              <a:t>نيًوان</a:t>
            </a:r>
            <a:r>
              <a:rPr lang="ar-SA" sz="3000" b="1" dirty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SA" sz="3000" b="1" dirty="0" err="1">
                <a:solidFill>
                  <a:srgbClr val="00B050"/>
                </a:solidFill>
                <a:cs typeface="Ali_K_Samik" pitchFamily="2" charset="-78"/>
              </a:rPr>
              <a:t>دووبارةبونةوةكان</a:t>
            </a:r>
            <a:r>
              <a:rPr lang="ar-SA" sz="3000" b="1" dirty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3000" b="1" dirty="0" smtClean="0">
                <a:solidFill>
                  <a:srgbClr val="00B050"/>
                </a:solidFill>
                <a:cs typeface="Ali_K_Samik" pitchFamily="2" charset="-78"/>
              </a:rPr>
              <a:t>) </a:t>
            </a:r>
            <a:r>
              <a:rPr lang="ar-SA" sz="3000" b="1" dirty="0" smtClean="0">
                <a:solidFill>
                  <a:srgbClr val="FFC000"/>
                </a:solidFill>
                <a:cs typeface="Ali_K_Samik" pitchFamily="2" charset="-78"/>
              </a:rPr>
              <a:t>و </a:t>
            </a:r>
            <a:r>
              <a:rPr lang="ar-SA" sz="3000" b="1" dirty="0" err="1" smtClean="0">
                <a:solidFill>
                  <a:srgbClr val="FFC000"/>
                </a:solidFill>
                <a:cs typeface="Ali_K_Samik" pitchFamily="2" charset="-78"/>
              </a:rPr>
              <a:t>كوًمةلةكانئةمانةهةمويان</a:t>
            </a:r>
            <a:r>
              <a:rPr lang="ar-SA" sz="3000" b="1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3000" b="1" dirty="0" err="1">
                <a:solidFill>
                  <a:srgbClr val="FFC000"/>
                </a:solidFill>
                <a:cs typeface="Ali_K_Samik" pitchFamily="2" charset="-78"/>
              </a:rPr>
              <a:t>دةكاتة</a:t>
            </a:r>
            <a:r>
              <a:rPr lang="ar-SA" sz="30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3000" b="1" dirty="0" err="1">
                <a:solidFill>
                  <a:srgbClr val="FFC000"/>
                </a:solidFill>
                <a:cs typeface="Ali_K_Samik" pitchFamily="2" charset="-78"/>
              </a:rPr>
              <a:t>قةبارةى</a:t>
            </a:r>
            <a:r>
              <a:rPr lang="ar-SA" sz="30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3000" b="1" dirty="0" err="1">
                <a:solidFill>
                  <a:srgbClr val="FFC000"/>
                </a:solidFill>
                <a:cs typeface="Ali_K_Samik" pitchFamily="2" charset="-78"/>
              </a:rPr>
              <a:t>مةشق</a:t>
            </a:r>
            <a:r>
              <a:rPr lang="ar-SA" sz="3000" b="1" dirty="0">
                <a:solidFill>
                  <a:srgbClr val="FFC000"/>
                </a:solidFill>
                <a:cs typeface="Ali_K_Samik" pitchFamily="2" charset="-78"/>
              </a:rPr>
              <a:t> كردن </a:t>
            </a:r>
            <a:r>
              <a:rPr lang="ar-SA" sz="3000" b="1" dirty="0" err="1">
                <a:solidFill>
                  <a:srgbClr val="FFC000"/>
                </a:solidFill>
                <a:cs typeface="Ali_K_Samik" pitchFamily="2" charset="-78"/>
              </a:rPr>
              <a:t>لة</a:t>
            </a:r>
            <a:r>
              <a:rPr lang="ar-SA" sz="30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3000" b="1" dirty="0" err="1">
                <a:solidFill>
                  <a:srgbClr val="FFC000"/>
                </a:solidFill>
                <a:cs typeface="Ali_K_Samik" pitchFamily="2" charset="-78"/>
              </a:rPr>
              <a:t>يةكةيةكي</a:t>
            </a:r>
            <a:r>
              <a:rPr lang="ar-SA" sz="30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3000" b="1" dirty="0" err="1">
                <a:solidFill>
                  <a:srgbClr val="FFC000"/>
                </a:solidFill>
                <a:cs typeface="Ali_K_Samik" pitchFamily="2" charset="-78"/>
              </a:rPr>
              <a:t>مةشق</a:t>
            </a:r>
            <a:r>
              <a:rPr lang="ar-SA" sz="3000" b="1" dirty="0">
                <a:solidFill>
                  <a:srgbClr val="FFC000"/>
                </a:solidFill>
                <a:cs typeface="Ali_K_Samik" pitchFamily="2" charset="-78"/>
              </a:rPr>
              <a:t> و ة </a:t>
            </a:r>
            <a:r>
              <a:rPr lang="ar-SA" sz="3000" b="1" dirty="0" err="1">
                <a:solidFill>
                  <a:srgbClr val="FFC000"/>
                </a:solidFill>
                <a:cs typeface="Ali_K_Samik" pitchFamily="2" charset="-78"/>
              </a:rPr>
              <a:t>لة</a:t>
            </a:r>
            <a:r>
              <a:rPr lang="ar-SA" sz="30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3000" b="1" dirty="0" err="1">
                <a:solidFill>
                  <a:srgbClr val="FFC000"/>
                </a:solidFill>
                <a:cs typeface="Ali_K_Samik" pitchFamily="2" charset="-78"/>
              </a:rPr>
              <a:t>ماوةى</a:t>
            </a:r>
            <a:r>
              <a:rPr lang="ar-SA" sz="30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3000" b="1" dirty="0" err="1">
                <a:solidFill>
                  <a:srgbClr val="FFC000"/>
                </a:solidFill>
                <a:cs typeface="Ali_K_Samik" pitchFamily="2" charset="-78"/>
              </a:rPr>
              <a:t>وةزيًكي</a:t>
            </a:r>
            <a:r>
              <a:rPr lang="ar-SA" sz="30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3000" b="1" dirty="0" err="1">
                <a:solidFill>
                  <a:srgbClr val="FFC000"/>
                </a:solidFill>
                <a:cs typeface="Ali_K_Samik" pitchFamily="2" charset="-78"/>
              </a:rPr>
              <a:t>سالانة</a:t>
            </a:r>
            <a:r>
              <a:rPr lang="ar-SA" sz="3000" b="1" dirty="0">
                <a:solidFill>
                  <a:srgbClr val="FFC000"/>
                </a:solidFill>
                <a:cs typeface="Ali_K_Samik" pitchFamily="2" charset="-78"/>
              </a:rPr>
              <a:t>. </a:t>
            </a:r>
            <a:r>
              <a:rPr lang="ar-SA" sz="3000" b="1" dirty="0" err="1">
                <a:solidFill>
                  <a:srgbClr val="FFC000"/>
                </a:solidFill>
                <a:cs typeface="Ali_K_Samik" pitchFamily="2" charset="-78"/>
              </a:rPr>
              <a:t>قةبارةى</a:t>
            </a:r>
            <a:r>
              <a:rPr lang="ar-SA" sz="30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3000" b="1" dirty="0" err="1">
                <a:solidFill>
                  <a:srgbClr val="FFC000"/>
                </a:solidFill>
                <a:cs typeface="Ali_K_Samik" pitchFamily="2" charset="-78"/>
              </a:rPr>
              <a:t>مةشقي</a:t>
            </a:r>
            <a:r>
              <a:rPr lang="ar-SA" sz="30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3000" b="1" dirty="0" err="1">
                <a:solidFill>
                  <a:srgbClr val="FFC000"/>
                </a:solidFill>
                <a:cs typeface="Ali_K_Samik" pitchFamily="2" charset="-78"/>
              </a:rPr>
              <a:t>وةرزشي</a:t>
            </a:r>
            <a:r>
              <a:rPr lang="ar-SA" sz="30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3000" b="1" dirty="0" err="1">
                <a:solidFill>
                  <a:srgbClr val="FFC000"/>
                </a:solidFill>
                <a:cs typeface="Ali_K_Samik" pitchFamily="2" charset="-78"/>
              </a:rPr>
              <a:t>جياوازى</a:t>
            </a:r>
            <a:r>
              <a:rPr lang="ar-SA" sz="3000" b="1" dirty="0">
                <a:solidFill>
                  <a:srgbClr val="FFC000"/>
                </a:solidFill>
                <a:cs typeface="Ali_K_Samik" pitchFamily="2" charset="-78"/>
              </a:rPr>
              <a:t> نية </a:t>
            </a:r>
            <a:r>
              <a:rPr lang="ar-SA" sz="3000" b="1" dirty="0" err="1">
                <a:solidFill>
                  <a:srgbClr val="FFC000"/>
                </a:solidFill>
                <a:cs typeface="Ali_K_Samik" pitchFamily="2" charset="-78"/>
              </a:rPr>
              <a:t>لة</a:t>
            </a:r>
            <a:r>
              <a:rPr lang="ar-SA" sz="30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3000" b="1" dirty="0" err="1">
                <a:solidFill>
                  <a:srgbClr val="FFC000"/>
                </a:solidFill>
                <a:cs typeface="Ali_K_Samik" pitchFamily="2" charset="-78"/>
              </a:rPr>
              <a:t>ياريةكان</a:t>
            </a:r>
            <a:r>
              <a:rPr lang="ar-SA" sz="30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3000" b="1" dirty="0" err="1">
                <a:solidFill>
                  <a:srgbClr val="FFC000"/>
                </a:solidFill>
                <a:cs typeface="Ali_K_Samik" pitchFamily="2" charset="-78"/>
              </a:rPr>
              <a:t>تةنيا</a:t>
            </a:r>
            <a:r>
              <a:rPr lang="ar-SA" sz="30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3000" b="1" dirty="0" err="1">
                <a:solidFill>
                  <a:srgbClr val="FFC000"/>
                </a:solidFill>
                <a:cs typeface="Ali_K_Samik" pitchFamily="2" charset="-78"/>
              </a:rPr>
              <a:t>جياوازى</a:t>
            </a:r>
            <a:r>
              <a:rPr lang="ar-SA" sz="30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3000" b="1" dirty="0" err="1">
                <a:solidFill>
                  <a:srgbClr val="FFC000"/>
                </a:solidFill>
                <a:cs typeface="Ali_K_Samik" pitchFamily="2" charset="-78"/>
              </a:rPr>
              <a:t>هة</a:t>
            </a:r>
            <a:r>
              <a:rPr lang="ar-SA" sz="30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3000" b="1" dirty="0" err="1">
                <a:solidFill>
                  <a:srgbClr val="FFC000"/>
                </a:solidFill>
                <a:cs typeface="Ali_K_Samik" pitchFamily="2" charset="-78"/>
              </a:rPr>
              <a:t>ية</a:t>
            </a:r>
            <a:r>
              <a:rPr lang="ar-SA" sz="30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3000" b="1" dirty="0" err="1">
                <a:solidFill>
                  <a:srgbClr val="FFC000"/>
                </a:solidFill>
                <a:cs typeface="Ali_K_Samik" pitchFamily="2" charset="-78"/>
              </a:rPr>
              <a:t>لة</a:t>
            </a:r>
            <a:r>
              <a:rPr lang="ar-SA" sz="30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3000" b="1" dirty="0" err="1">
                <a:solidFill>
                  <a:srgbClr val="FFC000"/>
                </a:solidFill>
                <a:cs typeface="Ali_K_Samik" pitchFamily="2" charset="-78"/>
              </a:rPr>
              <a:t>شيًوةكةى</a:t>
            </a:r>
            <a:r>
              <a:rPr lang="ar-SA" sz="30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3000" b="1" dirty="0" err="1">
                <a:solidFill>
                  <a:srgbClr val="FFC000"/>
                </a:solidFill>
                <a:cs typeface="Ali_K_Samik" pitchFamily="2" charset="-78"/>
              </a:rPr>
              <a:t>مةشق</a:t>
            </a:r>
            <a:r>
              <a:rPr lang="ar-SA" sz="3000" b="1" dirty="0">
                <a:solidFill>
                  <a:srgbClr val="FFC000"/>
                </a:solidFill>
                <a:cs typeface="Ali_K_Samik" pitchFamily="2" charset="-78"/>
              </a:rPr>
              <a:t> و </a:t>
            </a:r>
            <a:r>
              <a:rPr lang="ar-SA" sz="3000" b="1" dirty="0" err="1">
                <a:solidFill>
                  <a:srgbClr val="FFC000"/>
                </a:solidFill>
                <a:cs typeface="Ali_K_Samik" pitchFamily="2" charset="-78"/>
              </a:rPr>
              <a:t>ناوةروًكي</a:t>
            </a:r>
            <a:r>
              <a:rPr lang="ar-SA" sz="30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3000" b="1" dirty="0" err="1">
                <a:solidFill>
                  <a:srgbClr val="FFC000"/>
                </a:solidFill>
                <a:cs typeface="Ali_K_Samik" pitchFamily="2" charset="-78"/>
              </a:rPr>
              <a:t>مةشق</a:t>
            </a:r>
            <a:r>
              <a:rPr lang="ar-SA" sz="3000" b="1" dirty="0">
                <a:solidFill>
                  <a:srgbClr val="FFC000"/>
                </a:solidFill>
                <a:cs typeface="Ali_K_Samik" pitchFamily="2" charset="-78"/>
              </a:rPr>
              <a:t> كردن.</a:t>
            </a:r>
            <a:endParaRPr lang="en-US" sz="3000" dirty="0">
              <a:solidFill>
                <a:srgbClr val="FFC000"/>
              </a:solidFill>
              <a:cs typeface="Ali_K_Samik" pitchFamily="2" charset="-78"/>
            </a:endParaRPr>
          </a:p>
          <a:p>
            <a:endParaRPr lang="ar-IQ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48680"/>
            <a:ext cx="1347787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776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ar-SA" dirty="0" err="1" smtClean="0">
                <a:cs typeface="Ali_K_Samik" pitchFamily="2" charset="-78"/>
              </a:rPr>
              <a:t>كةواتة</a:t>
            </a:r>
            <a:r>
              <a:rPr lang="ar-SA" dirty="0" smtClean="0">
                <a:cs typeface="Ali_K_Samik" pitchFamily="2" charset="-78"/>
              </a:rPr>
              <a:t> </a:t>
            </a:r>
            <a:r>
              <a:rPr lang="ar-SA" dirty="0" err="1">
                <a:cs typeface="Ali_K_Samik" pitchFamily="2" charset="-78"/>
              </a:rPr>
              <a:t>ثشوو</a:t>
            </a:r>
            <a:r>
              <a:rPr lang="ar-SA" dirty="0">
                <a:cs typeface="Ali_K_Samik" pitchFamily="2" charset="-78"/>
              </a:rPr>
              <a:t> : </a:t>
            </a:r>
            <a:r>
              <a:rPr lang="en-US" dirty="0"/>
              <a:t/>
            </a:r>
            <a:br>
              <a:rPr lang="en-US" dirty="0"/>
            </a:br>
            <a:r>
              <a:rPr lang="ar-SA" dirty="0"/>
              <a:t>      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pPr lvl="0" algn="just"/>
            <a:endParaRPr lang="en-US" sz="2800" dirty="0" smtClean="0">
              <a:solidFill>
                <a:srgbClr val="FFC000"/>
              </a:solidFill>
              <a:cs typeface="Ali_K_Samik" pitchFamily="2" charset="-78"/>
            </a:endParaRPr>
          </a:p>
          <a:p>
            <a:pPr lvl="0" algn="just"/>
            <a:r>
              <a:rPr lang="ar-SA" sz="2800" dirty="0" err="1" smtClean="0">
                <a:solidFill>
                  <a:srgbClr val="FFC000"/>
                </a:solidFill>
                <a:cs typeface="Ali_K_Samik" pitchFamily="2" charset="-78"/>
              </a:rPr>
              <a:t>بريتية</a:t>
            </a:r>
            <a:r>
              <a:rPr lang="ar-SA" sz="2800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800" dirty="0" err="1" smtClean="0">
                <a:solidFill>
                  <a:srgbClr val="FFC000"/>
                </a:solidFill>
                <a:cs typeface="Ali_K_Samik" pitchFamily="2" charset="-78"/>
              </a:rPr>
              <a:t>لة</a:t>
            </a:r>
            <a:r>
              <a:rPr lang="ar-SA" sz="2800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800" dirty="0" err="1" smtClean="0">
                <a:solidFill>
                  <a:srgbClr val="FFC000"/>
                </a:solidFill>
                <a:cs typeface="Ali_K_Samik" pitchFamily="2" charset="-78"/>
              </a:rPr>
              <a:t>حةسانةوةى</a:t>
            </a:r>
            <a:r>
              <a:rPr lang="ar-SA" sz="2800" dirty="0" smtClean="0">
                <a:solidFill>
                  <a:srgbClr val="FFC000"/>
                </a:solidFill>
                <a:cs typeface="Ali_K_Samik" pitchFamily="2" charset="-78"/>
              </a:rPr>
              <a:t> ي </a:t>
            </a:r>
            <a:r>
              <a:rPr lang="ar-SA" sz="2800" dirty="0" err="1" smtClean="0">
                <a:solidFill>
                  <a:srgbClr val="FFC000"/>
                </a:solidFill>
                <a:cs typeface="Ali_K_Samik" pitchFamily="2" charset="-78"/>
              </a:rPr>
              <a:t>ياريزان</a:t>
            </a:r>
            <a:r>
              <a:rPr lang="ar-SA" sz="2800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800" dirty="0" err="1" smtClean="0">
                <a:solidFill>
                  <a:srgbClr val="FFC000"/>
                </a:solidFill>
                <a:cs typeface="Ali_K_Samik" pitchFamily="2" charset="-78"/>
              </a:rPr>
              <a:t>لة</a:t>
            </a:r>
            <a:r>
              <a:rPr lang="ar-SA" sz="2800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800" dirty="0" err="1" smtClean="0">
                <a:solidFill>
                  <a:srgbClr val="FFC000"/>
                </a:solidFill>
                <a:cs typeface="Ali_K_Samik" pitchFamily="2" charset="-78"/>
              </a:rPr>
              <a:t>نيوان</a:t>
            </a:r>
            <a:r>
              <a:rPr lang="ar-SA" sz="2800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800" dirty="0" err="1" smtClean="0">
                <a:solidFill>
                  <a:srgbClr val="FFC000"/>
                </a:solidFill>
                <a:cs typeface="Ali_K_Samik" pitchFamily="2" charset="-78"/>
              </a:rPr>
              <a:t>دووبارةبوونةوةى</a:t>
            </a:r>
            <a:r>
              <a:rPr lang="ar-SA" sz="2800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800" dirty="0" err="1" smtClean="0">
                <a:solidFill>
                  <a:srgbClr val="FFC000"/>
                </a:solidFill>
                <a:cs typeface="Ali_K_Samik" pitchFamily="2" charset="-78"/>
              </a:rPr>
              <a:t>مةشقةكان</a:t>
            </a:r>
            <a:r>
              <a:rPr lang="ar-SA" sz="2800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800" dirty="0" err="1" smtClean="0">
                <a:solidFill>
                  <a:srgbClr val="FFC000"/>
                </a:solidFill>
                <a:cs typeface="Ali_K_Samik" pitchFamily="2" charset="-78"/>
              </a:rPr>
              <a:t>وة</a:t>
            </a:r>
            <a:r>
              <a:rPr lang="ar-SA" sz="2800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800" dirty="0" err="1" smtClean="0">
                <a:solidFill>
                  <a:srgbClr val="FFC000"/>
                </a:solidFill>
                <a:cs typeface="Ali_K_Samik" pitchFamily="2" charset="-78"/>
              </a:rPr>
              <a:t>ئةويش</a:t>
            </a:r>
            <a:r>
              <a:rPr lang="ar-SA" sz="2800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800" dirty="0" err="1" smtClean="0">
                <a:solidFill>
                  <a:srgbClr val="FFC000"/>
                </a:solidFill>
                <a:cs typeface="Ali_K_Samik" pitchFamily="2" charset="-78"/>
              </a:rPr>
              <a:t>دةطؤريت</a:t>
            </a:r>
            <a:r>
              <a:rPr lang="ar-SA" sz="2800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800" dirty="0" err="1" smtClean="0">
                <a:solidFill>
                  <a:srgbClr val="FFC000"/>
                </a:solidFill>
                <a:cs typeface="Ali_K_Samik" pitchFamily="2" charset="-78"/>
              </a:rPr>
              <a:t>بة</a:t>
            </a:r>
            <a:r>
              <a:rPr lang="ar-SA" sz="2800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800" dirty="0" err="1" smtClean="0">
                <a:solidFill>
                  <a:srgbClr val="FFC000"/>
                </a:solidFill>
                <a:cs typeface="Ali_K_Samik" pitchFamily="2" charset="-78"/>
              </a:rPr>
              <a:t>طويرةى</a:t>
            </a:r>
            <a:r>
              <a:rPr lang="ar-SA" sz="2800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800" dirty="0" err="1" smtClean="0">
                <a:solidFill>
                  <a:srgbClr val="FFC000"/>
                </a:solidFill>
                <a:cs typeface="Ali_K_Samik" pitchFamily="2" charset="-78"/>
              </a:rPr>
              <a:t>توندى</a:t>
            </a:r>
            <a:r>
              <a:rPr lang="ar-SA" sz="2800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800" dirty="0" err="1" smtClean="0">
                <a:solidFill>
                  <a:srgbClr val="FFC000"/>
                </a:solidFill>
                <a:cs typeface="Ali_K_Samik" pitchFamily="2" charset="-78"/>
              </a:rPr>
              <a:t>مةشق</a:t>
            </a:r>
            <a:r>
              <a:rPr lang="ar-SA" sz="2800" dirty="0" smtClean="0">
                <a:solidFill>
                  <a:srgbClr val="FFC000"/>
                </a:solidFill>
                <a:cs typeface="Ali_K_Samik" pitchFamily="2" charset="-78"/>
              </a:rPr>
              <a:t> و </a:t>
            </a:r>
            <a:r>
              <a:rPr lang="ar-SA" sz="2800" dirty="0" err="1" smtClean="0">
                <a:solidFill>
                  <a:srgbClr val="FFC000"/>
                </a:solidFill>
                <a:cs typeface="Ali_K_Samik" pitchFamily="2" charset="-78"/>
              </a:rPr>
              <a:t>ماوةكةى</a:t>
            </a:r>
            <a:r>
              <a:rPr lang="ar-SA" sz="2800" dirty="0" smtClean="0">
                <a:solidFill>
                  <a:srgbClr val="FFC000"/>
                </a:solidFill>
                <a:cs typeface="Ali_K_Samik" pitchFamily="2" charset="-78"/>
              </a:rPr>
              <a:t>.</a:t>
            </a:r>
            <a:endParaRPr lang="en-US" sz="2800" dirty="0" smtClean="0">
              <a:solidFill>
                <a:srgbClr val="FFC000"/>
              </a:solidFill>
              <a:cs typeface="Ali_K_Samik" pitchFamily="2" charset="-78"/>
            </a:endParaRPr>
          </a:p>
          <a:p>
            <a:pPr lvl="0" algn="just"/>
            <a:endParaRPr lang="en-US" sz="2800" dirty="0" smtClean="0">
              <a:solidFill>
                <a:srgbClr val="FFC000"/>
              </a:solidFill>
              <a:cs typeface="Ali_K_Samik" pitchFamily="2" charset="-78"/>
            </a:endParaRPr>
          </a:p>
          <a:p>
            <a:pPr lvl="0" algn="just"/>
            <a:r>
              <a:rPr lang="ar-SA" sz="2800" dirty="0" err="1" smtClean="0">
                <a:solidFill>
                  <a:srgbClr val="FFFF00"/>
                </a:solidFill>
                <a:cs typeface="Ali_K_Samik" pitchFamily="2" charset="-78"/>
              </a:rPr>
              <a:t>ياخوود</a:t>
            </a:r>
            <a:r>
              <a:rPr lang="ar-SA" sz="2800" dirty="0" smtClean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SA" sz="2800" dirty="0" err="1">
                <a:solidFill>
                  <a:srgbClr val="FFFF00"/>
                </a:solidFill>
                <a:cs typeface="Ali_K_Samik" pitchFamily="2" charset="-78"/>
              </a:rPr>
              <a:t>بريتية</a:t>
            </a:r>
            <a:r>
              <a:rPr lang="ar-SA" sz="2800" dirty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SA" sz="2800" dirty="0" err="1">
                <a:solidFill>
                  <a:srgbClr val="FFFF00"/>
                </a:solidFill>
                <a:cs typeface="Ali_K_Samik" pitchFamily="2" charset="-78"/>
              </a:rPr>
              <a:t>لة</a:t>
            </a:r>
            <a:r>
              <a:rPr lang="ar-SA" sz="2800" dirty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SA" sz="2800" dirty="0" err="1">
                <a:solidFill>
                  <a:srgbClr val="FFFF00"/>
                </a:solidFill>
                <a:cs typeface="Ali_K_Samik" pitchFamily="2" charset="-78"/>
              </a:rPr>
              <a:t>طةرانةوةى</a:t>
            </a:r>
            <a:r>
              <a:rPr lang="ar-SA" sz="2800" dirty="0">
                <a:solidFill>
                  <a:srgbClr val="FFFF00"/>
                </a:solidFill>
                <a:cs typeface="Ali_K_Samik" pitchFamily="2" charset="-78"/>
              </a:rPr>
              <a:t> و </a:t>
            </a:r>
            <a:r>
              <a:rPr lang="ar-SA" sz="2800" dirty="0" err="1">
                <a:solidFill>
                  <a:srgbClr val="FFFF00"/>
                </a:solidFill>
                <a:cs typeface="Ali_K_Samik" pitchFamily="2" charset="-78"/>
              </a:rPr>
              <a:t>ئاميرةكاني</a:t>
            </a:r>
            <a:r>
              <a:rPr lang="ar-SA" sz="2800" dirty="0">
                <a:solidFill>
                  <a:srgbClr val="FFFF00"/>
                </a:solidFill>
                <a:cs typeface="Ali_K_Samik" pitchFamily="2" charset="-78"/>
              </a:rPr>
              <a:t>  </a:t>
            </a:r>
            <a:r>
              <a:rPr lang="ar-SA" sz="2800" dirty="0" err="1">
                <a:solidFill>
                  <a:srgbClr val="FFFF00"/>
                </a:solidFill>
                <a:cs typeface="Ali_K_Samik" pitchFamily="2" charset="-78"/>
              </a:rPr>
              <a:t>ناوةوةى</a:t>
            </a:r>
            <a:r>
              <a:rPr lang="ar-SA" sz="2800" dirty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SA" sz="2800" dirty="0" err="1">
                <a:solidFill>
                  <a:srgbClr val="FFFF00"/>
                </a:solidFill>
                <a:cs typeface="Ali_K_Samik" pitchFamily="2" charset="-78"/>
              </a:rPr>
              <a:t>لةش</a:t>
            </a:r>
            <a:r>
              <a:rPr lang="ar-SA" sz="2800" dirty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SA" sz="2800" dirty="0" err="1">
                <a:solidFill>
                  <a:srgbClr val="FFFF00"/>
                </a:solidFill>
                <a:cs typeface="Ali_K_Samik" pitchFamily="2" charset="-78"/>
              </a:rPr>
              <a:t>بؤ</a:t>
            </a:r>
            <a:r>
              <a:rPr lang="ar-SA" sz="2800" dirty="0">
                <a:solidFill>
                  <a:srgbClr val="FFFF00"/>
                </a:solidFill>
                <a:cs typeface="Ali_K_Samik" pitchFamily="2" charset="-78"/>
              </a:rPr>
              <a:t> باري </a:t>
            </a:r>
            <a:r>
              <a:rPr lang="ar-SA" sz="2800" dirty="0" err="1">
                <a:solidFill>
                  <a:srgbClr val="FFFF00"/>
                </a:solidFill>
                <a:cs typeface="Ali_K_Samik" pitchFamily="2" charset="-78"/>
              </a:rPr>
              <a:t>تايبةتي</a:t>
            </a:r>
            <a:r>
              <a:rPr lang="ar-SA" sz="2800" dirty="0">
                <a:solidFill>
                  <a:srgbClr val="FFFF00"/>
                </a:solidFill>
                <a:cs typeface="Ali_K_Samik" pitchFamily="2" charset="-78"/>
              </a:rPr>
              <a:t> خويان  </a:t>
            </a:r>
            <a:r>
              <a:rPr lang="ar-SA" sz="2800" dirty="0" err="1">
                <a:solidFill>
                  <a:srgbClr val="FFFF00"/>
                </a:solidFill>
                <a:cs typeface="Ali_K_Samik" pitchFamily="2" charset="-78"/>
              </a:rPr>
              <a:t>ثيش</a:t>
            </a:r>
            <a:r>
              <a:rPr lang="ar-SA" sz="2800" dirty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SA" sz="2800" dirty="0" err="1">
                <a:solidFill>
                  <a:srgbClr val="FFFF00"/>
                </a:solidFill>
                <a:cs typeface="Ali_K_Samik" pitchFamily="2" charset="-78"/>
              </a:rPr>
              <a:t>مةشق</a:t>
            </a:r>
            <a:r>
              <a:rPr lang="ar-SA" sz="2800" dirty="0">
                <a:solidFill>
                  <a:srgbClr val="FFFF00"/>
                </a:solidFill>
                <a:cs typeface="Ali_K_Samik" pitchFamily="2" charset="-78"/>
              </a:rPr>
              <a:t> كردن </a:t>
            </a:r>
            <a:r>
              <a:rPr lang="ar-SA" sz="2800" dirty="0" err="1">
                <a:solidFill>
                  <a:srgbClr val="FFFF00"/>
                </a:solidFill>
                <a:cs typeface="Ali_K_Samik" pitchFamily="2" charset="-78"/>
              </a:rPr>
              <a:t>وة</a:t>
            </a:r>
            <a:r>
              <a:rPr lang="ar-SA" sz="2800" dirty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SA" sz="2800" dirty="0" err="1">
                <a:solidFill>
                  <a:srgbClr val="FFFF00"/>
                </a:solidFill>
                <a:cs typeface="Ali_K_Samik" pitchFamily="2" charset="-78"/>
              </a:rPr>
              <a:t>توانايان</a:t>
            </a:r>
            <a:r>
              <a:rPr lang="ar-SA" sz="2800" dirty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SA" sz="2800" dirty="0" err="1">
                <a:solidFill>
                  <a:srgbClr val="FFFF00"/>
                </a:solidFill>
                <a:cs typeface="Ali_K_Samik" pitchFamily="2" charset="-78"/>
              </a:rPr>
              <a:t>لة</a:t>
            </a:r>
            <a:r>
              <a:rPr lang="ar-SA" sz="2800" dirty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SA" sz="2800" dirty="0" err="1">
                <a:solidFill>
                  <a:srgbClr val="FFFF00"/>
                </a:solidFill>
                <a:cs typeface="Ali_K_Samik" pitchFamily="2" charset="-78"/>
              </a:rPr>
              <a:t>سةر</a:t>
            </a:r>
            <a:r>
              <a:rPr lang="ar-SA" sz="2800" dirty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SA" sz="2800" dirty="0" err="1">
                <a:solidFill>
                  <a:srgbClr val="FFFF00"/>
                </a:solidFill>
                <a:cs typeface="Ali_K_Samik" pitchFamily="2" charset="-78"/>
              </a:rPr>
              <a:t>دوو</a:t>
            </a:r>
            <a:r>
              <a:rPr lang="ar-SA" sz="2800" dirty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SA" sz="2800" dirty="0" err="1">
                <a:solidFill>
                  <a:srgbClr val="FFFF00"/>
                </a:solidFill>
                <a:cs typeface="Ali_K_Samik" pitchFamily="2" charset="-78"/>
              </a:rPr>
              <a:t>بارةكردنةوةى</a:t>
            </a:r>
            <a:r>
              <a:rPr lang="ar-SA" sz="2800" dirty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SA" sz="2800" dirty="0" err="1">
                <a:solidFill>
                  <a:srgbClr val="FFFF00"/>
                </a:solidFill>
                <a:cs typeface="Ali_K_Samik" pitchFamily="2" charset="-78"/>
              </a:rPr>
              <a:t>تةمرين</a:t>
            </a:r>
            <a:r>
              <a:rPr lang="ar-SA" sz="2800" dirty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SA" sz="2800" dirty="0" err="1">
                <a:solidFill>
                  <a:srgbClr val="FFFF00"/>
                </a:solidFill>
                <a:cs typeface="Ali_K_Samik" pitchFamily="2" charset="-78"/>
              </a:rPr>
              <a:t>بة</a:t>
            </a:r>
            <a:r>
              <a:rPr lang="ar-SA" sz="2800" dirty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SA" sz="2800" dirty="0" err="1">
                <a:solidFill>
                  <a:srgbClr val="FFFF00"/>
                </a:solidFill>
                <a:cs typeface="Ali_K_Samik" pitchFamily="2" charset="-78"/>
              </a:rPr>
              <a:t>هةمان</a:t>
            </a:r>
            <a:r>
              <a:rPr lang="ar-SA" sz="2800" dirty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SA" sz="2800" dirty="0" err="1">
                <a:solidFill>
                  <a:srgbClr val="FFFF00"/>
                </a:solidFill>
                <a:cs typeface="Ali_K_Samik" pitchFamily="2" charset="-78"/>
              </a:rPr>
              <a:t>هيزو</a:t>
            </a:r>
            <a:r>
              <a:rPr lang="ar-SA" sz="2800" dirty="0">
                <a:solidFill>
                  <a:srgbClr val="FFFF00"/>
                </a:solidFill>
                <a:cs typeface="Ali_K_Samik" pitchFamily="2" charset="-78"/>
              </a:rPr>
              <a:t> توانا.</a:t>
            </a:r>
            <a:endParaRPr lang="ar-IQ" sz="2800" dirty="0">
              <a:solidFill>
                <a:srgbClr val="FFFF00"/>
              </a:solidFill>
              <a:cs typeface="Ali_K_Samik" pitchFamily="2" charset="-78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8640"/>
            <a:ext cx="1347787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353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cs typeface="Ali_K_Samik" pitchFamily="2" charset="-78"/>
              </a:rPr>
              <a:t>ضري </a:t>
            </a:r>
            <a:r>
              <a:rPr lang="ar-IQ" dirty="0" err="1" smtClean="0">
                <a:cs typeface="Ali_K_Samik" pitchFamily="2" charset="-78"/>
              </a:rPr>
              <a:t>ثشوى</a:t>
            </a:r>
            <a:r>
              <a:rPr lang="ar-IQ" dirty="0" smtClean="0">
                <a:cs typeface="Ali_K_Samik" pitchFamily="2" charset="-78"/>
              </a:rPr>
              <a:t> ( </a:t>
            </a:r>
            <a:r>
              <a:rPr lang="ar-IQ" dirty="0" smtClean="0"/>
              <a:t>الكثافة)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  تمرين (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شناو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)  (</a:t>
            </a:r>
            <a:r>
              <a:rPr lang="ar-IQ" dirty="0" smtClean="0">
                <a:solidFill>
                  <a:srgbClr val="FF0000"/>
                </a:solidFill>
                <a:cs typeface="+mj-cs"/>
              </a:rPr>
              <a:t>20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) تكرار × (3) + (90)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ضركة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ثشوو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.</a:t>
            </a:r>
          </a:p>
          <a:p>
            <a:pPr marL="0" indent="0">
              <a:buNone/>
            </a:pPr>
            <a:r>
              <a:rPr lang="ar-IQ" dirty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 تمرين (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شناو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) </a:t>
            </a:r>
            <a:r>
              <a:rPr lang="ar-IQ" dirty="0">
                <a:solidFill>
                  <a:srgbClr val="FF0000"/>
                </a:solidFill>
                <a:cs typeface="Ali_K_Samik" pitchFamily="2" charset="-78"/>
              </a:rPr>
              <a:t>(20 ) تكرار × (3) + (60 ) </a:t>
            </a:r>
            <a:r>
              <a:rPr lang="ar-IQ" dirty="0" err="1">
                <a:solidFill>
                  <a:srgbClr val="FF0000"/>
                </a:solidFill>
                <a:cs typeface="Ali_K_Samik" pitchFamily="2" charset="-78"/>
              </a:rPr>
              <a:t>ضركة</a:t>
            </a:r>
            <a:r>
              <a:rPr lang="ar-IQ" dirty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err="1">
                <a:solidFill>
                  <a:srgbClr val="FF0000"/>
                </a:solidFill>
                <a:cs typeface="Ali_K_Samik" pitchFamily="2" charset="-78"/>
              </a:rPr>
              <a:t>ثشوو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.</a:t>
            </a:r>
            <a:endParaRPr lang="ar-IQ" dirty="0">
              <a:solidFill>
                <a:srgbClr val="FF0000"/>
              </a:solidFill>
              <a:cs typeface="Ali_K_Samik" pitchFamily="2" charset="-78"/>
            </a:endParaRPr>
          </a:p>
          <a:p>
            <a:pPr lvl="0" algn="ctr"/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20× 3 = 60 تكرار + 90ضركة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ثشوو</a:t>
            </a:r>
            <a:endParaRPr lang="ar-IQ" dirty="0" smtClean="0">
              <a:solidFill>
                <a:srgbClr val="FF0000"/>
              </a:solidFill>
              <a:cs typeface="Ali_K_Samik" pitchFamily="2" charset="-78"/>
            </a:endParaRPr>
          </a:p>
          <a:p>
            <a:pPr algn="ctr"/>
            <a:r>
              <a:rPr lang="ar-IQ" dirty="0">
                <a:solidFill>
                  <a:srgbClr val="FF0000"/>
                </a:solidFill>
                <a:cs typeface="Ali_K_Samik" pitchFamily="2" charset="-78"/>
              </a:rPr>
              <a:t>20× 3 = 60 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تكرار+ 60ضركة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ثشوو</a:t>
            </a:r>
            <a:endParaRPr lang="ar-IQ" dirty="0" smtClean="0">
              <a:solidFill>
                <a:srgbClr val="FF0000"/>
              </a:solidFill>
              <a:cs typeface="Ali_K_Samik" pitchFamily="2" charset="-78"/>
            </a:endParaRPr>
          </a:p>
          <a:p>
            <a:pPr marL="0" indent="0">
              <a:buNone/>
            </a:pP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                </a:t>
            </a:r>
            <a:r>
              <a:rPr lang="ar-IQ" dirty="0" smtClean="0">
                <a:solidFill>
                  <a:srgbClr val="00B050"/>
                </a:solidFill>
                <a:cs typeface="Ali_K_Samik" pitchFamily="2" charset="-78"/>
              </a:rPr>
              <a:t>تمرين (2) ضري </a:t>
            </a:r>
            <a:r>
              <a:rPr lang="ar-IQ" dirty="0" err="1" smtClean="0">
                <a:solidFill>
                  <a:srgbClr val="00B050"/>
                </a:solidFill>
                <a:cs typeface="Ali_K_Samik" pitchFamily="2" charset="-78"/>
              </a:rPr>
              <a:t>زياترة</a:t>
            </a:r>
            <a:r>
              <a:rPr lang="ar-IQ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00B050"/>
                </a:solidFill>
                <a:cs typeface="Ali_K_Samik" pitchFamily="2" charset="-78"/>
              </a:rPr>
              <a:t>لة</a:t>
            </a:r>
            <a:r>
              <a:rPr lang="ar-IQ" dirty="0" smtClean="0">
                <a:solidFill>
                  <a:srgbClr val="00B050"/>
                </a:solidFill>
                <a:cs typeface="Ali_K_Samik" pitchFamily="2" charset="-78"/>
              </a:rPr>
              <a:t> تمرين (1)</a:t>
            </a:r>
            <a:endParaRPr lang="ar-IQ" dirty="0">
              <a:solidFill>
                <a:srgbClr val="00B050"/>
              </a:solidFill>
              <a:cs typeface="Ali_K_Samik" pitchFamily="2" charset="-78"/>
            </a:endParaRPr>
          </a:p>
          <a:p>
            <a:pPr marL="0" lvl="0" indent="0" algn="just">
              <a:buNone/>
            </a:pPr>
            <a:r>
              <a:rPr lang="ar-IQ" dirty="0" err="1" smtClean="0">
                <a:cs typeface="Ali_K_Samik" pitchFamily="2" charset="-78"/>
              </a:rPr>
              <a:t>كة</a:t>
            </a:r>
            <a:r>
              <a:rPr lang="ar-IQ" dirty="0" smtClean="0">
                <a:cs typeface="Ali_K_Samik" pitchFamily="2" charset="-78"/>
              </a:rPr>
              <a:t> واتة ضري ( ا</a:t>
            </a:r>
            <a:r>
              <a:rPr lang="ar-IQ" dirty="0" smtClean="0"/>
              <a:t>لكثافة</a:t>
            </a:r>
            <a:r>
              <a:rPr lang="ar-IQ" dirty="0" smtClean="0">
                <a:cs typeface="Ali_K_Samik" pitchFamily="2" charset="-78"/>
              </a:rPr>
              <a:t> ) </a:t>
            </a:r>
            <a:r>
              <a:rPr lang="ar-IQ" dirty="0" err="1" smtClean="0">
                <a:cs typeface="Ali_K_Samik" pitchFamily="2" charset="-78"/>
              </a:rPr>
              <a:t>بريتية</a:t>
            </a:r>
            <a:r>
              <a:rPr lang="ar-IQ" dirty="0" smtClean="0">
                <a:cs typeface="Ali_K_Samik" pitchFamily="2" charset="-78"/>
              </a:rPr>
              <a:t> </a:t>
            </a:r>
            <a:r>
              <a:rPr lang="ar-IQ" dirty="0" err="1" smtClean="0">
                <a:cs typeface="Ali_K_Samik" pitchFamily="2" charset="-78"/>
              </a:rPr>
              <a:t>لة</a:t>
            </a:r>
            <a:r>
              <a:rPr lang="ar-IQ" dirty="0" smtClean="0">
                <a:cs typeface="Ali_K_Samik" pitchFamily="2" charset="-78"/>
              </a:rPr>
              <a:t> </a:t>
            </a:r>
            <a:r>
              <a:rPr lang="ar-IQ" dirty="0" err="1" smtClean="0">
                <a:cs typeface="Ali_K_Samik" pitchFamily="2" charset="-78"/>
              </a:rPr>
              <a:t>ثةيوةنديةكي</a:t>
            </a:r>
            <a:r>
              <a:rPr lang="ar-IQ" dirty="0" smtClean="0">
                <a:cs typeface="Ali_K_Samik" pitchFamily="2" charset="-78"/>
              </a:rPr>
              <a:t> </a:t>
            </a:r>
            <a:r>
              <a:rPr lang="ar-IQ" dirty="0" err="1" smtClean="0">
                <a:cs typeface="Ali_K_Samik" pitchFamily="2" charset="-78"/>
              </a:rPr>
              <a:t>كاتي</a:t>
            </a:r>
            <a:r>
              <a:rPr lang="ar-IQ" dirty="0" smtClean="0">
                <a:cs typeface="Ali_K_Samik" pitchFamily="2" charset="-78"/>
              </a:rPr>
              <a:t> </a:t>
            </a:r>
            <a:r>
              <a:rPr lang="ar-IQ" dirty="0" err="1" smtClean="0">
                <a:cs typeface="Ali_K_Samik" pitchFamily="2" charset="-78"/>
              </a:rPr>
              <a:t>لة</a:t>
            </a:r>
            <a:r>
              <a:rPr lang="ar-IQ" dirty="0" smtClean="0">
                <a:cs typeface="Ali_K_Samik" pitchFamily="2" charset="-78"/>
              </a:rPr>
              <a:t>  </a:t>
            </a:r>
            <a:r>
              <a:rPr lang="ar-IQ" dirty="0" err="1" smtClean="0">
                <a:cs typeface="Ali_K_Samik" pitchFamily="2" charset="-78"/>
              </a:rPr>
              <a:t>نيوان</a:t>
            </a:r>
            <a:r>
              <a:rPr lang="ar-IQ" dirty="0" smtClean="0">
                <a:cs typeface="Ali_K_Samik" pitchFamily="2" charset="-78"/>
              </a:rPr>
              <a:t> (باري </a:t>
            </a:r>
            <a:r>
              <a:rPr lang="ar-IQ" dirty="0" err="1" smtClean="0">
                <a:cs typeface="Ali_K_Samik" pitchFamily="2" charset="-78"/>
              </a:rPr>
              <a:t>مةشق</a:t>
            </a:r>
            <a:r>
              <a:rPr lang="ar-IQ" dirty="0" smtClean="0">
                <a:cs typeface="Ali_K_Samik" pitchFamily="2" charset="-78"/>
              </a:rPr>
              <a:t> ) و  </a:t>
            </a:r>
            <a:r>
              <a:rPr lang="ar-IQ" dirty="0" err="1" smtClean="0">
                <a:cs typeface="Ali_K_Samik" pitchFamily="2" charset="-78"/>
              </a:rPr>
              <a:t>وة</a:t>
            </a:r>
            <a:r>
              <a:rPr lang="ar-IQ" dirty="0" smtClean="0">
                <a:cs typeface="Ali_K_Samik" pitchFamily="2" charset="-78"/>
              </a:rPr>
              <a:t> </a:t>
            </a:r>
            <a:r>
              <a:rPr lang="ar-IQ" dirty="0" err="1" smtClean="0">
                <a:cs typeface="Ali_K_Samik" pitchFamily="2" charset="-78"/>
              </a:rPr>
              <a:t>ئةو</a:t>
            </a:r>
            <a:r>
              <a:rPr lang="ar-IQ" dirty="0" smtClean="0">
                <a:cs typeface="Ali_K_Samik" pitchFamily="2" charset="-78"/>
              </a:rPr>
              <a:t> </a:t>
            </a:r>
            <a:r>
              <a:rPr lang="ar-IQ" dirty="0" err="1" smtClean="0">
                <a:cs typeface="Ali_K_Samik" pitchFamily="2" charset="-78"/>
              </a:rPr>
              <a:t>ثشوةي</a:t>
            </a:r>
            <a:r>
              <a:rPr lang="ar-IQ" dirty="0" smtClean="0">
                <a:cs typeface="Ali_K_Samik" pitchFamily="2" charset="-78"/>
              </a:rPr>
              <a:t> </a:t>
            </a:r>
            <a:r>
              <a:rPr lang="ar-IQ" dirty="0" err="1" smtClean="0">
                <a:cs typeface="Ali_K_Samik" pitchFamily="2" charset="-78"/>
              </a:rPr>
              <a:t>كة</a:t>
            </a:r>
            <a:r>
              <a:rPr lang="ar-IQ" dirty="0" smtClean="0">
                <a:cs typeface="Ali_K_Samik" pitchFamily="2" charset="-78"/>
              </a:rPr>
              <a:t> </a:t>
            </a:r>
            <a:r>
              <a:rPr lang="ar-IQ" dirty="0" err="1" smtClean="0">
                <a:cs typeface="Ali_K_Samik" pitchFamily="2" charset="-78"/>
              </a:rPr>
              <a:t>وةري</a:t>
            </a:r>
            <a:r>
              <a:rPr lang="ar-IQ" dirty="0" smtClean="0">
                <a:cs typeface="Ali_K_Samik" pitchFamily="2" charset="-78"/>
              </a:rPr>
              <a:t> </a:t>
            </a:r>
            <a:r>
              <a:rPr lang="ar-IQ" dirty="0" err="1" smtClean="0">
                <a:cs typeface="Ali_K_Samik" pitchFamily="2" charset="-78"/>
              </a:rPr>
              <a:t>دةطريت</a:t>
            </a:r>
            <a:r>
              <a:rPr lang="ar-IQ" dirty="0" smtClean="0">
                <a:cs typeface="Ali_K_Samik" pitchFamily="2" charset="-78"/>
              </a:rPr>
              <a:t>.</a:t>
            </a:r>
            <a:endParaRPr lang="ar-IQ" dirty="0">
              <a:cs typeface="Ali_K_Samik" pitchFamily="2" charset="-78"/>
            </a:endParaRPr>
          </a:p>
          <a:p>
            <a:pPr marL="0" indent="0">
              <a:buNone/>
            </a:pPr>
            <a:endParaRPr lang="ar-IQ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8640"/>
            <a:ext cx="1347787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413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 err="1" smtClean="0">
                <a:cs typeface="Ali_K_Samik" pitchFamily="2" charset="-78"/>
              </a:rPr>
              <a:t>جؤرةكاني</a:t>
            </a:r>
            <a:r>
              <a:rPr lang="ar-IQ" b="1" dirty="0" smtClean="0">
                <a:cs typeface="Ali_K_Samik" pitchFamily="2" charset="-78"/>
              </a:rPr>
              <a:t> </a:t>
            </a:r>
            <a:r>
              <a:rPr lang="ar-IQ" b="1" dirty="0" err="1" smtClean="0">
                <a:cs typeface="Ali_K_Samik" pitchFamily="2" charset="-78"/>
              </a:rPr>
              <a:t>ثشوو</a:t>
            </a:r>
            <a:r>
              <a:rPr lang="ar-IQ" b="1" dirty="0" smtClean="0"/>
              <a:t/>
            </a:r>
            <a:br>
              <a:rPr lang="ar-IQ" b="1" dirty="0" smtClean="0"/>
            </a:br>
            <a:r>
              <a:rPr lang="ar-SA" b="1" dirty="0" err="1" smtClean="0"/>
              <a:t>انواع</a:t>
            </a:r>
            <a:r>
              <a:rPr lang="ar-SA" b="1" dirty="0" smtClean="0"/>
              <a:t> </a:t>
            </a:r>
            <a:r>
              <a:rPr lang="ar-SA" b="1" dirty="0"/>
              <a:t>الراحة: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ar-IQ" dirty="0" smtClean="0"/>
              <a:t>                            </a:t>
            </a:r>
            <a:endParaRPr lang="ar-IQ" dirty="0"/>
          </a:p>
          <a:p>
            <a:pPr marL="0" indent="0">
              <a:buNone/>
            </a:pPr>
            <a:r>
              <a:rPr lang="ar-SA" b="1" dirty="0" err="1"/>
              <a:t>انواع</a:t>
            </a:r>
            <a:r>
              <a:rPr lang="ar-SA" b="1" dirty="0"/>
              <a:t> الراحة:</a:t>
            </a:r>
            <a:endParaRPr lang="en-US" dirty="0"/>
          </a:p>
          <a:p>
            <a:pPr marL="0" lvl="0" indent="0">
              <a:buNone/>
            </a:pPr>
            <a:endParaRPr lang="ar-IQ" dirty="0" smtClean="0"/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ar-IQ" b="1" dirty="0"/>
          </a:p>
          <a:p>
            <a:pPr marL="0" indent="0">
              <a:buNone/>
            </a:pPr>
            <a:r>
              <a:rPr lang="ar-IQ" b="1" dirty="0" smtClean="0"/>
              <a:t>                            ا</a:t>
            </a:r>
            <a:r>
              <a:rPr lang="ar-SA" b="1" dirty="0" smtClean="0"/>
              <a:t>لراحة </a:t>
            </a:r>
            <a:r>
              <a:rPr lang="ar-SA" b="1" dirty="0" err="1"/>
              <a:t>الايجابية</a:t>
            </a:r>
            <a:r>
              <a:rPr lang="ar-SA" b="1" dirty="0" smtClean="0"/>
              <a:t>:</a:t>
            </a:r>
            <a:endParaRPr lang="ar-IQ" b="1" dirty="0" smtClean="0"/>
          </a:p>
          <a:p>
            <a:endParaRPr lang="ar-IQ" b="1" dirty="0" smtClean="0"/>
          </a:p>
          <a:p>
            <a:pPr algn="just"/>
            <a:r>
              <a:rPr lang="ar-IQ" sz="3400" b="1" dirty="0" err="1" smtClean="0">
                <a:cs typeface="Ali_K_Samik" pitchFamily="2" charset="-78"/>
              </a:rPr>
              <a:t>بريتية</a:t>
            </a:r>
            <a:r>
              <a:rPr lang="ar-IQ" sz="3400" b="1" dirty="0" smtClean="0">
                <a:cs typeface="Ali_K_Samik" pitchFamily="2" charset="-78"/>
              </a:rPr>
              <a:t> </a:t>
            </a:r>
            <a:r>
              <a:rPr lang="ar-IQ" sz="3400" b="1" dirty="0" err="1" smtClean="0">
                <a:cs typeface="Ali_K_Samik" pitchFamily="2" charset="-78"/>
              </a:rPr>
              <a:t>لة</a:t>
            </a:r>
            <a:r>
              <a:rPr lang="ar-IQ" sz="3400" b="1" dirty="0" smtClean="0">
                <a:cs typeface="Ali_K_Samik" pitchFamily="2" charset="-78"/>
              </a:rPr>
              <a:t> </a:t>
            </a:r>
            <a:r>
              <a:rPr lang="ar-IQ" sz="3400" b="1" dirty="0" err="1" smtClean="0">
                <a:cs typeface="Ali_K_Samik" pitchFamily="2" charset="-78"/>
              </a:rPr>
              <a:t>ئةنجامداني</a:t>
            </a:r>
            <a:r>
              <a:rPr lang="ar-IQ" sz="3400" b="1" dirty="0" smtClean="0">
                <a:cs typeface="Ali_K_Samik" pitchFamily="2" charset="-78"/>
              </a:rPr>
              <a:t> </a:t>
            </a:r>
            <a:r>
              <a:rPr lang="ar-IQ" sz="3400" b="1" dirty="0" err="1" smtClean="0">
                <a:cs typeface="Ali_K_Samik" pitchFamily="2" charset="-78"/>
              </a:rPr>
              <a:t>هةندى</a:t>
            </a:r>
            <a:r>
              <a:rPr lang="ar-IQ" sz="3400" b="1" dirty="0" smtClean="0">
                <a:cs typeface="Ali_K_Samik" pitchFamily="2" charset="-78"/>
              </a:rPr>
              <a:t> </a:t>
            </a:r>
            <a:r>
              <a:rPr lang="ar-IQ" sz="3400" b="1" dirty="0" err="1" smtClean="0">
                <a:cs typeface="Ali_K_Samik" pitchFamily="2" charset="-78"/>
              </a:rPr>
              <a:t>جموجولي</a:t>
            </a:r>
            <a:r>
              <a:rPr lang="ar-IQ" sz="3400" b="1" dirty="0" smtClean="0">
                <a:cs typeface="Ali_K_Samik" pitchFamily="2" charset="-78"/>
              </a:rPr>
              <a:t> </a:t>
            </a:r>
            <a:r>
              <a:rPr lang="ar-IQ" sz="3400" b="1" dirty="0" err="1" smtClean="0">
                <a:cs typeface="Ali_K_Samik" pitchFamily="2" charset="-78"/>
              </a:rPr>
              <a:t>وةرزشي</a:t>
            </a:r>
            <a:r>
              <a:rPr lang="ar-IQ" sz="3400" b="1" dirty="0" smtClean="0">
                <a:cs typeface="Ali_K_Samik" pitchFamily="2" charset="-78"/>
              </a:rPr>
              <a:t> </a:t>
            </a:r>
            <a:r>
              <a:rPr lang="ar-IQ" sz="3400" b="1" dirty="0" err="1" smtClean="0">
                <a:cs typeface="Ali_K_Samik" pitchFamily="2" charset="-78"/>
              </a:rPr>
              <a:t>لة</a:t>
            </a:r>
            <a:r>
              <a:rPr lang="ar-IQ" sz="3400" b="1" dirty="0" smtClean="0">
                <a:cs typeface="Ali_K_Samik" pitchFamily="2" charset="-78"/>
              </a:rPr>
              <a:t> لا </a:t>
            </a:r>
            <a:r>
              <a:rPr lang="ar-IQ" sz="3400" b="1" dirty="0" err="1" smtClean="0">
                <a:cs typeface="Ali_K_Samik" pitchFamily="2" charset="-78"/>
              </a:rPr>
              <a:t>يةن</a:t>
            </a:r>
            <a:r>
              <a:rPr lang="ar-IQ" sz="3400" b="1" dirty="0" smtClean="0">
                <a:cs typeface="Ali_K_Samik" pitchFamily="2" charset="-78"/>
              </a:rPr>
              <a:t> </a:t>
            </a:r>
            <a:r>
              <a:rPr lang="ar-IQ" sz="3400" b="1" dirty="0" err="1" smtClean="0">
                <a:cs typeface="Ali_K_Samik" pitchFamily="2" charset="-78"/>
              </a:rPr>
              <a:t>وةرزشةوان</a:t>
            </a:r>
            <a:r>
              <a:rPr lang="ar-IQ" sz="3400" b="1" dirty="0" smtClean="0">
                <a:cs typeface="Ali_K_Samik" pitchFamily="2" charset="-78"/>
              </a:rPr>
              <a:t> </a:t>
            </a:r>
            <a:r>
              <a:rPr lang="ar-IQ" sz="3400" b="1" dirty="0" err="1" smtClean="0">
                <a:cs typeface="Ali_K_Samik" pitchFamily="2" charset="-78"/>
              </a:rPr>
              <a:t>لة</a:t>
            </a:r>
            <a:r>
              <a:rPr lang="ar-IQ" sz="3400" b="1" dirty="0" smtClean="0">
                <a:cs typeface="Ali_K_Samik" pitchFamily="2" charset="-78"/>
              </a:rPr>
              <a:t> </a:t>
            </a:r>
            <a:r>
              <a:rPr lang="ar-IQ" sz="3400" b="1" dirty="0" err="1" smtClean="0">
                <a:cs typeface="Ali_K_Samik" pitchFamily="2" charset="-78"/>
              </a:rPr>
              <a:t>نيوان</a:t>
            </a:r>
            <a:r>
              <a:rPr lang="ar-IQ" sz="3400" b="1" dirty="0" smtClean="0">
                <a:cs typeface="Ali_K_Samik" pitchFamily="2" charset="-78"/>
              </a:rPr>
              <a:t> </a:t>
            </a:r>
            <a:r>
              <a:rPr lang="ar-IQ" sz="3400" b="1" dirty="0" err="1" smtClean="0">
                <a:cs typeface="Ali_K_Samik" pitchFamily="2" charset="-78"/>
              </a:rPr>
              <a:t>مة</a:t>
            </a:r>
            <a:r>
              <a:rPr lang="ar-IQ" sz="3400" b="1" dirty="0" smtClean="0">
                <a:cs typeface="Ali_K_Samik" pitchFamily="2" charset="-78"/>
              </a:rPr>
              <a:t> </a:t>
            </a:r>
            <a:r>
              <a:rPr lang="ar-IQ" sz="3400" b="1" dirty="0" err="1" smtClean="0">
                <a:cs typeface="Ali_K_Samik" pitchFamily="2" charset="-78"/>
              </a:rPr>
              <a:t>شقةكان</a:t>
            </a:r>
            <a:r>
              <a:rPr lang="ar-IQ" sz="3400" b="1" dirty="0" smtClean="0">
                <a:cs typeface="Ali_K_Samik" pitchFamily="2" charset="-78"/>
              </a:rPr>
              <a:t> </a:t>
            </a:r>
            <a:r>
              <a:rPr lang="ar-IQ" sz="3400" b="1" dirty="0" err="1" smtClean="0">
                <a:cs typeface="Ali_K_Samik" pitchFamily="2" charset="-78"/>
              </a:rPr>
              <a:t>وةرزشيةكان</a:t>
            </a:r>
            <a:r>
              <a:rPr lang="ar-IQ" sz="3400" b="1" dirty="0" smtClean="0">
                <a:cs typeface="Ali_K_Samik" pitchFamily="2" charset="-78"/>
              </a:rPr>
              <a:t> </a:t>
            </a:r>
            <a:r>
              <a:rPr lang="ar-IQ" sz="3400" b="1" dirty="0" err="1" smtClean="0">
                <a:cs typeface="Ali_K_Samik" pitchFamily="2" charset="-78"/>
              </a:rPr>
              <a:t>وة</a:t>
            </a:r>
            <a:r>
              <a:rPr lang="ar-IQ" sz="3400" b="1" dirty="0" smtClean="0">
                <a:cs typeface="Ali_K_Samik" pitchFamily="2" charset="-78"/>
              </a:rPr>
              <a:t> </a:t>
            </a:r>
            <a:r>
              <a:rPr lang="ar-IQ" sz="3400" b="1" dirty="0" err="1" smtClean="0">
                <a:cs typeface="Ali_K_Samik" pitchFamily="2" charset="-78"/>
              </a:rPr>
              <a:t>با</a:t>
            </a:r>
            <a:r>
              <a:rPr lang="ar-IQ" sz="3400" b="1" dirty="0" smtClean="0">
                <a:cs typeface="Ali_K_Samik" pitchFamily="2" charset="-78"/>
              </a:rPr>
              <a:t> شتر </a:t>
            </a:r>
            <a:r>
              <a:rPr lang="ar-IQ" sz="3400" b="1" dirty="0" err="1" smtClean="0">
                <a:cs typeface="Ali_K_Samik" pitchFamily="2" charset="-78"/>
              </a:rPr>
              <a:t>وا</a:t>
            </a:r>
            <a:r>
              <a:rPr lang="ar-IQ" sz="3400" b="1" dirty="0" smtClean="0">
                <a:cs typeface="Ali_K_Samik" pitchFamily="2" charset="-78"/>
              </a:rPr>
              <a:t> </a:t>
            </a:r>
            <a:r>
              <a:rPr lang="ar-IQ" sz="3400" b="1" dirty="0" err="1" smtClean="0">
                <a:cs typeface="Ali_K_Samik" pitchFamily="2" charset="-78"/>
              </a:rPr>
              <a:t>ية</a:t>
            </a:r>
            <a:r>
              <a:rPr lang="ar-IQ" sz="3400" b="1" dirty="0" smtClean="0">
                <a:cs typeface="Ali_K_Samik" pitchFamily="2" charset="-78"/>
              </a:rPr>
              <a:t>  </a:t>
            </a:r>
            <a:r>
              <a:rPr lang="ar-IQ" sz="3400" b="1" dirty="0" err="1" smtClean="0">
                <a:cs typeface="Ali_K_Samik" pitchFamily="2" charset="-78"/>
              </a:rPr>
              <a:t>هةندي</a:t>
            </a:r>
            <a:r>
              <a:rPr lang="ar-IQ" sz="3400" b="1" dirty="0" smtClean="0">
                <a:cs typeface="Ali_K_Samik" pitchFamily="2" charset="-78"/>
              </a:rPr>
              <a:t> </a:t>
            </a:r>
            <a:r>
              <a:rPr lang="ar-IQ" sz="3400" b="1" dirty="0" err="1" smtClean="0">
                <a:cs typeface="Ali_K_Samik" pitchFamily="2" charset="-78"/>
              </a:rPr>
              <a:t>مةشقي</a:t>
            </a:r>
            <a:r>
              <a:rPr lang="ar-IQ" sz="3400" b="1" dirty="0" smtClean="0">
                <a:cs typeface="Ali_K_Samik" pitchFamily="2" charset="-78"/>
              </a:rPr>
              <a:t>  (تمريني) مرونة </a:t>
            </a:r>
            <a:r>
              <a:rPr lang="ar-IQ" sz="3400" b="1" dirty="0" err="1" smtClean="0">
                <a:cs typeface="Ali_K_Samik" pitchFamily="2" charset="-78"/>
              </a:rPr>
              <a:t>وة</a:t>
            </a:r>
            <a:r>
              <a:rPr lang="ar-IQ" sz="3400" b="1" dirty="0" smtClean="0">
                <a:cs typeface="Ali_K_Samik" pitchFamily="2" charset="-78"/>
              </a:rPr>
              <a:t> </a:t>
            </a:r>
            <a:r>
              <a:rPr lang="ar-IQ" sz="3400" b="1" dirty="0" err="1" smtClean="0">
                <a:cs typeface="Ali_K_Samik" pitchFamily="2" charset="-78"/>
              </a:rPr>
              <a:t>خا</a:t>
            </a:r>
            <a:r>
              <a:rPr lang="ar-IQ" sz="3400" b="1" dirty="0" smtClean="0">
                <a:cs typeface="Ali_K_Samik" pitchFamily="2" charset="-78"/>
              </a:rPr>
              <a:t> </a:t>
            </a:r>
            <a:r>
              <a:rPr lang="ar-IQ" sz="3400" b="1" dirty="0" err="1" smtClean="0">
                <a:cs typeface="Ali_K_Samik" pitchFamily="2" charset="-78"/>
              </a:rPr>
              <a:t>وبوونة</a:t>
            </a:r>
            <a:r>
              <a:rPr lang="ar-IQ" sz="3400" b="1" dirty="0" smtClean="0">
                <a:cs typeface="Ali_K_Samik" pitchFamily="2" charset="-78"/>
              </a:rPr>
              <a:t> </a:t>
            </a:r>
            <a:r>
              <a:rPr lang="ar-IQ" sz="3400" b="1" dirty="0" err="1" smtClean="0">
                <a:cs typeface="Ali_K_Samik" pitchFamily="2" charset="-78"/>
              </a:rPr>
              <a:t>وة</a:t>
            </a:r>
            <a:r>
              <a:rPr lang="ar-IQ" sz="3400" b="1" dirty="0" smtClean="0">
                <a:cs typeface="Ali_K_Samik" pitchFamily="2" charset="-78"/>
              </a:rPr>
              <a:t> (استرخا</a:t>
            </a:r>
            <a:r>
              <a:rPr lang="ar-IQ" sz="3400" b="1" dirty="0" smtClean="0"/>
              <a:t>ء</a:t>
            </a:r>
            <a:r>
              <a:rPr lang="ar-IQ" sz="3400" b="1" dirty="0" smtClean="0">
                <a:cs typeface="Ali_K_Samik" pitchFamily="2" charset="-78"/>
              </a:rPr>
              <a:t>) </a:t>
            </a:r>
            <a:r>
              <a:rPr lang="ar-IQ" sz="3400" b="1" dirty="0" err="1" smtClean="0">
                <a:cs typeface="Ali_K_Samik" pitchFamily="2" charset="-78"/>
              </a:rPr>
              <a:t>ئة</a:t>
            </a:r>
            <a:r>
              <a:rPr lang="ar-IQ" sz="3400" b="1" dirty="0" smtClean="0">
                <a:cs typeface="Ali_K_Samik" pitchFamily="2" charset="-78"/>
              </a:rPr>
              <a:t> نجام </a:t>
            </a:r>
            <a:r>
              <a:rPr lang="ar-IQ" sz="3400" b="1" dirty="0" err="1" smtClean="0">
                <a:cs typeface="Ali_K_Samik" pitchFamily="2" charset="-78"/>
              </a:rPr>
              <a:t>بدريت</a:t>
            </a:r>
            <a:r>
              <a:rPr lang="ar-IQ" sz="3400" b="1" dirty="0" smtClean="0">
                <a:cs typeface="Ali_K_Samik" pitchFamily="2" charset="-78"/>
              </a:rPr>
              <a:t>  </a:t>
            </a:r>
            <a:r>
              <a:rPr lang="ar-IQ" sz="3400" b="1" dirty="0" err="1" smtClean="0">
                <a:cs typeface="Ali_K_Samik" pitchFamily="2" charset="-78"/>
              </a:rPr>
              <a:t>لة</a:t>
            </a:r>
            <a:r>
              <a:rPr lang="ar-IQ" sz="3400" b="1" dirty="0" smtClean="0">
                <a:cs typeface="Ali_K_Samik" pitchFamily="2" charset="-78"/>
              </a:rPr>
              <a:t> دواي </a:t>
            </a:r>
            <a:r>
              <a:rPr lang="ar-IQ" sz="3400" b="1" dirty="0" err="1" smtClean="0">
                <a:cs typeface="Ali_K_Samik" pitchFamily="2" charset="-78"/>
              </a:rPr>
              <a:t>مةشقةكاني</a:t>
            </a:r>
            <a:r>
              <a:rPr lang="ar-IQ" sz="3400" b="1" dirty="0" smtClean="0">
                <a:cs typeface="Ali_K_Samik" pitchFamily="2" charset="-78"/>
              </a:rPr>
              <a:t> ( قوة )  </a:t>
            </a:r>
            <a:r>
              <a:rPr lang="ar-IQ" sz="3400" b="1" dirty="0" err="1" smtClean="0">
                <a:cs typeface="Ali_K_Samik" pitchFamily="2" charset="-78"/>
              </a:rPr>
              <a:t>وة</a:t>
            </a:r>
            <a:r>
              <a:rPr lang="ar-IQ" sz="3400" b="1" dirty="0" smtClean="0">
                <a:cs typeface="Ali_K_Samik" pitchFamily="2" charset="-78"/>
              </a:rPr>
              <a:t> </a:t>
            </a:r>
            <a:r>
              <a:rPr lang="ar-IQ" sz="3400" b="1" dirty="0" err="1" smtClean="0">
                <a:cs typeface="Ali_K_Samik" pitchFamily="2" charset="-78"/>
              </a:rPr>
              <a:t>ئةنجام</a:t>
            </a:r>
            <a:r>
              <a:rPr lang="ar-IQ" sz="3400" b="1" dirty="0" smtClean="0">
                <a:cs typeface="Ali_K_Samik" pitchFamily="2" charset="-78"/>
              </a:rPr>
              <a:t> داني (تمريني) </a:t>
            </a:r>
            <a:r>
              <a:rPr lang="ar-IQ" sz="3400" b="1" dirty="0" err="1" smtClean="0">
                <a:cs typeface="Ali_K_Samik" pitchFamily="2" charset="-78"/>
              </a:rPr>
              <a:t>هةرولة</a:t>
            </a:r>
            <a:r>
              <a:rPr lang="ar-IQ" sz="3400" b="1" dirty="0" smtClean="0">
                <a:cs typeface="Ali_K_Samik" pitchFamily="2" charset="-78"/>
              </a:rPr>
              <a:t> </a:t>
            </a:r>
            <a:r>
              <a:rPr lang="ar-IQ" sz="3400" b="1" dirty="0" err="1" smtClean="0">
                <a:cs typeface="Ali_K_Samik" pitchFamily="2" charset="-78"/>
              </a:rPr>
              <a:t>ورؤيشتن</a:t>
            </a:r>
            <a:r>
              <a:rPr lang="ar-IQ" sz="3400" b="1" dirty="0" smtClean="0">
                <a:cs typeface="Ali_K_Samik" pitchFamily="2" charset="-78"/>
              </a:rPr>
              <a:t> دواي </a:t>
            </a:r>
            <a:r>
              <a:rPr lang="ar-IQ" sz="3400" b="1" dirty="0" err="1" smtClean="0">
                <a:cs typeface="Ali_K_Samik" pitchFamily="2" charset="-78"/>
              </a:rPr>
              <a:t>ئة</a:t>
            </a:r>
            <a:r>
              <a:rPr lang="ar-IQ" sz="3400" b="1" dirty="0" smtClean="0">
                <a:cs typeface="Ali_K_Samik" pitchFamily="2" charset="-78"/>
              </a:rPr>
              <a:t> نجام داني  (</a:t>
            </a:r>
            <a:r>
              <a:rPr lang="ar-IQ" sz="3400" b="1" dirty="0" err="1" smtClean="0">
                <a:cs typeface="Ali_K_Samik" pitchFamily="2" charset="-78"/>
              </a:rPr>
              <a:t>تةمرينةكاني</a:t>
            </a:r>
            <a:r>
              <a:rPr lang="ar-IQ" sz="3400" b="1" dirty="0" smtClean="0">
                <a:cs typeface="Ali_K_Samik" pitchFamily="2" charset="-78"/>
              </a:rPr>
              <a:t> ) سرعة واتة </a:t>
            </a:r>
            <a:r>
              <a:rPr lang="ar-IQ" sz="3400" b="1" dirty="0" err="1" smtClean="0">
                <a:cs typeface="Ali_K_Samik" pitchFamily="2" charset="-78"/>
              </a:rPr>
              <a:t>خيرايي</a:t>
            </a:r>
            <a:r>
              <a:rPr lang="ar-IQ" sz="3400" b="1" dirty="0" smtClean="0">
                <a:cs typeface="Ali_K_Samik" pitchFamily="2" charset="-78"/>
              </a:rPr>
              <a:t>. </a:t>
            </a:r>
            <a:r>
              <a:rPr lang="ar-IQ" sz="3400" b="1" dirty="0" err="1" smtClean="0">
                <a:cs typeface="Ali_K_Samik" pitchFamily="2" charset="-78"/>
              </a:rPr>
              <a:t>وة</a:t>
            </a:r>
            <a:r>
              <a:rPr lang="ar-IQ" sz="3400" b="1" dirty="0" smtClean="0">
                <a:cs typeface="Ali_K_Samik" pitchFamily="2" charset="-78"/>
              </a:rPr>
              <a:t> </a:t>
            </a:r>
            <a:r>
              <a:rPr lang="ar-IQ" sz="3400" b="1" dirty="0" err="1" smtClean="0">
                <a:cs typeface="Ali_K_Samik" pitchFamily="2" charset="-78"/>
              </a:rPr>
              <a:t>ليكؤلينةوةكان</a:t>
            </a:r>
            <a:r>
              <a:rPr lang="ar-IQ" sz="3400" b="1" dirty="0" smtClean="0">
                <a:cs typeface="Ali_K_Samik" pitchFamily="2" charset="-78"/>
              </a:rPr>
              <a:t> </a:t>
            </a:r>
            <a:r>
              <a:rPr lang="ar-IQ" sz="3400" b="1" dirty="0" err="1" smtClean="0">
                <a:cs typeface="Ali_K_Samik" pitchFamily="2" charset="-78"/>
              </a:rPr>
              <a:t>سة</a:t>
            </a:r>
            <a:r>
              <a:rPr lang="ar-IQ" sz="3400" b="1" dirty="0" smtClean="0">
                <a:cs typeface="Ali_K_Samik" pitchFamily="2" charset="-78"/>
              </a:rPr>
              <a:t> </a:t>
            </a:r>
            <a:r>
              <a:rPr lang="ar-IQ" sz="3400" b="1" dirty="0" err="1" smtClean="0">
                <a:cs typeface="Ali_K_Samik" pitchFamily="2" charset="-78"/>
              </a:rPr>
              <a:t>لمانديانة</a:t>
            </a:r>
            <a:r>
              <a:rPr lang="ar-IQ" sz="3400" b="1" dirty="0" smtClean="0">
                <a:cs typeface="Ali_K_Samik" pitchFamily="2" charset="-78"/>
              </a:rPr>
              <a:t> </a:t>
            </a:r>
            <a:r>
              <a:rPr lang="ar-IQ" sz="3400" b="1" dirty="0" err="1" smtClean="0">
                <a:cs typeface="Ali_K_Samik" pitchFamily="2" charset="-78"/>
              </a:rPr>
              <a:t>كة</a:t>
            </a:r>
            <a:r>
              <a:rPr lang="ar-IQ" sz="3400" b="1" dirty="0" smtClean="0">
                <a:cs typeface="Ali_K_Samik" pitchFamily="2" charset="-78"/>
              </a:rPr>
              <a:t>  </a:t>
            </a:r>
            <a:r>
              <a:rPr lang="ar-IQ" sz="3400" b="1" dirty="0" err="1" smtClean="0">
                <a:cs typeface="Ali_K_Samik" pitchFamily="2" charset="-78"/>
              </a:rPr>
              <a:t>ثشوي</a:t>
            </a:r>
            <a:r>
              <a:rPr lang="ar-IQ" sz="3400" b="1" dirty="0" smtClean="0">
                <a:cs typeface="Ali_K_Samik" pitchFamily="2" charset="-78"/>
              </a:rPr>
              <a:t> </a:t>
            </a:r>
            <a:r>
              <a:rPr lang="ar-IQ" sz="3400" b="1" dirty="0" err="1" smtClean="0">
                <a:cs typeface="Ali_K_Samik" pitchFamily="2" charset="-78"/>
              </a:rPr>
              <a:t>ايجابي</a:t>
            </a:r>
            <a:r>
              <a:rPr lang="ar-IQ" sz="3400" b="1" dirty="0" smtClean="0">
                <a:cs typeface="Ali_K_Samik" pitchFamily="2" charset="-78"/>
              </a:rPr>
              <a:t> واتة ( الراحة </a:t>
            </a:r>
            <a:r>
              <a:rPr lang="ar-IQ" sz="3400" b="1" dirty="0" err="1" smtClean="0">
                <a:cs typeface="Ali_K_Samik" pitchFamily="2" charset="-78"/>
              </a:rPr>
              <a:t>الايجابية</a:t>
            </a:r>
            <a:r>
              <a:rPr lang="ar-IQ" sz="3400" b="1" dirty="0" smtClean="0">
                <a:cs typeface="Ali_K_Samik" pitchFamily="2" charset="-78"/>
              </a:rPr>
              <a:t> ) </a:t>
            </a:r>
            <a:r>
              <a:rPr lang="ar-IQ" sz="3400" b="1" dirty="0" err="1" smtClean="0">
                <a:cs typeface="Ali_K_Samik" pitchFamily="2" charset="-78"/>
              </a:rPr>
              <a:t>باشترة</a:t>
            </a:r>
            <a:r>
              <a:rPr lang="ar-IQ" sz="3400" b="1" dirty="0" smtClean="0">
                <a:cs typeface="Ali_K_Samik" pitchFamily="2" charset="-78"/>
              </a:rPr>
              <a:t> </a:t>
            </a:r>
            <a:r>
              <a:rPr lang="ar-IQ" sz="3400" b="1" dirty="0" err="1" smtClean="0">
                <a:cs typeface="Ali_K_Samik" pitchFamily="2" charset="-78"/>
              </a:rPr>
              <a:t>لة</a:t>
            </a:r>
            <a:r>
              <a:rPr lang="ar-IQ" sz="3400" b="1" dirty="0" smtClean="0">
                <a:cs typeface="Ali_K_Samik" pitchFamily="2" charset="-78"/>
              </a:rPr>
              <a:t> </a:t>
            </a:r>
            <a:r>
              <a:rPr lang="ar-IQ" sz="3400" b="1" dirty="0" err="1" smtClean="0">
                <a:cs typeface="Ali_K_Samik" pitchFamily="2" charset="-78"/>
              </a:rPr>
              <a:t>ثشوي</a:t>
            </a:r>
            <a:r>
              <a:rPr lang="ar-IQ" sz="3400" b="1" dirty="0" smtClean="0">
                <a:cs typeface="Ali_K_Samik" pitchFamily="2" charset="-78"/>
              </a:rPr>
              <a:t> سلبي ( الراحة السلبية.</a:t>
            </a:r>
          </a:p>
          <a:p>
            <a:endParaRPr lang="ar-IQ" b="1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ar-IQ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8640"/>
            <a:ext cx="1347787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4716016" y="2060848"/>
            <a:ext cx="1800200" cy="111603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rgbClr val="FF0000"/>
                </a:solidFill>
              </a:rPr>
              <a:t>الراحة </a:t>
            </a:r>
            <a:r>
              <a:rPr lang="ar-IQ" sz="2400" b="1" dirty="0" err="1" smtClean="0">
                <a:solidFill>
                  <a:srgbClr val="FF0000"/>
                </a:solidFill>
              </a:rPr>
              <a:t>الايجابية</a:t>
            </a:r>
            <a:endParaRPr lang="ar-IQ" sz="2400" b="1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287112" y="2075182"/>
            <a:ext cx="1989669" cy="11880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rgbClr val="FFFF00"/>
                </a:solidFill>
              </a:rPr>
              <a:t>الراحة السلبية</a:t>
            </a:r>
            <a:endParaRPr lang="ar-IQ" sz="2400" b="1" dirty="0">
              <a:solidFill>
                <a:srgbClr val="FFFF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876290" y="1772816"/>
            <a:ext cx="28009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876290" y="1772816"/>
            <a:ext cx="0" cy="3023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738428" y="178715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841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/>
              <a:t>الراحة السلبية: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IQ" b="1" dirty="0" smtClean="0"/>
              <a:t>            </a:t>
            </a:r>
            <a:r>
              <a:rPr lang="ar-SA" b="1" dirty="0" smtClean="0"/>
              <a:t>الراحة </a:t>
            </a:r>
            <a:r>
              <a:rPr lang="ar-SA" b="1" dirty="0"/>
              <a:t>السلبية:</a:t>
            </a:r>
            <a:endParaRPr lang="en-US" dirty="0"/>
          </a:p>
          <a:p>
            <a:pPr marL="0" indent="0">
              <a:buNone/>
            </a:pPr>
            <a:r>
              <a:rPr lang="ar-IQ" b="1" dirty="0" err="1" smtClean="0">
                <a:cs typeface="Ali_K_Samik" pitchFamily="2" charset="-78"/>
              </a:rPr>
              <a:t>لة</a:t>
            </a:r>
            <a:r>
              <a:rPr lang="ar-IQ" b="1" dirty="0" smtClean="0">
                <a:cs typeface="Ali_K_Samik" pitchFamily="2" charset="-78"/>
              </a:rPr>
              <a:t> م </a:t>
            </a:r>
            <a:r>
              <a:rPr lang="ar-IQ" b="1" dirty="0" err="1" smtClean="0">
                <a:cs typeface="Ali_K_Samik" pitchFamily="2" charset="-78"/>
              </a:rPr>
              <a:t>جؤرة</a:t>
            </a:r>
            <a:r>
              <a:rPr lang="ar-IQ" b="1" dirty="0" smtClean="0">
                <a:cs typeface="Ali_K_Samik" pitchFamily="2" charset="-78"/>
              </a:rPr>
              <a:t> </a:t>
            </a:r>
            <a:r>
              <a:rPr lang="ar-IQ" b="1" dirty="0" err="1" smtClean="0">
                <a:cs typeface="Ali_K_Samik" pitchFamily="2" charset="-78"/>
              </a:rPr>
              <a:t>ثشوة</a:t>
            </a:r>
            <a:r>
              <a:rPr lang="ar-IQ" b="1" dirty="0" smtClean="0">
                <a:cs typeface="Ali_K_Samik" pitchFamily="2" charset="-78"/>
              </a:rPr>
              <a:t> </a:t>
            </a:r>
            <a:r>
              <a:rPr lang="ar-IQ" b="1" dirty="0" err="1" smtClean="0">
                <a:cs typeface="Ali_K_Samik" pitchFamily="2" charset="-78"/>
              </a:rPr>
              <a:t>دا</a:t>
            </a:r>
            <a:r>
              <a:rPr lang="ar-IQ" b="1" dirty="0" smtClean="0">
                <a:cs typeface="Ali_K_Samik" pitchFamily="2" charset="-78"/>
              </a:rPr>
              <a:t> </a:t>
            </a:r>
            <a:r>
              <a:rPr lang="ar-IQ" b="1" dirty="0" err="1" smtClean="0">
                <a:cs typeface="Ali_K_Samik" pitchFamily="2" charset="-78"/>
              </a:rPr>
              <a:t>وةرزشةوان</a:t>
            </a:r>
            <a:r>
              <a:rPr lang="ar-IQ" b="1" dirty="0" smtClean="0">
                <a:cs typeface="Ali_K_Samik" pitchFamily="2" charset="-78"/>
              </a:rPr>
              <a:t> هيض </a:t>
            </a:r>
            <a:r>
              <a:rPr lang="ar-IQ" b="1" dirty="0" err="1" smtClean="0">
                <a:cs typeface="Ali_K_Samik" pitchFamily="2" charset="-78"/>
              </a:rPr>
              <a:t>جؤرة</a:t>
            </a:r>
            <a:r>
              <a:rPr lang="ar-IQ" b="1" dirty="0" smtClean="0">
                <a:cs typeface="Ali_K_Samik" pitchFamily="2" charset="-78"/>
              </a:rPr>
              <a:t> جمو </a:t>
            </a:r>
            <a:r>
              <a:rPr lang="ar-IQ" b="1" dirty="0" err="1" smtClean="0">
                <a:cs typeface="Ali_K_Samik" pitchFamily="2" charset="-78"/>
              </a:rPr>
              <a:t>جؤليكي</a:t>
            </a:r>
            <a:r>
              <a:rPr lang="ar-IQ" b="1" dirty="0" smtClean="0">
                <a:cs typeface="Ali_K_Samik" pitchFamily="2" charset="-78"/>
              </a:rPr>
              <a:t> </a:t>
            </a:r>
            <a:r>
              <a:rPr lang="ar-IQ" b="1" dirty="0" err="1" smtClean="0">
                <a:cs typeface="Ali_K_Samik" pitchFamily="2" charset="-78"/>
              </a:rPr>
              <a:t>وةرزشي</a:t>
            </a:r>
            <a:r>
              <a:rPr lang="ar-IQ" b="1" dirty="0" smtClean="0">
                <a:cs typeface="Ali_K_Samik" pitchFamily="2" charset="-78"/>
              </a:rPr>
              <a:t> </a:t>
            </a:r>
            <a:r>
              <a:rPr lang="ar-IQ" b="1" dirty="0" err="1" smtClean="0">
                <a:cs typeface="Ali_K_Samik" pitchFamily="2" charset="-78"/>
              </a:rPr>
              <a:t>ئة</a:t>
            </a:r>
            <a:r>
              <a:rPr lang="ar-IQ" b="1" dirty="0" smtClean="0">
                <a:cs typeface="Ali_K_Samik" pitchFamily="2" charset="-78"/>
              </a:rPr>
              <a:t> نجام </a:t>
            </a:r>
            <a:r>
              <a:rPr lang="ar-IQ" b="1" dirty="0" err="1" smtClean="0">
                <a:cs typeface="Ali_K_Samik" pitchFamily="2" charset="-78"/>
              </a:rPr>
              <a:t>نادات</a:t>
            </a:r>
            <a:r>
              <a:rPr lang="ar-IQ" b="1" dirty="0" smtClean="0">
                <a:cs typeface="Ali_K_Samik" pitchFamily="2" charset="-78"/>
              </a:rPr>
              <a:t> </a:t>
            </a:r>
            <a:r>
              <a:rPr lang="ar-IQ" b="1" dirty="0" err="1" smtClean="0">
                <a:cs typeface="Ali_K_Samik" pitchFamily="2" charset="-78"/>
              </a:rPr>
              <a:t>راستة</a:t>
            </a:r>
            <a:r>
              <a:rPr lang="ar-IQ" b="1" dirty="0" smtClean="0">
                <a:cs typeface="Ali_K_Samik" pitchFamily="2" charset="-78"/>
              </a:rPr>
              <a:t> و </a:t>
            </a:r>
            <a:r>
              <a:rPr lang="ar-IQ" b="1" dirty="0" err="1" smtClean="0">
                <a:cs typeface="Ali_K_Samik" pitchFamily="2" charset="-78"/>
              </a:rPr>
              <a:t>خؤ</a:t>
            </a:r>
            <a:r>
              <a:rPr lang="ar-IQ" b="1" dirty="0" smtClean="0">
                <a:cs typeface="Ali_K_Samik" pitchFamily="2" charset="-78"/>
              </a:rPr>
              <a:t> </a:t>
            </a:r>
            <a:r>
              <a:rPr lang="ar-IQ" b="1" dirty="0" err="1" smtClean="0">
                <a:cs typeface="Ali_K_Samik" pitchFamily="2" charset="-78"/>
              </a:rPr>
              <a:t>مةشقة</a:t>
            </a:r>
            <a:r>
              <a:rPr lang="ar-IQ" b="1" dirty="0" smtClean="0">
                <a:cs typeface="Ali_K_Samik" pitchFamily="2" charset="-78"/>
              </a:rPr>
              <a:t> جي </a:t>
            </a:r>
            <a:r>
              <a:rPr lang="ar-IQ" b="1" dirty="0" err="1" smtClean="0">
                <a:cs typeface="Ali_K_Samik" pitchFamily="2" charset="-78"/>
              </a:rPr>
              <a:t>دةهيليت</a:t>
            </a:r>
            <a:r>
              <a:rPr lang="ar-IQ" b="1" dirty="0" smtClean="0">
                <a:cs typeface="Ali_K_Samik" pitchFamily="2" charset="-78"/>
              </a:rPr>
              <a:t>.</a:t>
            </a:r>
            <a:r>
              <a:rPr lang="ar-SA" b="1" dirty="0">
                <a:cs typeface="Ali_K_Samik" pitchFamily="2" charset="-78"/>
              </a:rPr>
              <a:t> </a:t>
            </a:r>
            <a:endParaRPr lang="en-US" dirty="0">
              <a:cs typeface="Ali_K_Samik" pitchFamily="2" charset="-78"/>
            </a:endParaRPr>
          </a:p>
          <a:p>
            <a:pPr marL="0" indent="0">
              <a:buNone/>
            </a:pPr>
            <a:endParaRPr lang="ar-IQ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8640"/>
            <a:ext cx="1347787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945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 smtClean="0"/>
              <a:t>باري </a:t>
            </a:r>
            <a:r>
              <a:rPr lang="ar-IQ" b="1" dirty="0" err="1" smtClean="0"/>
              <a:t>زيدةكي</a:t>
            </a:r>
            <a:r>
              <a:rPr lang="ar-IQ" b="1" dirty="0" smtClean="0"/>
              <a:t> </a:t>
            </a:r>
            <a:br>
              <a:rPr lang="ar-IQ" b="1" dirty="0" smtClean="0"/>
            </a:br>
            <a:r>
              <a:rPr lang="ar-SA" b="1" dirty="0" smtClean="0"/>
              <a:t>الحمل </a:t>
            </a:r>
            <a:r>
              <a:rPr lang="ar-SA" b="1" dirty="0"/>
              <a:t>الزائد</a:t>
            </a:r>
            <a:r>
              <a:rPr lang="en-US" b="1" dirty="0"/>
              <a:t> </a:t>
            </a:r>
            <a:r>
              <a:rPr lang="en-US" b="1" dirty="0" smtClean="0"/>
              <a:t>: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925144"/>
          </a:xfrm>
          <a:solidFill>
            <a:schemeClr val="bg2"/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ar-IQ" sz="5100" dirty="0" err="1" smtClean="0">
                <a:cs typeface="Ali_K_Samik" pitchFamily="2" charset="-78"/>
              </a:rPr>
              <a:t>بريتية</a:t>
            </a:r>
            <a:r>
              <a:rPr lang="ar-IQ" sz="5100" dirty="0" smtClean="0">
                <a:cs typeface="Ali_K_Samik" pitchFamily="2" charset="-78"/>
              </a:rPr>
              <a:t> </a:t>
            </a:r>
            <a:r>
              <a:rPr lang="ar-IQ" sz="5100" dirty="0" err="1" smtClean="0">
                <a:cs typeface="Ali_K_Samik" pitchFamily="2" charset="-78"/>
              </a:rPr>
              <a:t>لة</a:t>
            </a:r>
            <a:r>
              <a:rPr lang="ar-IQ" sz="5100" dirty="0" smtClean="0">
                <a:cs typeface="Ali_K_Samik" pitchFamily="2" charset="-78"/>
              </a:rPr>
              <a:t> زياد </a:t>
            </a:r>
            <a:r>
              <a:rPr lang="ar-IQ" sz="5100" dirty="0" err="1" smtClean="0">
                <a:cs typeface="Ali_K_Samik" pitchFamily="2" charset="-78"/>
              </a:rPr>
              <a:t>بووني</a:t>
            </a:r>
            <a:r>
              <a:rPr lang="ar-IQ" sz="5100" dirty="0" smtClean="0">
                <a:cs typeface="Ali_K_Samik" pitchFamily="2" charset="-78"/>
              </a:rPr>
              <a:t>  ( جهدي </a:t>
            </a:r>
            <a:r>
              <a:rPr lang="ar-IQ" sz="5100" dirty="0" err="1" smtClean="0">
                <a:cs typeface="Ali_K_Samik" pitchFamily="2" charset="-78"/>
              </a:rPr>
              <a:t>جةستةيي</a:t>
            </a:r>
            <a:r>
              <a:rPr lang="ar-IQ" sz="5100" dirty="0" smtClean="0">
                <a:cs typeface="Ali_K_Samik" pitchFamily="2" charset="-78"/>
              </a:rPr>
              <a:t> </a:t>
            </a:r>
            <a:r>
              <a:rPr lang="ar-IQ" sz="5100" dirty="0" err="1" smtClean="0">
                <a:cs typeface="Ali_K_Samik" pitchFamily="2" charset="-78"/>
              </a:rPr>
              <a:t>عةصبي</a:t>
            </a:r>
            <a:r>
              <a:rPr lang="ar-IQ" sz="5100" dirty="0" smtClean="0">
                <a:cs typeface="Ali_K_Samik" pitchFamily="2" charset="-78"/>
              </a:rPr>
              <a:t> ) </a:t>
            </a:r>
            <a:r>
              <a:rPr lang="ar-IQ" sz="5100" dirty="0" err="1" smtClean="0">
                <a:cs typeface="Ali_K_Samik" pitchFamily="2" charset="-78"/>
              </a:rPr>
              <a:t>بة</a:t>
            </a:r>
            <a:r>
              <a:rPr lang="ar-IQ" sz="5100" dirty="0" smtClean="0">
                <a:cs typeface="Ali_K_Samik" pitchFamily="2" charset="-78"/>
              </a:rPr>
              <a:t> </a:t>
            </a:r>
            <a:r>
              <a:rPr lang="ar-IQ" sz="5100" dirty="0" err="1" smtClean="0">
                <a:cs typeface="Ali_K_Samik" pitchFamily="2" charset="-78"/>
              </a:rPr>
              <a:t>شيوةيةكي</a:t>
            </a:r>
            <a:r>
              <a:rPr lang="ar-IQ" sz="5100" dirty="0" smtClean="0">
                <a:cs typeface="Ali_K_Samik" pitchFamily="2" charset="-78"/>
              </a:rPr>
              <a:t> </a:t>
            </a:r>
            <a:r>
              <a:rPr lang="ar-IQ" sz="5100" dirty="0" err="1" smtClean="0">
                <a:cs typeface="Ali_K_Samik" pitchFamily="2" charset="-78"/>
              </a:rPr>
              <a:t>بةرضاو</a:t>
            </a:r>
            <a:r>
              <a:rPr lang="ar-IQ" sz="5100" dirty="0" smtClean="0">
                <a:cs typeface="Ali_K_Samik" pitchFamily="2" charset="-78"/>
              </a:rPr>
              <a:t>  </a:t>
            </a:r>
            <a:r>
              <a:rPr lang="ar-IQ" sz="5100" dirty="0" err="1" smtClean="0">
                <a:cs typeface="Ali_K_Samik" pitchFamily="2" charset="-78"/>
              </a:rPr>
              <a:t>بة</a:t>
            </a:r>
            <a:r>
              <a:rPr lang="ar-IQ" sz="5100" dirty="0" smtClean="0">
                <a:cs typeface="Ali_K_Samik" pitchFamily="2" charset="-78"/>
              </a:rPr>
              <a:t> </a:t>
            </a:r>
            <a:r>
              <a:rPr lang="ar-IQ" sz="5100" dirty="0" err="1" smtClean="0">
                <a:cs typeface="Ali_K_Samik" pitchFamily="2" charset="-78"/>
              </a:rPr>
              <a:t>شيوةيةك</a:t>
            </a:r>
            <a:r>
              <a:rPr lang="ar-IQ" sz="5100" dirty="0" smtClean="0">
                <a:cs typeface="Ali_K_Samik" pitchFamily="2" charset="-78"/>
              </a:rPr>
              <a:t> </a:t>
            </a:r>
            <a:r>
              <a:rPr lang="ar-IQ" sz="5100" dirty="0" err="1" smtClean="0">
                <a:cs typeface="Ali_K_Samik" pitchFamily="2" charset="-78"/>
              </a:rPr>
              <a:t>كة</a:t>
            </a:r>
            <a:r>
              <a:rPr lang="ar-IQ" sz="5100" dirty="0" smtClean="0">
                <a:cs typeface="Ali_K_Samik" pitchFamily="2" charset="-78"/>
              </a:rPr>
              <a:t> </a:t>
            </a:r>
            <a:r>
              <a:rPr lang="ar-IQ" sz="5100" dirty="0" err="1" smtClean="0">
                <a:cs typeface="Ali_K_Samik" pitchFamily="2" charset="-78"/>
              </a:rPr>
              <a:t>ياريزان</a:t>
            </a:r>
            <a:r>
              <a:rPr lang="ar-IQ" sz="5100" dirty="0" smtClean="0">
                <a:cs typeface="Ali_K_Samik" pitchFamily="2" charset="-78"/>
              </a:rPr>
              <a:t> </a:t>
            </a:r>
            <a:r>
              <a:rPr lang="ar-IQ" sz="5100" dirty="0" err="1" smtClean="0">
                <a:cs typeface="Ali_K_Samik" pitchFamily="2" charset="-78"/>
              </a:rPr>
              <a:t>ناتواني</a:t>
            </a:r>
            <a:r>
              <a:rPr lang="ar-IQ" sz="5100" dirty="0" smtClean="0">
                <a:cs typeface="Ali_K_Samik" pitchFamily="2" charset="-78"/>
              </a:rPr>
              <a:t> </a:t>
            </a:r>
            <a:r>
              <a:rPr lang="ar-IQ" sz="5100" dirty="0" err="1" smtClean="0">
                <a:cs typeface="Ali_K_Samik" pitchFamily="2" charset="-78"/>
              </a:rPr>
              <a:t>بة</a:t>
            </a:r>
            <a:r>
              <a:rPr lang="ar-IQ" sz="5100" dirty="0" smtClean="0">
                <a:cs typeface="Ali_K_Samik" pitchFamily="2" charset="-78"/>
              </a:rPr>
              <a:t> </a:t>
            </a:r>
            <a:r>
              <a:rPr lang="ar-IQ" sz="5100" dirty="0" err="1" smtClean="0">
                <a:cs typeface="Ali_K_Samik" pitchFamily="2" charset="-78"/>
              </a:rPr>
              <a:t>رطة</a:t>
            </a:r>
            <a:r>
              <a:rPr lang="ar-IQ" sz="5100" dirty="0" smtClean="0">
                <a:cs typeface="Ali_K_Samik" pitchFamily="2" charset="-78"/>
              </a:rPr>
              <a:t> ى </a:t>
            </a:r>
            <a:r>
              <a:rPr lang="ar-IQ" sz="5100" dirty="0" err="1" smtClean="0">
                <a:cs typeface="Ali_K_Samik" pitchFamily="2" charset="-78"/>
              </a:rPr>
              <a:t>بطريتوا</a:t>
            </a:r>
            <a:r>
              <a:rPr lang="ar-IQ" sz="5100" dirty="0" smtClean="0">
                <a:cs typeface="Ali_K_Samik" pitchFamily="2" charset="-78"/>
              </a:rPr>
              <a:t> </a:t>
            </a:r>
            <a:r>
              <a:rPr lang="ar-IQ" sz="5100" dirty="0" err="1" smtClean="0">
                <a:cs typeface="Ali_K_Samik" pitchFamily="2" charset="-78"/>
              </a:rPr>
              <a:t>دةكات</a:t>
            </a:r>
            <a:r>
              <a:rPr lang="ar-IQ" sz="5100" dirty="0" smtClean="0">
                <a:cs typeface="Ali_K_Samik" pitchFamily="2" charset="-78"/>
              </a:rPr>
              <a:t>  </a:t>
            </a:r>
            <a:r>
              <a:rPr lang="ar-IQ" sz="5100" dirty="0" err="1" smtClean="0">
                <a:cs typeface="Ali_K_Samik" pitchFamily="2" charset="-78"/>
              </a:rPr>
              <a:t>ياريزانة</a:t>
            </a:r>
            <a:r>
              <a:rPr lang="ar-IQ" sz="5100" dirty="0" smtClean="0">
                <a:cs typeface="Ali_K_Samik" pitchFamily="2" charset="-78"/>
              </a:rPr>
              <a:t> </a:t>
            </a:r>
            <a:r>
              <a:rPr lang="ar-IQ" sz="5100" dirty="0" err="1" smtClean="0">
                <a:cs typeface="Ali_K_Samik" pitchFamily="2" charset="-78"/>
              </a:rPr>
              <a:t>كاة</a:t>
            </a:r>
            <a:r>
              <a:rPr lang="ar-IQ" sz="5100" dirty="0" smtClean="0">
                <a:cs typeface="Ali_K_Samik" pitchFamily="2" charset="-78"/>
              </a:rPr>
              <a:t> </a:t>
            </a:r>
            <a:r>
              <a:rPr lang="ar-IQ" sz="5100" dirty="0" err="1" smtClean="0">
                <a:cs typeface="Ali_K_Samik" pitchFamily="2" charset="-78"/>
              </a:rPr>
              <a:t>ئاستي</a:t>
            </a:r>
            <a:r>
              <a:rPr lang="ar-IQ" sz="5100" dirty="0" smtClean="0">
                <a:cs typeface="Ali_K_Samik" pitchFamily="2" charset="-78"/>
              </a:rPr>
              <a:t> </a:t>
            </a:r>
            <a:r>
              <a:rPr lang="ar-IQ" sz="5100" dirty="0" err="1" smtClean="0">
                <a:cs typeface="Ali_K_Samik" pitchFamily="2" charset="-78"/>
              </a:rPr>
              <a:t>جةستةيي</a:t>
            </a:r>
            <a:r>
              <a:rPr lang="ar-IQ" sz="5100" dirty="0" smtClean="0">
                <a:cs typeface="Ali_K_Samik" pitchFamily="2" charset="-78"/>
              </a:rPr>
              <a:t> و </a:t>
            </a:r>
            <a:r>
              <a:rPr lang="ar-IQ" sz="5100" dirty="0" err="1" smtClean="0">
                <a:cs typeface="Ali_K_Samik" pitchFamily="2" charset="-78"/>
              </a:rPr>
              <a:t>ثلاني</a:t>
            </a:r>
            <a:r>
              <a:rPr lang="ar-IQ" sz="5100" dirty="0" smtClean="0">
                <a:cs typeface="Ali_K_Samik" pitchFamily="2" charset="-78"/>
              </a:rPr>
              <a:t> و كارا </a:t>
            </a:r>
            <a:r>
              <a:rPr lang="ar-IQ" sz="5100" dirty="0" err="1" smtClean="0">
                <a:cs typeface="Ali_K_Samik" pitchFamily="2" charset="-78"/>
              </a:rPr>
              <a:t>مةيي</a:t>
            </a:r>
            <a:r>
              <a:rPr lang="ar-IQ" sz="5100" dirty="0" smtClean="0">
                <a:cs typeface="Ali_K_Samik" pitchFamily="2" charset="-78"/>
              </a:rPr>
              <a:t> . </a:t>
            </a:r>
            <a:endParaRPr lang="en-US" sz="5100" dirty="0" smtClean="0">
              <a:cs typeface="Ali_K_Samik" pitchFamily="2" charset="-78"/>
            </a:endParaRPr>
          </a:p>
          <a:p>
            <a:pPr marL="0" indent="0">
              <a:buNone/>
            </a:pPr>
            <a:r>
              <a:rPr lang="ar-IQ" sz="3600" b="1" dirty="0" smtClean="0"/>
              <a:t>      </a:t>
            </a:r>
            <a:r>
              <a:rPr lang="ar-IQ" sz="3600" b="1" dirty="0" err="1" smtClean="0"/>
              <a:t>اعراض</a:t>
            </a:r>
            <a:r>
              <a:rPr lang="ar-IQ" sz="3600" b="1" dirty="0" smtClean="0"/>
              <a:t> الحمل الزائد                                          </a:t>
            </a:r>
            <a:r>
              <a:rPr lang="ar-IQ" sz="3600" b="1" dirty="0" err="1" smtClean="0">
                <a:cs typeface="Ali_K_Samik" pitchFamily="2" charset="-78"/>
              </a:rPr>
              <a:t>نيشانةكاني</a:t>
            </a:r>
            <a:r>
              <a:rPr lang="ar-IQ" sz="3600" b="1" dirty="0" smtClean="0">
                <a:cs typeface="Ali_K_Samik" pitchFamily="2" charset="-78"/>
              </a:rPr>
              <a:t> باري </a:t>
            </a:r>
            <a:r>
              <a:rPr lang="ar-IQ" sz="3600" b="1" dirty="0" err="1" smtClean="0">
                <a:cs typeface="Ali_K_Samik" pitchFamily="2" charset="-78"/>
              </a:rPr>
              <a:t>زيدةكي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ar-IQ" dirty="0" smtClean="0"/>
              <a:t>   </a:t>
            </a:r>
            <a:r>
              <a:rPr lang="ar-IQ" sz="7300" dirty="0" smtClean="0">
                <a:solidFill>
                  <a:srgbClr val="00B050"/>
                </a:solidFill>
              </a:rPr>
              <a:t>1- </a:t>
            </a:r>
            <a:r>
              <a:rPr lang="en-US" sz="7300" b="1" dirty="0" smtClean="0">
                <a:solidFill>
                  <a:srgbClr val="00B050"/>
                </a:solidFill>
              </a:rPr>
              <a:t> </a:t>
            </a:r>
            <a:r>
              <a:rPr lang="ar-SA" sz="7300" b="1" dirty="0" err="1">
                <a:solidFill>
                  <a:srgbClr val="00B050"/>
                </a:solidFill>
              </a:rPr>
              <a:t>اعراض</a:t>
            </a:r>
            <a:r>
              <a:rPr lang="ar-SA" sz="7300" b="1" dirty="0">
                <a:solidFill>
                  <a:srgbClr val="00B050"/>
                </a:solidFill>
              </a:rPr>
              <a:t> </a:t>
            </a:r>
            <a:r>
              <a:rPr lang="ar-SA" sz="7300" b="1" dirty="0" smtClean="0">
                <a:solidFill>
                  <a:srgbClr val="00B050"/>
                </a:solidFill>
              </a:rPr>
              <a:t>نفسية</a:t>
            </a:r>
            <a:r>
              <a:rPr lang="ar-IQ" sz="7300" b="1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en-US" sz="7300" b="1" dirty="0" smtClean="0">
                <a:solidFill>
                  <a:srgbClr val="00B050"/>
                </a:solidFill>
              </a:rPr>
              <a:t> </a:t>
            </a:r>
            <a:r>
              <a:rPr lang="en-US" sz="7300" b="1" dirty="0">
                <a:solidFill>
                  <a:srgbClr val="00B050"/>
                </a:solidFill>
              </a:rPr>
              <a:t>:</a:t>
            </a:r>
            <a:r>
              <a:rPr lang="ar-IQ" b="1" dirty="0">
                <a:solidFill>
                  <a:srgbClr val="FF0000"/>
                </a:solidFill>
              </a:rPr>
              <a:t>   </a:t>
            </a:r>
            <a:r>
              <a:rPr lang="ar-IQ" b="1" dirty="0" smtClean="0">
                <a:solidFill>
                  <a:srgbClr val="FF0000"/>
                </a:solidFill>
              </a:rPr>
              <a:t>                  </a:t>
            </a:r>
            <a:r>
              <a:rPr lang="ar-IQ" sz="4400" b="1" dirty="0" err="1" smtClean="0">
                <a:solidFill>
                  <a:srgbClr val="FF0000"/>
                </a:solidFill>
                <a:cs typeface="Ali_K_Samik" pitchFamily="2" charset="-78"/>
              </a:rPr>
              <a:t>نيشانةكاني</a:t>
            </a:r>
            <a:r>
              <a:rPr lang="ar-IQ" sz="4400" b="1" dirty="0" smtClean="0">
                <a:solidFill>
                  <a:srgbClr val="FF0000"/>
                </a:solidFill>
                <a:cs typeface="Ali_K_Samik" pitchFamily="2" charset="-78"/>
              </a:rPr>
              <a:t>  باري </a:t>
            </a:r>
            <a:r>
              <a:rPr lang="ar-IQ" sz="4400" b="1" dirty="0" err="1" smtClean="0">
                <a:solidFill>
                  <a:srgbClr val="FF0000"/>
                </a:solidFill>
                <a:cs typeface="Ali_K_Samik" pitchFamily="2" charset="-78"/>
              </a:rPr>
              <a:t>دةروني</a:t>
            </a:r>
            <a:r>
              <a:rPr lang="ar-IQ" sz="4400" b="1" dirty="0" smtClean="0">
                <a:solidFill>
                  <a:srgbClr val="FF0000"/>
                </a:solidFill>
                <a:cs typeface="Ali_K_Samik" pitchFamily="2" charset="-78"/>
              </a:rPr>
              <a:t>.  </a:t>
            </a:r>
            <a:endParaRPr lang="en-US" sz="4400" dirty="0">
              <a:solidFill>
                <a:srgbClr val="FF0000"/>
              </a:solidFill>
              <a:cs typeface="Ali_K_Samik" pitchFamily="2" charset="-78"/>
            </a:endParaRPr>
          </a:p>
          <a:p>
            <a:pPr lvl="0"/>
            <a:r>
              <a:rPr lang="ar-SA" b="1" dirty="0">
                <a:solidFill>
                  <a:srgbClr val="FF0000"/>
                </a:solidFill>
              </a:rPr>
              <a:t>انخفاض مستوى الدافعية والروح الرياضية</a:t>
            </a:r>
            <a:r>
              <a:rPr lang="en-US" b="1" dirty="0">
                <a:solidFill>
                  <a:srgbClr val="FF0000"/>
                </a:solidFill>
              </a:rPr>
              <a:t>. </a:t>
            </a:r>
            <a:r>
              <a:rPr lang="ar-IQ" b="1" dirty="0" smtClean="0">
                <a:cs typeface="Ali_K_Samik" pitchFamily="2" charset="-78"/>
              </a:rPr>
              <a:t>                       </a:t>
            </a:r>
            <a:r>
              <a:rPr lang="ar-IQ" sz="3600" b="1" dirty="0" err="1" smtClean="0">
                <a:solidFill>
                  <a:srgbClr val="00B050"/>
                </a:solidFill>
                <a:cs typeface="Ali_K_Samik" pitchFamily="2" charset="-78"/>
              </a:rPr>
              <a:t>دابةزيني</a:t>
            </a:r>
            <a:r>
              <a:rPr lang="ar-IQ" sz="3600" b="1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3600" b="1" dirty="0" err="1" smtClean="0">
                <a:solidFill>
                  <a:srgbClr val="00B050"/>
                </a:solidFill>
                <a:cs typeface="Ali_K_Samik" pitchFamily="2" charset="-78"/>
              </a:rPr>
              <a:t>ئاستي</a:t>
            </a:r>
            <a:r>
              <a:rPr lang="ar-IQ" sz="3600" b="1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3600" b="1" dirty="0" err="1" smtClean="0">
                <a:solidFill>
                  <a:srgbClr val="00B050"/>
                </a:solidFill>
                <a:cs typeface="Ali_K_Samik" pitchFamily="2" charset="-78"/>
              </a:rPr>
              <a:t>ياريزان</a:t>
            </a:r>
            <a:r>
              <a:rPr lang="ar-IQ" sz="3600" b="1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3600" b="1" dirty="0" err="1" smtClean="0">
                <a:solidFill>
                  <a:srgbClr val="00B050"/>
                </a:solidFill>
                <a:cs typeface="Ali_K_Samik" pitchFamily="2" charset="-78"/>
              </a:rPr>
              <a:t>لة</a:t>
            </a:r>
            <a:r>
              <a:rPr lang="ar-IQ" sz="3600" b="1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3600" b="1" dirty="0" err="1" smtClean="0">
                <a:solidFill>
                  <a:srgbClr val="00B050"/>
                </a:solidFill>
                <a:cs typeface="Ali_K_Samik" pitchFamily="2" charset="-78"/>
              </a:rPr>
              <a:t>بةرطري</a:t>
            </a:r>
            <a:r>
              <a:rPr lang="ar-IQ" sz="3600" b="1" dirty="0" smtClean="0">
                <a:solidFill>
                  <a:srgbClr val="00B050"/>
                </a:solidFill>
                <a:cs typeface="Ali_K_Samik" pitchFamily="2" charset="-78"/>
              </a:rPr>
              <a:t> كردن .</a:t>
            </a:r>
            <a:endParaRPr lang="en-US" sz="3600" dirty="0">
              <a:solidFill>
                <a:srgbClr val="00B050"/>
              </a:solidFill>
              <a:cs typeface="Ali_K_Samik" pitchFamily="2" charset="-78"/>
            </a:endParaRPr>
          </a:p>
          <a:p>
            <a:pPr lvl="0"/>
            <a:r>
              <a:rPr lang="en-US" sz="3600" b="1" dirty="0"/>
              <a:t> </a:t>
            </a:r>
            <a:r>
              <a:rPr lang="ar-SA" sz="3600" b="1" dirty="0">
                <a:solidFill>
                  <a:srgbClr val="FF0000"/>
                </a:solidFill>
              </a:rPr>
              <a:t>عدم تقبل اللاعب لتعليمات المدرب</a:t>
            </a:r>
            <a:r>
              <a:rPr lang="en-US" sz="3600" b="1" dirty="0">
                <a:solidFill>
                  <a:srgbClr val="FF0000"/>
                </a:solidFill>
              </a:rPr>
              <a:t> </a:t>
            </a:r>
            <a:r>
              <a:rPr lang="en-US" sz="3600" b="1" dirty="0" smtClean="0">
                <a:solidFill>
                  <a:srgbClr val="FF0000"/>
                </a:solidFill>
              </a:rPr>
              <a:t>.</a:t>
            </a:r>
            <a:r>
              <a:rPr lang="ar-IQ" sz="3600" b="1" dirty="0" smtClean="0">
                <a:solidFill>
                  <a:srgbClr val="FF0000"/>
                </a:solidFill>
              </a:rPr>
              <a:t>  </a:t>
            </a:r>
            <a:r>
              <a:rPr lang="ar-IQ" sz="3600" b="1" dirty="0" smtClean="0"/>
              <a:t>                 </a:t>
            </a:r>
            <a:r>
              <a:rPr lang="ar-IQ" sz="3600" b="1" dirty="0" err="1" smtClean="0">
                <a:solidFill>
                  <a:srgbClr val="00B050"/>
                </a:solidFill>
                <a:cs typeface="Ali_K_Samik" pitchFamily="2" charset="-78"/>
              </a:rPr>
              <a:t>ياريزان</a:t>
            </a:r>
            <a:r>
              <a:rPr lang="ar-IQ" sz="3600" b="1" dirty="0" smtClean="0">
                <a:solidFill>
                  <a:srgbClr val="00B050"/>
                </a:solidFill>
                <a:cs typeface="Ali_K_Samik" pitchFamily="2" charset="-78"/>
              </a:rPr>
              <a:t>  </a:t>
            </a:r>
            <a:r>
              <a:rPr lang="ar-IQ" sz="3600" b="1" dirty="0" err="1" smtClean="0">
                <a:solidFill>
                  <a:srgbClr val="00B050"/>
                </a:solidFill>
                <a:cs typeface="Ali_K_Samik" pitchFamily="2" charset="-78"/>
              </a:rPr>
              <a:t>بةرطةي</a:t>
            </a:r>
            <a:r>
              <a:rPr lang="ar-IQ" sz="3600" b="1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3600" b="1" dirty="0" err="1" smtClean="0">
                <a:solidFill>
                  <a:srgbClr val="00B050"/>
                </a:solidFill>
                <a:cs typeface="Ali_K_Samik" pitchFamily="2" charset="-78"/>
              </a:rPr>
              <a:t>رينمايةكاني</a:t>
            </a:r>
            <a:r>
              <a:rPr lang="ar-IQ" sz="3600" b="1" dirty="0" smtClean="0">
                <a:solidFill>
                  <a:srgbClr val="00B050"/>
                </a:solidFill>
                <a:cs typeface="Ali_K_Samik" pitchFamily="2" charset="-78"/>
              </a:rPr>
              <a:t> مدرب قبول </a:t>
            </a:r>
            <a:r>
              <a:rPr lang="ar-IQ" sz="3600" b="1" dirty="0" err="1" smtClean="0">
                <a:solidFill>
                  <a:srgbClr val="00B050"/>
                </a:solidFill>
                <a:cs typeface="Ali_K_Samik" pitchFamily="2" charset="-78"/>
              </a:rPr>
              <a:t>ناكات</a:t>
            </a:r>
            <a:r>
              <a:rPr lang="ar-IQ" sz="3600" b="1" dirty="0" smtClean="0">
                <a:solidFill>
                  <a:srgbClr val="00B050"/>
                </a:solidFill>
                <a:cs typeface="Ali_K_Samik" pitchFamily="2" charset="-78"/>
              </a:rPr>
              <a:t>.</a:t>
            </a:r>
            <a:endParaRPr lang="en-US" sz="3600" dirty="0">
              <a:solidFill>
                <a:srgbClr val="00B050"/>
              </a:solidFill>
              <a:cs typeface="Ali_K_Samik" pitchFamily="2" charset="-78"/>
            </a:endParaRPr>
          </a:p>
          <a:p>
            <a:pPr lvl="0"/>
            <a:r>
              <a:rPr lang="en-US" sz="3600" b="1" dirty="0"/>
              <a:t> </a:t>
            </a:r>
            <a:r>
              <a:rPr lang="ar-SA" sz="3600" b="1" dirty="0">
                <a:solidFill>
                  <a:srgbClr val="FF0000"/>
                </a:solidFill>
              </a:rPr>
              <a:t>ارتفاع درجة الاستثارة والتوتر لدى اللاعب</a:t>
            </a:r>
            <a:r>
              <a:rPr lang="en-US" sz="3600" b="1" dirty="0">
                <a:solidFill>
                  <a:srgbClr val="FF0000"/>
                </a:solidFill>
              </a:rPr>
              <a:t>. </a:t>
            </a:r>
            <a:r>
              <a:rPr lang="ar-IQ" sz="3600" b="1" dirty="0" smtClean="0"/>
              <a:t>         </a:t>
            </a:r>
            <a:r>
              <a:rPr lang="ar-IQ" sz="3600" b="1" dirty="0" err="1" smtClean="0">
                <a:solidFill>
                  <a:srgbClr val="00B050"/>
                </a:solidFill>
                <a:cs typeface="Ali_K_Samik" pitchFamily="2" charset="-78"/>
              </a:rPr>
              <a:t>زيادبوني</a:t>
            </a:r>
            <a:r>
              <a:rPr lang="ar-IQ" sz="3600" b="1" dirty="0" smtClean="0">
                <a:solidFill>
                  <a:srgbClr val="00B050"/>
                </a:solidFill>
                <a:cs typeface="Ali_K_Samik" pitchFamily="2" charset="-78"/>
              </a:rPr>
              <a:t> ثلة ى </a:t>
            </a:r>
            <a:r>
              <a:rPr lang="ar-IQ" sz="3600" b="1" dirty="0" err="1" smtClean="0">
                <a:solidFill>
                  <a:srgbClr val="00B050"/>
                </a:solidFill>
                <a:cs typeface="Ali_K_Samik" pitchFamily="2" charset="-78"/>
              </a:rPr>
              <a:t>هةلضون</a:t>
            </a:r>
            <a:r>
              <a:rPr lang="ar-IQ" sz="3600" b="1" dirty="0" smtClean="0">
                <a:solidFill>
                  <a:srgbClr val="00B050"/>
                </a:solidFill>
                <a:cs typeface="Ali_K_Samik" pitchFamily="2" charset="-78"/>
              </a:rPr>
              <a:t>  </a:t>
            </a:r>
            <a:r>
              <a:rPr lang="ar-IQ" sz="3600" b="1" dirty="0" err="1" smtClean="0">
                <a:solidFill>
                  <a:srgbClr val="00B050"/>
                </a:solidFill>
                <a:cs typeface="Ali_K_Samik" pitchFamily="2" charset="-78"/>
              </a:rPr>
              <a:t>لة</a:t>
            </a:r>
            <a:r>
              <a:rPr lang="ar-IQ" sz="3600" b="1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3600" b="1" dirty="0" err="1" smtClean="0">
                <a:solidFill>
                  <a:srgbClr val="00B050"/>
                </a:solidFill>
                <a:cs typeface="Ali_K_Samik" pitchFamily="2" charset="-78"/>
              </a:rPr>
              <a:t>لايةن</a:t>
            </a:r>
            <a:r>
              <a:rPr lang="ar-IQ" sz="3600" b="1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3600" b="1" dirty="0" err="1" smtClean="0">
                <a:solidFill>
                  <a:srgbClr val="00B050"/>
                </a:solidFill>
                <a:cs typeface="Ali_K_Samik" pitchFamily="2" charset="-78"/>
              </a:rPr>
              <a:t>ياريزان</a:t>
            </a:r>
            <a:r>
              <a:rPr lang="ar-IQ" sz="3600" b="1" dirty="0" smtClean="0">
                <a:solidFill>
                  <a:srgbClr val="00B050"/>
                </a:solidFill>
                <a:cs typeface="Ali_K_Samik" pitchFamily="2" charset="-78"/>
              </a:rPr>
              <a:t>.</a:t>
            </a:r>
            <a:endParaRPr lang="en-US" sz="3600" dirty="0">
              <a:solidFill>
                <a:srgbClr val="00B050"/>
              </a:solidFill>
              <a:cs typeface="Ali_K_Samik" pitchFamily="2" charset="-78"/>
            </a:endParaRPr>
          </a:p>
          <a:p>
            <a:pPr lvl="0"/>
            <a:r>
              <a:rPr lang="en-US" sz="3600" b="1" dirty="0"/>
              <a:t> </a:t>
            </a:r>
            <a:r>
              <a:rPr lang="ar-SA" sz="3600" b="1" dirty="0">
                <a:solidFill>
                  <a:srgbClr val="FF0000"/>
                </a:solidFill>
              </a:rPr>
              <a:t>زيادة الميل للشجار والمشاحنة</a:t>
            </a:r>
            <a:r>
              <a:rPr lang="en-US" sz="3600" b="1" dirty="0"/>
              <a:t>. </a:t>
            </a:r>
            <a:r>
              <a:rPr lang="ar-IQ" sz="3600" b="1" dirty="0" smtClean="0"/>
              <a:t>                       </a:t>
            </a:r>
            <a:r>
              <a:rPr lang="ar-IQ" sz="3600" b="1" dirty="0" err="1" smtClean="0">
                <a:solidFill>
                  <a:srgbClr val="00B050"/>
                </a:solidFill>
                <a:cs typeface="Ali_K_Samik" pitchFamily="2" charset="-78"/>
              </a:rPr>
              <a:t>زيادبوني</a:t>
            </a:r>
            <a:r>
              <a:rPr lang="ar-IQ" sz="3600" b="1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3600" b="1" dirty="0" err="1" smtClean="0">
                <a:solidFill>
                  <a:srgbClr val="00B050"/>
                </a:solidFill>
                <a:cs typeface="Ali_K_Samik" pitchFamily="2" charset="-78"/>
              </a:rPr>
              <a:t>ئارةزوي</a:t>
            </a:r>
            <a:r>
              <a:rPr lang="ar-IQ" sz="3600" b="1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3600" b="1" dirty="0" err="1" smtClean="0">
                <a:solidFill>
                  <a:srgbClr val="00B050"/>
                </a:solidFill>
                <a:cs typeface="Ali_K_Samik" pitchFamily="2" charset="-78"/>
              </a:rPr>
              <a:t>ياريزان</a:t>
            </a:r>
            <a:r>
              <a:rPr lang="ar-IQ" sz="3600" b="1" dirty="0" smtClean="0">
                <a:solidFill>
                  <a:srgbClr val="00B050"/>
                </a:solidFill>
                <a:cs typeface="Ali_K_Samik" pitchFamily="2" charset="-78"/>
              </a:rPr>
              <a:t>  </a:t>
            </a:r>
            <a:r>
              <a:rPr lang="ar-IQ" sz="3600" b="1" dirty="0" err="1" smtClean="0">
                <a:solidFill>
                  <a:srgbClr val="00B050"/>
                </a:solidFill>
                <a:cs typeface="Ali_K_Samik" pitchFamily="2" charset="-78"/>
              </a:rPr>
              <a:t>لة</a:t>
            </a:r>
            <a:r>
              <a:rPr lang="ar-IQ" sz="3600" b="1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3600" b="1" dirty="0" err="1" smtClean="0">
                <a:solidFill>
                  <a:srgbClr val="00B050"/>
                </a:solidFill>
                <a:cs typeface="Ali_K_Samik" pitchFamily="2" charset="-78"/>
              </a:rPr>
              <a:t>شةر</a:t>
            </a:r>
            <a:r>
              <a:rPr lang="ar-IQ" sz="3600" b="1" dirty="0" smtClean="0">
                <a:solidFill>
                  <a:srgbClr val="00B050"/>
                </a:solidFill>
                <a:cs typeface="Ali_K_Samik" pitchFamily="2" charset="-78"/>
              </a:rPr>
              <a:t> كردن .</a:t>
            </a:r>
            <a:endParaRPr lang="en-US" sz="3600" dirty="0">
              <a:solidFill>
                <a:srgbClr val="00B050"/>
              </a:solidFill>
              <a:cs typeface="Ali_K_Samik" pitchFamily="2" charset="-78"/>
            </a:endParaRPr>
          </a:p>
          <a:p>
            <a:pPr lvl="0"/>
            <a:r>
              <a:rPr lang="en-US" sz="3600" b="1" dirty="0"/>
              <a:t> </a:t>
            </a:r>
            <a:r>
              <a:rPr lang="ar-SA" sz="3600" b="1" dirty="0">
                <a:solidFill>
                  <a:srgbClr val="FF0000"/>
                </a:solidFill>
              </a:rPr>
              <a:t>ضعف الرابطة بين المدرب واللاعب </a:t>
            </a:r>
            <a:r>
              <a:rPr lang="ar-SA" sz="3600" b="1" dirty="0" err="1">
                <a:solidFill>
                  <a:srgbClr val="FF0000"/>
                </a:solidFill>
              </a:rPr>
              <a:t>وزملائة</a:t>
            </a:r>
            <a:r>
              <a:rPr lang="en-US" sz="3600" b="1" dirty="0"/>
              <a:t>. </a:t>
            </a:r>
            <a:r>
              <a:rPr lang="ar-IQ" sz="3600" b="1" dirty="0" smtClean="0"/>
              <a:t>       </a:t>
            </a:r>
            <a:r>
              <a:rPr lang="ar-IQ" sz="3600" b="1" dirty="0" err="1" smtClean="0">
                <a:solidFill>
                  <a:srgbClr val="00B050"/>
                </a:solidFill>
                <a:cs typeface="Ali_K_Samik" pitchFamily="2" charset="-78"/>
              </a:rPr>
              <a:t>كةمبوني</a:t>
            </a:r>
            <a:r>
              <a:rPr lang="ar-IQ" sz="3600" b="1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3600" b="1" dirty="0" err="1" smtClean="0">
                <a:solidFill>
                  <a:srgbClr val="00B050"/>
                </a:solidFill>
                <a:cs typeface="Ali_K_Samik" pitchFamily="2" charset="-78"/>
              </a:rPr>
              <a:t>ثةيوةندي</a:t>
            </a:r>
            <a:r>
              <a:rPr lang="ar-IQ" sz="3600" b="1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3600" b="1" dirty="0" err="1" smtClean="0">
                <a:solidFill>
                  <a:srgbClr val="00B050"/>
                </a:solidFill>
                <a:cs typeface="Ali_K_Samik" pitchFamily="2" charset="-78"/>
              </a:rPr>
              <a:t>لة</a:t>
            </a:r>
            <a:r>
              <a:rPr lang="ar-IQ" sz="3600" b="1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3600" b="1" dirty="0" err="1" smtClean="0">
                <a:solidFill>
                  <a:srgbClr val="00B050"/>
                </a:solidFill>
                <a:cs typeface="Ali_K_Samik" pitchFamily="2" charset="-78"/>
              </a:rPr>
              <a:t>نيوان</a:t>
            </a:r>
            <a:r>
              <a:rPr lang="ar-IQ" sz="3600" b="1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3600" b="1" dirty="0" err="1" smtClean="0">
                <a:solidFill>
                  <a:srgbClr val="00B050"/>
                </a:solidFill>
                <a:cs typeface="Ali_K_Samik" pitchFamily="2" charset="-78"/>
              </a:rPr>
              <a:t>راهينةرو</a:t>
            </a:r>
            <a:r>
              <a:rPr lang="ar-IQ" sz="3600" b="1" dirty="0" smtClean="0">
                <a:solidFill>
                  <a:srgbClr val="00B050"/>
                </a:solidFill>
                <a:cs typeface="Ali_K_Samik" pitchFamily="2" charset="-78"/>
              </a:rPr>
              <a:t>  </a:t>
            </a:r>
            <a:r>
              <a:rPr lang="ar-IQ" sz="3600" b="1" dirty="0" err="1" smtClean="0">
                <a:solidFill>
                  <a:srgbClr val="00B050"/>
                </a:solidFill>
                <a:cs typeface="Ali_K_Samik" pitchFamily="2" charset="-78"/>
              </a:rPr>
              <a:t>برادةرةكاني</a:t>
            </a:r>
            <a:r>
              <a:rPr lang="ar-IQ" sz="3600" b="1" dirty="0" smtClean="0">
                <a:solidFill>
                  <a:srgbClr val="00B050"/>
                </a:solidFill>
                <a:cs typeface="Ali_K_Samik" pitchFamily="2" charset="-78"/>
              </a:rPr>
              <a:t>.</a:t>
            </a:r>
            <a:endParaRPr lang="en-US" sz="3600" dirty="0">
              <a:solidFill>
                <a:srgbClr val="00B050"/>
              </a:solidFill>
              <a:cs typeface="Ali_K_Samik" pitchFamily="2" charset="-78"/>
            </a:endParaRPr>
          </a:p>
          <a:p>
            <a:pPr lvl="0"/>
            <a:r>
              <a:rPr lang="ar-SA" sz="3600" b="1" dirty="0">
                <a:solidFill>
                  <a:srgbClr val="FF0000"/>
                </a:solidFill>
              </a:rPr>
              <a:t>ضعف الواقعية وهبوط الحماس </a:t>
            </a:r>
            <a:r>
              <a:rPr lang="en-US" sz="3600" b="1" dirty="0"/>
              <a:t> </a:t>
            </a:r>
            <a:r>
              <a:rPr lang="en-US" sz="3600" b="1" dirty="0" smtClean="0"/>
              <a:t>.</a:t>
            </a:r>
            <a:r>
              <a:rPr lang="ar-IQ" sz="3600" b="1" dirty="0" smtClean="0"/>
              <a:t>                      </a:t>
            </a:r>
            <a:r>
              <a:rPr lang="ar-IQ" sz="3600" b="1" dirty="0" err="1" smtClean="0">
                <a:solidFill>
                  <a:srgbClr val="00B050"/>
                </a:solidFill>
              </a:rPr>
              <a:t>كة</a:t>
            </a:r>
            <a:r>
              <a:rPr lang="ar-IQ" sz="3600" b="1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3600" b="1" dirty="0" err="1" smtClean="0">
                <a:solidFill>
                  <a:srgbClr val="00B050"/>
                </a:solidFill>
                <a:cs typeface="Ali_K_Samik" pitchFamily="2" charset="-78"/>
              </a:rPr>
              <a:t>مبونةوةى</a:t>
            </a:r>
            <a:r>
              <a:rPr lang="ar-IQ" sz="3600" b="1" dirty="0" smtClean="0">
                <a:solidFill>
                  <a:srgbClr val="00B050"/>
                </a:solidFill>
                <a:cs typeface="Ali_K_Samik" pitchFamily="2" charset="-78"/>
              </a:rPr>
              <a:t>  </a:t>
            </a:r>
            <a:r>
              <a:rPr lang="ar-IQ" sz="3600" b="1" dirty="0" err="1" smtClean="0">
                <a:solidFill>
                  <a:srgbClr val="00B050"/>
                </a:solidFill>
                <a:cs typeface="Ali_K_Samik" pitchFamily="2" charset="-78"/>
              </a:rPr>
              <a:t>ئاستي</a:t>
            </a:r>
            <a:r>
              <a:rPr lang="ar-IQ" sz="3600" b="1" dirty="0" smtClean="0">
                <a:solidFill>
                  <a:srgbClr val="00B050"/>
                </a:solidFill>
                <a:cs typeface="Ali_K_Samik" pitchFamily="2" charset="-78"/>
              </a:rPr>
              <a:t>  </a:t>
            </a:r>
            <a:r>
              <a:rPr lang="ar-IQ" sz="3600" b="1" dirty="0" err="1" smtClean="0">
                <a:solidFill>
                  <a:srgbClr val="00B050"/>
                </a:solidFill>
                <a:cs typeface="Ali_K_Samik" pitchFamily="2" charset="-78"/>
              </a:rPr>
              <a:t>حة</a:t>
            </a:r>
            <a:r>
              <a:rPr lang="ar-IQ" sz="3600" b="1" dirty="0" smtClean="0">
                <a:solidFill>
                  <a:srgbClr val="00B050"/>
                </a:solidFill>
                <a:cs typeface="Ali_K_Samik" pitchFamily="2" charset="-78"/>
              </a:rPr>
              <a:t> ما </a:t>
            </a:r>
            <a:r>
              <a:rPr lang="ar-IQ" sz="3600" b="1" dirty="0" err="1" smtClean="0">
                <a:solidFill>
                  <a:srgbClr val="00B050"/>
                </a:solidFill>
                <a:cs typeface="Ali_K_Samik" pitchFamily="2" charset="-78"/>
              </a:rPr>
              <a:t>سةتي</a:t>
            </a:r>
            <a:r>
              <a:rPr lang="ar-IQ" sz="3600" b="1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3600" b="1" dirty="0" err="1" smtClean="0">
                <a:solidFill>
                  <a:srgbClr val="00B050"/>
                </a:solidFill>
                <a:cs typeface="Ali_K_Samik" pitchFamily="2" charset="-78"/>
              </a:rPr>
              <a:t>ياريزان</a:t>
            </a:r>
            <a:r>
              <a:rPr lang="ar-IQ" sz="3600" b="1" dirty="0" smtClean="0">
                <a:solidFill>
                  <a:srgbClr val="00B050"/>
                </a:solidFill>
                <a:cs typeface="Ali_K_Samik" pitchFamily="2" charset="-78"/>
              </a:rPr>
              <a:t>.</a:t>
            </a:r>
            <a:endParaRPr lang="en-US" sz="3600" dirty="0">
              <a:solidFill>
                <a:srgbClr val="00B050"/>
              </a:solidFill>
              <a:cs typeface="Ali_K_Samik" pitchFamily="2" charset="-78"/>
            </a:endParaRPr>
          </a:p>
          <a:p>
            <a:r>
              <a:rPr lang="en-US" sz="3600" b="1" dirty="0"/>
              <a:t> </a:t>
            </a:r>
            <a:r>
              <a:rPr lang="ar-SA" sz="3600" b="1" dirty="0">
                <a:solidFill>
                  <a:srgbClr val="FF0000"/>
                </a:solidFill>
              </a:rPr>
              <a:t>عدم الاستقرار </a:t>
            </a:r>
            <a:r>
              <a:rPr lang="ar-SA" sz="3600" b="1" dirty="0" err="1">
                <a:solidFill>
                  <a:srgbClr val="FF0000"/>
                </a:solidFill>
              </a:rPr>
              <a:t>الداخلى</a:t>
            </a:r>
            <a:r>
              <a:rPr lang="ar-SA" sz="3600" b="1" dirty="0">
                <a:solidFill>
                  <a:srgbClr val="FF0000"/>
                </a:solidFill>
              </a:rPr>
              <a:t> </a:t>
            </a:r>
            <a:r>
              <a:rPr lang="ar-SA" sz="3600" b="1" dirty="0" err="1">
                <a:solidFill>
                  <a:srgbClr val="FF0000"/>
                </a:solidFill>
              </a:rPr>
              <a:t>والاحساس</a:t>
            </a:r>
            <a:r>
              <a:rPr lang="ar-SA" sz="3600" b="1" dirty="0">
                <a:solidFill>
                  <a:srgbClr val="FF0000"/>
                </a:solidFill>
              </a:rPr>
              <a:t> بالضيق</a:t>
            </a:r>
            <a:r>
              <a:rPr lang="en-US" sz="3600" dirty="0">
                <a:solidFill>
                  <a:srgbClr val="FF0000"/>
                </a:solidFill>
              </a:rPr>
              <a:t> </a:t>
            </a:r>
            <a:r>
              <a:rPr lang="en-US" sz="3600" dirty="0" smtClean="0"/>
              <a:t>.</a:t>
            </a:r>
            <a:r>
              <a:rPr lang="ar-IQ" sz="3600" dirty="0" smtClean="0"/>
              <a:t>          </a:t>
            </a:r>
            <a:r>
              <a:rPr lang="ar-IQ" sz="3600" b="1" dirty="0" err="1" smtClean="0">
                <a:solidFill>
                  <a:srgbClr val="00B050"/>
                </a:solidFill>
                <a:cs typeface="Ali_K_Samik" pitchFamily="2" charset="-78"/>
              </a:rPr>
              <a:t>نة</a:t>
            </a:r>
            <a:r>
              <a:rPr lang="ar-IQ" sz="3600" b="1" dirty="0" smtClean="0">
                <a:solidFill>
                  <a:srgbClr val="00B050"/>
                </a:solidFill>
                <a:cs typeface="Ali_K_Samik" pitchFamily="2" charset="-78"/>
              </a:rPr>
              <a:t> بوني  استقرار و </a:t>
            </a:r>
            <a:r>
              <a:rPr lang="ar-IQ" sz="3600" b="1" dirty="0" err="1" smtClean="0">
                <a:solidFill>
                  <a:srgbClr val="00B050"/>
                </a:solidFill>
                <a:cs typeface="Ali_K_Samik" pitchFamily="2" charset="-78"/>
              </a:rPr>
              <a:t>هةست</a:t>
            </a:r>
            <a:r>
              <a:rPr lang="ar-IQ" sz="3600" b="1" dirty="0" smtClean="0">
                <a:solidFill>
                  <a:srgbClr val="00B050"/>
                </a:solidFill>
                <a:cs typeface="Ali_K_Samik" pitchFamily="2" charset="-78"/>
              </a:rPr>
              <a:t> كردن    </a:t>
            </a:r>
            <a:r>
              <a:rPr lang="ar-IQ" sz="3600" b="1" dirty="0" smtClean="0"/>
              <a:t>.</a:t>
            </a:r>
            <a:endParaRPr lang="ar-IQ" sz="3600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8640"/>
            <a:ext cx="1347787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9654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pPr lvl="0"/>
            <a:r>
              <a:rPr lang="ar-IQ" sz="2700" b="1" dirty="0" smtClean="0"/>
              <a:t/>
            </a:r>
            <a:br>
              <a:rPr lang="ar-IQ" sz="2700" b="1" dirty="0" smtClean="0"/>
            </a:br>
            <a:r>
              <a:rPr lang="ar-IQ" sz="2700" b="1" dirty="0"/>
              <a:t/>
            </a:r>
            <a:br>
              <a:rPr lang="ar-IQ" sz="2700" b="1" dirty="0"/>
            </a:br>
            <a:r>
              <a:rPr lang="en-US" sz="2700" b="1" dirty="0" smtClean="0"/>
              <a:t>(</a:t>
            </a:r>
            <a:r>
              <a:rPr lang="en-US" sz="2700" b="1" dirty="0"/>
              <a:t>2)</a:t>
            </a:r>
            <a:r>
              <a:rPr lang="ar-SA" sz="2700" b="1" dirty="0"/>
              <a:t> </a:t>
            </a:r>
            <a:r>
              <a:rPr lang="ar-IQ" sz="2700" b="1" dirty="0" err="1" smtClean="0">
                <a:cs typeface="Ali_K_Samik" pitchFamily="2" charset="-78"/>
              </a:rPr>
              <a:t>نيشانةكاني</a:t>
            </a:r>
            <a:r>
              <a:rPr lang="ar-IQ" sz="2700" b="1" dirty="0" smtClean="0">
                <a:cs typeface="Ali_K_Samik" pitchFamily="2" charset="-78"/>
              </a:rPr>
              <a:t> </a:t>
            </a:r>
            <a:r>
              <a:rPr lang="ar-IQ" sz="2700" b="1" dirty="0" err="1" smtClean="0">
                <a:cs typeface="Ali_K_Samik" pitchFamily="2" charset="-78"/>
              </a:rPr>
              <a:t>وةظيفي</a:t>
            </a:r>
            <a:r>
              <a:rPr lang="ar-IQ" sz="2700" b="1" dirty="0" smtClean="0">
                <a:cs typeface="Ali_K_Samik" pitchFamily="2" charset="-78"/>
              </a:rPr>
              <a:t> و </a:t>
            </a:r>
            <a:r>
              <a:rPr lang="ar-IQ" sz="2700" b="1" dirty="0" err="1" smtClean="0">
                <a:cs typeface="Ali_K_Samik" pitchFamily="2" charset="-78"/>
              </a:rPr>
              <a:t>جةستةيي</a:t>
            </a:r>
            <a:r>
              <a:rPr lang="ar-IQ" sz="2700" b="1" dirty="0" smtClean="0"/>
              <a:t/>
            </a:r>
            <a:br>
              <a:rPr lang="ar-IQ" sz="2700" b="1" dirty="0" smtClean="0"/>
            </a:br>
            <a:r>
              <a:rPr lang="ar-SA" sz="2700" b="1" dirty="0" smtClean="0"/>
              <a:t> </a:t>
            </a:r>
            <a:r>
              <a:rPr lang="ar-SA" sz="2700" b="1" dirty="0" err="1"/>
              <a:t>اعراض</a:t>
            </a:r>
            <a:r>
              <a:rPr lang="ar-SA" sz="2700" b="1" dirty="0"/>
              <a:t> وظيفية جسمية</a:t>
            </a:r>
            <a:r>
              <a:rPr lang="en-US" sz="2700" b="1" dirty="0"/>
              <a:t> </a:t>
            </a:r>
            <a:r>
              <a:rPr lang="en-US" b="1" dirty="0"/>
              <a:t>: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ar-IQ" sz="2400" dirty="0"/>
              <a:t> </a:t>
            </a:r>
            <a:r>
              <a:rPr lang="ar-IQ" sz="2400" dirty="0" smtClean="0"/>
              <a:t>  </a:t>
            </a:r>
            <a:r>
              <a:rPr lang="ar-SA" sz="2400" dirty="0" err="1" smtClean="0"/>
              <a:t>ا</a:t>
            </a:r>
            <a:r>
              <a:rPr lang="ar-SA" sz="2400" dirty="0" err="1" smtClean="0">
                <a:solidFill>
                  <a:srgbClr val="FF0000"/>
                </a:solidFill>
              </a:rPr>
              <a:t>لارق</a:t>
            </a:r>
            <a:r>
              <a:rPr lang="ar-SA" sz="2400" dirty="0" smtClean="0">
                <a:solidFill>
                  <a:srgbClr val="FF0000"/>
                </a:solidFill>
              </a:rPr>
              <a:t> </a:t>
            </a:r>
            <a:r>
              <a:rPr lang="ar-SA" sz="2400" dirty="0">
                <a:solidFill>
                  <a:srgbClr val="FF0000"/>
                </a:solidFill>
              </a:rPr>
              <a:t>والسهاد وفقد الشهية</a:t>
            </a:r>
            <a:r>
              <a:rPr lang="en-US" sz="2400" dirty="0">
                <a:solidFill>
                  <a:srgbClr val="FF0000"/>
                </a:solidFill>
              </a:rPr>
              <a:t> </a:t>
            </a:r>
            <a:r>
              <a:rPr lang="en-US" sz="2400" dirty="0" smtClean="0"/>
              <a:t>.</a:t>
            </a:r>
            <a:r>
              <a:rPr lang="ar-IQ" sz="2400" dirty="0" smtClean="0"/>
              <a:t>      </a:t>
            </a:r>
            <a:r>
              <a:rPr lang="ar-IQ" sz="2400" dirty="0" err="1" smtClean="0">
                <a:solidFill>
                  <a:srgbClr val="00B050"/>
                </a:solidFill>
                <a:cs typeface="Ali_K_Samik" pitchFamily="2" charset="-78"/>
              </a:rPr>
              <a:t>زيادبووني</a:t>
            </a:r>
            <a:r>
              <a:rPr lang="ar-IQ" sz="2400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2400" dirty="0" err="1" smtClean="0">
                <a:solidFill>
                  <a:srgbClr val="00B050"/>
                </a:solidFill>
                <a:cs typeface="Ali_K_Samik" pitchFamily="2" charset="-78"/>
              </a:rPr>
              <a:t>ئارةقة</a:t>
            </a:r>
            <a:r>
              <a:rPr lang="ar-IQ" sz="2400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2400" dirty="0" err="1" smtClean="0">
                <a:solidFill>
                  <a:srgbClr val="00B050"/>
                </a:solidFill>
                <a:cs typeface="Ali_K_Samik" pitchFamily="2" charset="-78"/>
              </a:rPr>
              <a:t>كة</a:t>
            </a:r>
            <a:r>
              <a:rPr lang="ar-IQ" sz="2400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2400" dirty="0" err="1" smtClean="0">
                <a:solidFill>
                  <a:srgbClr val="00B050"/>
                </a:solidFill>
                <a:cs typeface="Ali_K_Samik" pitchFamily="2" charset="-78"/>
              </a:rPr>
              <a:t>مبونةوةي</a:t>
            </a:r>
            <a:r>
              <a:rPr lang="ar-IQ" sz="2400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2400" dirty="0" err="1" smtClean="0">
                <a:solidFill>
                  <a:srgbClr val="00B050"/>
                </a:solidFill>
                <a:cs typeface="Ali_K_Samik" pitchFamily="2" charset="-78"/>
              </a:rPr>
              <a:t>ئارةزوي</a:t>
            </a:r>
            <a:r>
              <a:rPr lang="ar-IQ" sz="2400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2400" dirty="0" err="1" smtClean="0">
                <a:solidFill>
                  <a:srgbClr val="00B050"/>
                </a:solidFill>
                <a:cs typeface="Ali_K_Samik" pitchFamily="2" charset="-78"/>
              </a:rPr>
              <a:t>خواردن</a:t>
            </a:r>
            <a:r>
              <a:rPr lang="ar-IQ" sz="2400" dirty="0" smtClean="0">
                <a:solidFill>
                  <a:srgbClr val="00B050"/>
                </a:solidFill>
                <a:cs typeface="Ali_K_Samik" pitchFamily="2" charset="-78"/>
              </a:rPr>
              <a:t>.</a:t>
            </a:r>
            <a:endParaRPr lang="en-US" sz="2400" dirty="0">
              <a:solidFill>
                <a:srgbClr val="00B050"/>
              </a:solidFill>
              <a:cs typeface="Ali_K_Samik" pitchFamily="2" charset="-78"/>
            </a:endParaRPr>
          </a:p>
          <a:p>
            <a:pPr marL="0" lvl="0" indent="0">
              <a:buNone/>
            </a:pPr>
            <a:r>
              <a:rPr lang="ar-SA" sz="2400" dirty="0" err="1" smtClean="0">
                <a:solidFill>
                  <a:srgbClr val="FF0000"/>
                </a:solidFill>
              </a:rPr>
              <a:t>اعاقة</a:t>
            </a:r>
            <a:r>
              <a:rPr lang="ar-SA" sz="2400" dirty="0" smtClean="0">
                <a:solidFill>
                  <a:srgbClr val="FF0000"/>
                </a:solidFill>
              </a:rPr>
              <a:t> </a:t>
            </a:r>
            <a:r>
              <a:rPr lang="ar-SA" sz="2400" dirty="0" err="1">
                <a:solidFill>
                  <a:srgbClr val="FF0000"/>
                </a:solidFill>
              </a:rPr>
              <a:t>فى</a:t>
            </a:r>
            <a:r>
              <a:rPr lang="ar-SA" sz="2400" dirty="0">
                <a:solidFill>
                  <a:srgbClr val="FF0000"/>
                </a:solidFill>
              </a:rPr>
              <a:t> وظائف المعدة </a:t>
            </a:r>
            <a:r>
              <a:rPr lang="ar-SA" sz="2400" dirty="0" err="1">
                <a:solidFill>
                  <a:srgbClr val="FF0000"/>
                </a:solidFill>
              </a:rPr>
              <a:t>والامعاء</a:t>
            </a:r>
            <a:r>
              <a:rPr lang="en-US" sz="2400" dirty="0">
                <a:solidFill>
                  <a:srgbClr val="FF0000"/>
                </a:solidFill>
              </a:rPr>
              <a:t> </a:t>
            </a:r>
            <a:r>
              <a:rPr lang="en-US" sz="2400" dirty="0" smtClean="0">
                <a:solidFill>
                  <a:srgbClr val="FF0000"/>
                </a:solidFill>
                <a:cs typeface="Ali_K_Samik" pitchFamily="2" charset="-78"/>
              </a:rPr>
              <a:t>.</a:t>
            </a:r>
            <a:r>
              <a:rPr lang="ar-IQ" sz="2400" dirty="0" smtClean="0">
                <a:solidFill>
                  <a:srgbClr val="FF0000"/>
                </a:solidFill>
                <a:cs typeface="Ali_K_Samik" pitchFamily="2" charset="-78"/>
              </a:rPr>
              <a:t>        </a:t>
            </a:r>
            <a:r>
              <a:rPr lang="ar-IQ" sz="2400" dirty="0" err="1" smtClean="0">
                <a:solidFill>
                  <a:srgbClr val="00B050"/>
                </a:solidFill>
                <a:cs typeface="Ali_K_Samik" pitchFamily="2" charset="-78"/>
              </a:rPr>
              <a:t>دروست</a:t>
            </a:r>
            <a:r>
              <a:rPr lang="ar-IQ" sz="2400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2400" dirty="0" err="1" smtClean="0">
                <a:solidFill>
                  <a:srgbClr val="00B050"/>
                </a:solidFill>
                <a:cs typeface="Ali_K_Samik" pitchFamily="2" charset="-78"/>
              </a:rPr>
              <a:t>بووني</a:t>
            </a:r>
            <a:r>
              <a:rPr lang="ar-IQ" sz="2400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2400" dirty="0" err="1" smtClean="0">
                <a:solidFill>
                  <a:srgbClr val="00B050"/>
                </a:solidFill>
                <a:cs typeface="Ali_K_Samik" pitchFamily="2" charset="-78"/>
              </a:rPr>
              <a:t>بارطراني</a:t>
            </a:r>
            <a:r>
              <a:rPr lang="ar-IQ" sz="2400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2400" dirty="0" err="1" smtClean="0">
                <a:solidFill>
                  <a:srgbClr val="00B050"/>
                </a:solidFill>
                <a:cs typeface="Ali_K_Samik" pitchFamily="2" charset="-78"/>
              </a:rPr>
              <a:t>لة</a:t>
            </a:r>
            <a:r>
              <a:rPr lang="ar-IQ" sz="2400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2400" dirty="0" err="1" smtClean="0">
                <a:solidFill>
                  <a:srgbClr val="00B050"/>
                </a:solidFill>
                <a:cs typeface="Ali_K_Samik" pitchFamily="2" charset="-78"/>
              </a:rPr>
              <a:t>سةر</a:t>
            </a:r>
            <a:r>
              <a:rPr lang="ar-IQ" sz="2400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2400" dirty="0" err="1" smtClean="0">
                <a:solidFill>
                  <a:srgbClr val="00B050"/>
                </a:solidFill>
                <a:cs typeface="Ali_K_Samik" pitchFamily="2" charset="-78"/>
              </a:rPr>
              <a:t>مةعدة</a:t>
            </a:r>
            <a:r>
              <a:rPr lang="ar-IQ" sz="2400" dirty="0" smtClean="0">
                <a:solidFill>
                  <a:srgbClr val="00B050"/>
                </a:solidFill>
                <a:cs typeface="Ali_K_Samik" pitchFamily="2" charset="-78"/>
              </a:rPr>
              <a:t> و </a:t>
            </a:r>
            <a:r>
              <a:rPr lang="ar-IQ" sz="2400" dirty="0" err="1" smtClean="0">
                <a:solidFill>
                  <a:srgbClr val="00B050"/>
                </a:solidFill>
                <a:cs typeface="Ali_K_Samik" pitchFamily="2" charset="-78"/>
              </a:rPr>
              <a:t>ريخؤ</a:t>
            </a:r>
            <a:r>
              <a:rPr lang="ar-IQ" sz="2400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2400" dirty="0" err="1" smtClean="0">
                <a:solidFill>
                  <a:srgbClr val="00B050"/>
                </a:solidFill>
                <a:cs typeface="Ali_K_Samik" pitchFamily="2" charset="-78"/>
              </a:rPr>
              <a:t>لةكان</a:t>
            </a:r>
            <a:r>
              <a:rPr lang="ar-IQ" sz="2400" dirty="0" smtClean="0">
                <a:solidFill>
                  <a:srgbClr val="00B050"/>
                </a:solidFill>
                <a:cs typeface="Ali_K_Samik" pitchFamily="2" charset="-78"/>
              </a:rPr>
              <a:t>.</a:t>
            </a:r>
            <a:endParaRPr lang="en-US" sz="2400" dirty="0">
              <a:solidFill>
                <a:srgbClr val="00B050"/>
              </a:solidFill>
              <a:cs typeface="Ali_K_Samik" pitchFamily="2" charset="-78"/>
            </a:endParaRPr>
          </a:p>
          <a:p>
            <a:pPr marL="0" lvl="0" indent="0">
              <a:buNone/>
            </a:pPr>
            <a:r>
              <a:rPr lang="ar-SA" sz="2400" dirty="0" err="1">
                <a:solidFill>
                  <a:srgbClr val="FF0000"/>
                </a:solidFill>
              </a:rPr>
              <a:t>احساس</a:t>
            </a:r>
            <a:r>
              <a:rPr lang="ar-SA" sz="2400" dirty="0">
                <a:solidFill>
                  <a:srgbClr val="FF0000"/>
                </a:solidFill>
              </a:rPr>
              <a:t> بالدوار الدائم</a:t>
            </a:r>
            <a:r>
              <a:rPr lang="en-US" sz="2400" dirty="0"/>
              <a:t> </a:t>
            </a:r>
            <a:r>
              <a:rPr lang="en-US" sz="2400" dirty="0" smtClean="0"/>
              <a:t>.</a:t>
            </a:r>
            <a:r>
              <a:rPr lang="ar-IQ" sz="2400" dirty="0" smtClean="0"/>
              <a:t>                     </a:t>
            </a:r>
            <a:r>
              <a:rPr lang="ar-IQ" sz="2400" dirty="0" err="1" smtClean="0">
                <a:solidFill>
                  <a:srgbClr val="00B050"/>
                </a:solidFill>
                <a:cs typeface="Ali_K_Samik" pitchFamily="2" charset="-78"/>
              </a:rPr>
              <a:t>هة</a:t>
            </a:r>
            <a:r>
              <a:rPr lang="ar-IQ" sz="2400" dirty="0" smtClean="0">
                <a:solidFill>
                  <a:srgbClr val="00B050"/>
                </a:solidFill>
                <a:cs typeface="Ali_K_Samik" pitchFamily="2" charset="-78"/>
              </a:rPr>
              <a:t> ست كردن </a:t>
            </a:r>
            <a:r>
              <a:rPr lang="ar-IQ" sz="2400" dirty="0" err="1" smtClean="0">
                <a:solidFill>
                  <a:srgbClr val="00B050"/>
                </a:solidFill>
                <a:cs typeface="Ali_K_Samik" pitchFamily="2" charset="-78"/>
              </a:rPr>
              <a:t>بة</a:t>
            </a:r>
            <a:r>
              <a:rPr lang="ar-IQ" sz="2400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2400" dirty="0" err="1" smtClean="0">
                <a:solidFill>
                  <a:srgbClr val="00B050"/>
                </a:solidFill>
                <a:cs typeface="Ali_K_Samik" pitchFamily="2" charset="-78"/>
              </a:rPr>
              <a:t>سةر</a:t>
            </a:r>
            <a:r>
              <a:rPr lang="ar-IQ" sz="2400" dirty="0" smtClean="0">
                <a:solidFill>
                  <a:srgbClr val="00B050"/>
                </a:solidFill>
                <a:cs typeface="Ali_K_Samik" pitchFamily="2" charset="-78"/>
              </a:rPr>
              <a:t> سوان </a:t>
            </a:r>
            <a:r>
              <a:rPr lang="ar-IQ" sz="2400" dirty="0" err="1" smtClean="0">
                <a:solidFill>
                  <a:srgbClr val="00B050"/>
                </a:solidFill>
                <a:cs typeface="Ali_K_Samik" pitchFamily="2" charset="-78"/>
              </a:rPr>
              <a:t>بة</a:t>
            </a:r>
            <a:r>
              <a:rPr lang="ar-IQ" sz="2400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2400" dirty="0" err="1" smtClean="0">
                <a:solidFill>
                  <a:srgbClr val="00B050"/>
                </a:solidFill>
                <a:cs typeface="Ali_K_Samik" pitchFamily="2" charset="-78"/>
              </a:rPr>
              <a:t>شيوة</a:t>
            </a:r>
            <a:r>
              <a:rPr lang="ar-IQ" sz="2400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2400" dirty="0" err="1" smtClean="0">
                <a:solidFill>
                  <a:srgbClr val="00B050"/>
                </a:solidFill>
                <a:cs typeface="Ali_K_Samik" pitchFamily="2" charset="-78"/>
              </a:rPr>
              <a:t>يةكي</a:t>
            </a:r>
            <a:r>
              <a:rPr lang="ar-IQ" sz="2400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2400" dirty="0" err="1" smtClean="0">
                <a:solidFill>
                  <a:srgbClr val="00B050"/>
                </a:solidFill>
                <a:cs typeface="Ali_K_Samik" pitchFamily="2" charset="-78"/>
              </a:rPr>
              <a:t>بةر</a:t>
            </a:r>
            <a:r>
              <a:rPr lang="ar-IQ" sz="2400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2400" dirty="0" err="1" smtClean="0">
                <a:solidFill>
                  <a:srgbClr val="00B050"/>
                </a:solidFill>
                <a:cs typeface="Ali_K_Samik" pitchFamily="2" charset="-78"/>
              </a:rPr>
              <a:t>دةوام</a:t>
            </a:r>
            <a:r>
              <a:rPr lang="ar-IQ" sz="2400" dirty="0" smtClean="0">
                <a:solidFill>
                  <a:srgbClr val="00B050"/>
                </a:solidFill>
                <a:cs typeface="Ali_K_Samik" pitchFamily="2" charset="-78"/>
              </a:rPr>
              <a:t>.</a:t>
            </a:r>
            <a:endParaRPr lang="en-US" sz="2400" dirty="0">
              <a:solidFill>
                <a:srgbClr val="00B050"/>
              </a:solidFill>
              <a:cs typeface="Ali_K_Samik" pitchFamily="2" charset="-78"/>
            </a:endParaRPr>
          </a:p>
          <a:p>
            <a:pPr marL="0" lvl="0" indent="0">
              <a:buNone/>
            </a:pPr>
            <a:r>
              <a:rPr lang="ar-SA" sz="2400" dirty="0" smtClean="0">
                <a:solidFill>
                  <a:srgbClr val="FF0000"/>
                </a:solidFill>
              </a:rPr>
              <a:t>زيادة </a:t>
            </a:r>
            <a:r>
              <a:rPr lang="ar-SA" sz="2400" dirty="0">
                <a:solidFill>
                  <a:srgbClr val="FF0000"/>
                </a:solidFill>
              </a:rPr>
              <a:t>القابلية </a:t>
            </a:r>
            <a:r>
              <a:rPr lang="ar-SA" sz="2400" dirty="0" err="1">
                <a:solidFill>
                  <a:srgbClr val="FF0000"/>
                </a:solidFill>
              </a:rPr>
              <a:t>للاصابة</a:t>
            </a:r>
            <a:r>
              <a:rPr lang="ar-SA" sz="2400" dirty="0">
                <a:solidFill>
                  <a:srgbClr val="FF0000"/>
                </a:solidFill>
              </a:rPr>
              <a:t> </a:t>
            </a:r>
            <a:r>
              <a:rPr lang="ar-SA" sz="2400" dirty="0" err="1">
                <a:solidFill>
                  <a:srgbClr val="FF0000"/>
                </a:solidFill>
              </a:rPr>
              <a:t>بالامراض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r>
              <a:rPr lang="ar-IQ" sz="2400" dirty="0" smtClean="0">
                <a:solidFill>
                  <a:srgbClr val="FF0000"/>
                </a:solidFill>
              </a:rPr>
              <a:t>            </a:t>
            </a:r>
            <a:r>
              <a:rPr lang="ar-IQ" sz="2400" dirty="0" err="1" smtClean="0">
                <a:solidFill>
                  <a:srgbClr val="00B050"/>
                </a:solidFill>
                <a:cs typeface="Ali_K_Samik" pitchFamily="2" charset="-78"/>
              </a:rPr>
              <a:t>زؤر</a:t>
            </a:r>
            <a:r>
              <a:rPr lang="ar-IQ" sz="2400" dirty="0" smtClean="0">
                <a:solidFill>
                  <a:srgbClr val="00B050"/>
                </a:solidFill>
                <a:cs typeface="Ali_K_Samik" pitchFamily="2" charset="-78"/>
              </a:rPr>
              <a:t> تر توشي </a:t>
            </a:r>
            <a:r>
              <a:rPr lang="ar-IQ" sz="2400" dirty="0" err="1" smtClean="0">
                <a:solidFill>
                  <a:srgbClr val="00B050"/>
                </a:solidFill>
                <a:cs typeface="Ali_K_Samik" pitchFamily="2" charset="-78"/>
              </a:rPr>
              <a:t>ثيكان</a:t>
            </a:r>
            <a:r>
              <a:rPr lang="ar-IQ" sz="2400" dirty="0" smtClean="0">
                <a:solidFill>
                  <a:srgbClr val="00B050"/>
                </a:solidFill>
                <a:cs typeface="Ali_K_Samik" pitchFamily="2" charset="-78"/>
              </a:rPr>
              <a:t> و </a:t>
            </a:r>
            <a:r>
              <a:rPr lang="ar-IQ" sz="2400" dirty="0" err="1" smtClean="0">
                <a:solidFill>
                  <a:srgbClr val="00B050"/>
                </a:solidFill>
                <a:cs typeface="Ali_K_Samik" pitchFamily="2" charset="-78"/>
              </a:rPr>
              <a:t>نةخؤشي</a:t>
            </a:r>
            <a:r>
              <a:rPr lang="ar-IQ" sz="2400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2400" dirty="0" err="1" smtClean="0">
                <a:solidFill>
                  <a:srgbClr val="00B050"/>
                </a:solidFill>
                <a:cs typeface="Ali_K_Samik" pitchFamily="2" charset="-78"/>
              </a:rPr>
              <a:t>دةبيت</a:t>
            </a:r>
            <a:r>
              <a:rPr lang="ar-IQ" sz="2400" dirty="0" smtClean="0">
                <a:solidFill>
                  <a:srgbClr val="00B050"/>
                </a:solidFill>
                <a:cs typeface="Ali_K_Samik" pitchFamily="2" charset="-78"/>
              </a:rPr>
              <a:t>.</a:t>
            </a:r>
            <a:endParaRPr lang="en-US" sz="2400" dirty="0">
              <a:solidFill>
                <a:srgbClr val="00B050"/>
              </a:solidFill>
              <a:cs typeface="Ali_K_Samik" pitchFamily="2" charset="-78"/>
            </a:endParaRPr>
          </a:p>
          <a:p>
            <a:pPr marL="0" lvl="0" indent="0">
              <a:buNone/>
            </a:pPr>
            <a:r>
              <a:rPr lang="en-US" sz="2400" dirty="0"/>
              <a:t>  </a:t>
            </a:r>
            <a:r>
              <a:rPr lang="ar-SA" sz="2400" dirty="0">
                <a:solidFill>
                  <a:srgbClr val="FF0000"/>
                </a:solidFill>
              </a:rPr>
              <a:t>نقص السعة الحيوية</a:t>
            </a:r>
            <a:r>
              <a:rPr lang="en-US" sz="2400" dirty="0">
                <a:solidFill>
                  <a:srgbClr val="FF0000"/>
                </a:solidFill>
              </a:rPr>
              <a:t> </a:t>
            </a:r>
            <a:r>
              <a:rPr lang="en-US" sz="2400" dirty="0" smtClean="0"/>
              <a:t>.</a:t>
            </a:r>
            <a:r>
              <a:rPr lang="ar-IQ" sz="2400" dirty="0" smtClean="0"/>
              <a:t>                      </a:t>
            </a:r>
            <a:r>
              <a:rPr lang="ar-IQ" sz="2400" dirty="0" err="1" smtClean="0">
                <a:solidFill>
                  <a:srgbClr val="00B0F0"/>
                </a:solidFill>
                <a:cs typeface="Ali_K_Samik" pitchFamily="2" charset="-78"/>
              </a:rPr>
              <a:t>كة</a:t>
            </a:r>
            <a:r>
              <a:rPr lang="ar-IQ" sz="2400" dirty="0" smtClean="0">
                <a:solidFill>
                  <a:srgbClr val="00B0F0"/>
                </a:solidFill>
                <a:cs typeface="Ali_K_Samik" pitchFamily="2" charset="-78"/>
              </a:rPr>
              <a:t> مي </a:t>
            </a:r>
            <a:r>
              <a:rPr lang="ar-IQ" sz="2400" dirty="0" err="1" smtClean="0">
                <a:solidFill>
                  <a:srgbClr val="00B0F0"/>
                </a:solidFill>
                <a:cs typeface="Ali_K_Samik" pitchFamily="2" charset="-78"/>
              </a:rPr>
              <a:t>قة</a:t>
            </a:r>
            <a:r>
              <a:rPr lang="ar-IQ" sz="2400" dirty="0" smtClean="0">
                <a:solidFill>
                  <a:srgbClr val="00B0F0"/>
                </a:solidFill>
                <a:cs typeface="Ali_K_Samik" pitchFamily="2" charset="-78"/>
              </a:rPr>
              <a:t> </a:t>
            </a:r>
            <a:r>
              <a:rPr lang="ar-IQ" sz="2400" dirty="0" err="1" smtClean="0">
                <a:solidFill>
                  <a:srgbClr val="00B0F0"/>
                </a:solidFill>
                <a:cs typeface="Ali_K_Samik" pitchFamily="2" charset="-78"/>
              </a:rPr>
              <a:t>بارةي</a:t>
            </a:r>
            <a:r>
              <a:rPr lang="ar-IQ" sz="2400" dirty="0" smtClean="0">
                <a:solidFill>
                  <a:srgbClr val="00B0F0"/>
                </a:solidFill>
                <a:cs typeface="Ali_K_Samik" pitchFamily="2" charset="-78"/>
              </a:rPr>
              <a:t> </a:t>
            </a:r>
            <a:r>
              <a:rPr lang="ar-IQ" sz="2400" dirty="0" err="1" smtClean="0">
                <a:solidFill>
                  <a:srgbClr val="00B0F0"/>
                </a:solidFill>
                <a:cs typeface="Ali_K_Samik" pitchFamily="2" charset="-78"/>
              </a:rPr>
              <a:t>هة</a:t>
            </a:r>
            <a:r>
              <a:rPr lang="ar-IQ" sz="2400" dirty="0" smtClean="0">
                <a:solidFill>
                  <a:srgbClr val="00B0F0"/>
                </a:solidFill>
                <a:cs typeface="Ali_K_Samik" pitchFamily="2" charset="-78"/>
              </a:rPr>
              <a:t> ناسة.           </a:t>
            </a:r>
            <a:endParaRPr lang="en-US" sz="2400" dirty="0">
              <a:solidFill>
                <a:srgbClr val="00B0F0"/>
              </a:solidFill>
              <a:cs typeface="Ali_K_Samik" pitchFamily="2" charset="-78"/>
            </a:endParaRPr>
          </a:p>
          <a:p>
            <a:pPr marL="0" indent="0">
              <a:buNone/>
            </a:pPr>
            <a:r>
              <a:rPr lang="ar-SA" sz="2400" dirty="0" smtClean="0">
                <a:solidFill>
                  <a:srgbClr val="FF0000"/>
                </a:solidFill>
              </a:rPr>
              <a:t>طول </a:t>
            </a:r>
            <a:r>
              <a:rPr lang="ar-SA" sz="2400" dirty="0">
                <a:solidFill>
                  <a:srgbClr val="FF0000"/>
                </a:solidFill>
              </a:rPr>
              <a:t>فترة استعادة النبض </a:t>
            </a:r>
            <a:r>
              <a:rPr lang="ar-SA" sz="2400" dirty="0" err="1" smtClean="0">
                <a:solidFill>
                  <a:srgbClr val="FF0000"/>
                </a:solidFill>
              </a:rPr>
              <a:t>لحالتة</a:t>
            </a:r>
            <a:r>
              <a:rPr lang="ar-IQ" sz="2400" dirty="0" smtClean="0">
                <a:solidFill>
                  <a:srgbClr val="FF0000"/>
                </a:solidFill>
              </a:rPr>
              <a:t> </a:t>
            </a:r>
            <a:r>
              <a:rPr lang="ar-IQ" sz="2400" dirty="0" smtClean="0"/>
              <a:t>.        </a:t>
            </a:r>
            <a:r>
              <a:rPr lang="ar-IQ" sz="2400" dirty="0" err="1" smtClean="0">
                <a:solidFill>
                  <a:srgbClr val="00B050"/>
                </a:solidFill>
                <a:cs typeface="Ali_K_Samik" pitchFamily="2" charset="-78"/>
              </a:rPr>
              <a:t>طة</a:t>
            </a:r>
            <a:r>
              <a:rPr lang="ar-IQ" sz="2400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2400" dirty="0" err="1" smtClean="0">
                <a:solidFill>
                  <a:srgbClr val="00B050"/>
                </a:solidFill>
                <a:cs typeface="Ali_K_Samik" pitchFamily="2" charset="-78"/>
              </a:rPr>
              <a:t>رانةوةي</a:t>
            </a:r>
            <a:r>
              <a:rPr lang="ar-IQ" sz="2400" dirty="0" smtClean="0">
                <a:solidFill>
                  <a:srgbClr val="00B050"/>
                </a:solidFill>
                <a:cs typeface="Ali_K_Samik" pitchFamily="2" charset="-78"/>
              </a:rPr>
              <a:t> ليداني دلي </a:t>
            </a:r>
            <a:r>
              <a:rPr lang="ar-IQ" sz="2400" dirty="0" err="1" smtClean="0">
                <a:solidFill>
                  <a:srgbClr val="00B050"/>
                </a:solidFill>
                <a:cs typeface="Ali_K_Samik" pitchFamily="2" charset="-78"/>
              </a:rPr>
              <a:t>يلريزان</a:t>
            </a:r>
            <a:r>
              <a:rPr lang="ar-IQ" sz="2400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2400" dirty="0" err="1" smtClean="0">
                <a:solidFill>
                  <a:srgbClr val="00B050"/>
                </a:solidFill>
                <a:cs typeface="Ali_K_Samik" pitchFamily="2" charset="-78"/>
              </a:rPr>
              <a:t>زؤر</a:t>
            </a:r>
            <a:r>
              <a:rPr lang="ar-IQ" sz="2400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2400" dirty="0" err="1" smtClean="0">
                <a:solidFill>
                  <a:srgbClr val="00B050"/>
                </a:solidFill>
                <a:cs typeface="Ali_K_Samik" pitchFamily="2" charset="-78"/>
              </a:rPr>
              <a:t>دة</a:t>
            </a:r>
            <a:r>
              <a:rPr lang="ar-IQ" sz="2400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2400" dirty="0" err="1" smtClean="0">
                <a:solidFill>
                  <a:srgbClr val="00B050"/>
                </a:solidFill>
                <a:cs typeface="Ali_K_Samik" pitchFamily="2" charset="-78"/>
              </a:rPr>
              <a:t>خايةني</a:t>
            </a:r>
            <a:r>
              <a:rPr lang="ar-IQ" sz="2400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sz="2400" dirty="0" err="1" smtClean="0">
                <a:solidFill>
                  <a:srgbClr val="00B050"/>
                </a:solidFill>
                <a:cs typeface="Ali_K_Samik" pitchFamily="2" charset="-78"/>
              </a:rPr>
              <a:t>بؤ</a:t>
            </a:r>
            <a:r>
              <a:rPr lang="ar-IQ" sz="2400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SA" sz="2400" dirty="0" smtClean="0">
                <a:solidFill>
                  <a:srgbClr val="FF0000"/>
                </a:solidFill>
              </a:rPr>
              <a:t>الطبيعة </a:t>
            </a:r>
            <a:r>
              <a:rPr lang="ar-SA" sz="2400" dirty="0">
                <a:solidFill>
                  <a:srgbClr val="FF0000"/>
                </a:solidFill>
              </a:rPr>
              <a:t>(استعادة الشفاء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ar-IQ" sz="2400" dirty="0" smtClean="0">
                <a:solidFill>
                  <a:srgbClr val="FF0000"/>
                </a:solidFill>
              </a:rPr>
              <a:t>.                   </a:t>
            </a:r>
            <a:r>
              <a:rPr lang="ar-IQ" sz="2400" dirty="0" smtClean="0">
                <a:solidFill>
                  <a:srgbClr val="00B050"/>
                </a:solidFill>
                <a:cs typeface="Ali_K_Samik" pitchFamily="2" charset="-78"/>
              </a:rPr>
              <a:t>باري </a:t>
            </a:r>
            <a:r>
              <a:rPr lang="ar-IQ" sz="2400" dirty="0" err="1" smtClean="0">
                <a:solidFill>
                  <a:srgbClr val="00B050"/>
                </a:solidFill>
                <a:cs typeface="Ali_K_Samik" pitchFamily="2" charset="-78"/>
              </a:rPr>
              <a:t>خؤي</a:t>
            </a:r>
            <a:r>
              <a:rPr lang="ar-IQ" sz="2400" dirty="0" smtClean="0">
                <a:solidFill>
                  <a:srgbClr val="00B050"/>
                </a:solidFill>
                <a:cs typeface="Ali_K_Samik" pitchFamily="2" charset="-78"/>
              </a:rPr>
              <a:t>.</a:t>
            </a:r>
            <a:endParaRPr lang="ar-IQ" sz="2400" dirty="0">
              <a:solidFill>
                <a:srgbClr val="00B050"/>
              </a:solidFill>
              <a:cs typeface="Ali_K_Samik" pitchFamily="2" charset="-78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8640"/>
            <a:ext cx="1347787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52965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rmAutofit fontScale="90000"/>
          </a:bodyPr>
          <a:lstStyle/>
          <a:p>
            <a:pPr lvl="0"/>
            <a:r>
              <a:rPr lang="ar-IQ" sz="2800" dirty="0" smtClean="0"/>
              <a:t>(</a:t>
            </a:r>
            <a:r>
              <a:rPr lang="ar-IQ" sz="2800" dirty="0" smtClean="0">
                <a:cs typeface="Ali_K_Samik" pitchFamily="2" charset="-78"/>
              </a:rPr>
              <a:t>3)</a:t>
            </a:r>
            <a:r>
              <a:rPr lang="ar-IQ" sz="2800" dirty="0" err="1" smtClean="0">
                <a:cs typeface="Ali_K_Samik" pitchFamily="2" charset="-78"/>
              </a:rPr>
              <a:t>نيشانةكاني</a:t>
            </a:r>
            <a:r>
              <a:rPr lang="ar-IQ" sz="2800" dirty="0" smtClean="0">
                <a:cs typeface="Ali_K_Samik" pitchFamily="2" charset="-78"/>
              </a:rPr>
              <a:t> </a:t>
            </a:r>
            <a:r>
              <a:rPr lang="ar-IQ" sz="2800" dirty="0" err="1" smtClean="0">
                <a:cs typeface="Ali_K_Samik" pitchFamily="2" charset="-78"/>
              </a:rPr>
              <a:t>كة</a:t>
            </a:r>
            <a:r>
              <a:rPr lang="ar-IQ" sz="2800" dirty="0" smtClean="0">
                <a:cs typeface="Ali_K_Samik" pitchFamily="2" charset="-78"/>
              </a:rPr>
              <a:t> </a:t>
            </a:r>
            <a:r>
              <a:rPr lang="ar-IQ" sz="2800" dirty="0" err="1" smtClean="0">
                <a:cs typeface="Ali_K_Samik" pitchFamily="2" charset="-78"/>
              </a:rPr>
              <a:t>تايبةتن</a:t>
            </a:r>
            <a:r>
              <a:rPr lang="ar-IQ" sz="2800" dirty="0" smtClean="0">
                <a:cs typeface="Ali_K_Samik" pitchFamily="2" charset="-78"/>
              </a:rPr>
              <a:t> </a:t>
            </a:r>
            <a:r>
              <a:rPr lang="ar-IQ" sz="2800" dirty="0" err="1" smtClean="0">
                <a:cs typeface="Ali_K_Samik" pitchFamily="2" charset="-78"/>
              </a:rPr>
              <a:t>بة</a:t>
            </a:r>
            <a:r>
              <a:rPr lang="ar-IQ" sz="2800" dirty="0" smtClean="0">
                <a:cs typeface="Ali_K_Samik" pitchFamily="2" charset="-78"/>
              </a:rPr>
              <a:t> تواناي </a:t>
            </a:r>
            <a:r>
              <a:rPr lang="ar-IQ" sz="2800" dirty="0" err="1" smtClean="0">
                <a:cs typeface="Ali_K_Samik" pitchFamily="2" charset="-78"/>
              </a:rPr>
              <a:t>ياريزان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ar-IQ" sz="2800" dirty="0" smtClean="0"/>
              <a:t>(</a:t>
            </a:r>
            <a:r>
              <a:rPr lang="ar-IQ" sz="2800" b="1" dirty="0" smtClean="0">
                <a:cs typeface="+mn-cs"/>
              </a:rPr>
              <a:t>3)</a:t>
            </a:r>
            <a:r>
              <a:rPr lang="ar-SA" sz="2800" b="1" dirty="0" err="1" smtClean="0">
                <a:cs typeface="+mn-cs"/>
              </a:rPr>
              <a:t>اعراض</a:t>
            </a:r>
            <a:r>
              <a:rPr lang="ar-SA" sz="2800" b="1" dirty="0" smtClean="0">
                <a:cs typeface="+mn-cs"/>
              </a:rPr>
              <a:t> </a:t>
            </a:r>
            <a:r>
              <a:rPr lang="ar-SA" sz="2800" b="1" dirty="0">
                <a:cs typeface="+mn-cs"/>
              </a:rPr>
              <a:t>مرتبطة بمستوى قدرة اللاعب :</a:t>
            </a:r>
            <a:r>
              <a:rPr lang="en-US" sz="2800" b="1" dirty="0">
                <a:cs typeface="+mn-cs"/>
              </a:rPr>
              <a:t/>
            </a:r>
            <a:br>
              <a:rPr lang="en-US" sz="2800" b="1" dirty="0">
                <a:cs typeface="+mn-cs"/>
              </a:rPr>
            </a:br>
            <a:r>
              <a:rPr lang="ar-SA" sz="2800" b="1" dirty="0">
                <a:cs typeface="+mn-cs"/>
              </a:rPr>
              <a:t> وتنقسم </a:t>
            </a:r>
            <a:r>
              <a:rPr lang="ar-SA" sz="2800" b="1" dirty="0" err="1">
                <a:cs typeface="+mn-cs"/>
              </a:rPr>
              <a:t>الى</a:t>
            </a:r>
            <a:r>
              <a:rPr lang="en-US" sz="2800" b="1" dirty="0">
                <a:cs typeface="+mn-cs"/>
              </a:rPr>
              <a:t>:</a:t>
            </a:r>
            <a:endParaRPr lang="ar-IQ" sz="2800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ar-IQ" b="1" dirty="0"/>
              <a:t>   </a:t>
            </a:r>
            <a:r>
              <a:rPr lang="ar-SA" b="1" dirty="0" smtClean="0"/>
              <a:t>(</a:t>
            </a:r>
            <a:r>
              <a:rPr lang="ar-SA" b="1" dirty="0"/>
              <a:t>أ)- بالنسبة للحالة البدنية</a:t>
            </a:r>
            <a:r>
              <a:rPr lang="en-US" b="1" dirty="0"/>
              <a:t> </a:t>
            </a:r>
            <a:r>
              <a:rPr lang="en-US" b="1" dirty="0" smtClean="0"/>
              <a:t>: </a:t>
            </a:r>
            <a:r>
              <a:rPr lang="ar-IQ" b="1" dirty="0" smtClean="0"/>
              <a:t>       (ا) </a:t>
            </a:r>
            <a:r>
              <a:rPr lang="ar-IQ" sz="2600" b="1" dirty="0" err="1" smtClean="0">
                <a:cs typeface="Ali_K_Samik" pitchFamily="2" charset="-78"/>
              </a:rPr>
              <a:t>دةربارةي</a:t>
            </a:r>
            <a:r>
              <a:rPr lang="ar-IQ" sz="2600" b="1" dirty="0" smtClean="0">
                <a:cs typeface="Ali_K_Samik" pitchFamily="2" charset="-78"/>
              </a:rPr>
              <a:t> </a:t>
            </a:r>
            <a:r>
              <a:rPr lang="ar-IQ" sz="2600" b="1" dirty="0" err="1" smtClean="0">
                <a:cs typeface="Ali_K_Samik" pitchFamily="2" charset="-78"/>
              </a:rPr>
              <a:t>حالةتي</a:t>
            </a:r>
            <a:r>
              <a:rPr lang="ar-IQ" sz="2600" b="1" dirty="0" smtClean="0">
                <a:cs typeface="Ali_K_Samik" pitchFamily="2" charset="-78"/>
              </a:rPr>
              <a:t> </a:t>
            </a:r>
            <a:r>
              <a:rPr lang="ar-IQ" sz="2600" b="1" dirty="0" err="1" smtClean="0">
                <a:cs typeface="Ali_K_Samik" pitchFamily="2" charset="-78"/>
              </a:rPr>
              <a:t>جةستةيي</a:t>
            </a:r>
            <a:endParaRPr lang="en-US" sz="2600" dirty="0">
              <a:cs typeface="Ali_K_Samik" pitchFamily="2" charset="-78"/>
            </a:endParaRPr>
          </a:p>
          <a:p>
            <a:r>
              <a:rPr lang="en-US" dirty="0"/>
              <a:t> </a:t>
            </a:r>
            <a:r>
              <a:rPr lang="ar-SA" dirty="0">
                <a:solidFill>
                  <a:srgbClr val="FF0000"/>
                </a:solidFill>
              </a:rPr>
              <a:t>هبوط </a:t>
            </a:r>
            <a:r>
              <a:rPr lang="ar-SA" dirty="0" err="1">
                <a:solidFill>
                  <a:srgbClr val="FF0000"/>
                </a:solidFill>
              </a:rPr>
              <a:t>فى</a:t>
            </a:r>
            <a:r>
              <a:rPr lang="ar-SA" dirty="0">
                <a:solidFill>
                  <a:srgbClr val="FF0000"/>
                </a:solidFill>
              </a:rPr>
              <a:t> القدرة على التحمل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ar-IQ" dirty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err="1">
                <a:solidFill>
                  <a:srgbClr val="7030A0"/>
                </a:solidFill>
                <a:cs typeface="Ali_K_Samik" pitchFamily="2" charset="-78"/>
              </a:rPr>
              <a:t>دابةزيني</a:t>
            </a:r>
            <a:r>
              <a:rPr lang="ar-IQ" dirty="0">
                <a:solidFill>
                  <a:srgbClr val="7030A0"/>
                </a:solidFill>
                <a:cs typeface="Ali_K_Samik" pitchFamily="2" charset="-78"/>
              </a:rPr>
              <a:t> تواناي </a:t>
            </a:r>
            <a:r>
              <a:rPr lang="ar-IQ" dirty="0" err="1">
                <a:solidFill>
                  <a:srgbClr val="7030A0"/>
                </a:solidFill>
                <a:cs typeface="Ali_K_Samik" pitchFamily="2" charset="-78"/>
              </a:rPr>
              <a:t>خؤراطري</a:t>
            </a:r>
            <a:r>
              <a:rPr lang="ar-IQ" dirty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dirty="0" err="1">
                <a:solidFill>
                  <a:srgbClr val="7030A0"/>
                </a:solidFill>
                <a:cs typeface="Ali_K_Samik" pitchFamily="2" charset="-78"/>
              </a:rPr>
              <a:t>ياريزان</a:t>
            </a:r>
            <a:r>
              <a:rPr lang="ar-IQ" dirty="0">
                <a:solidFill>
                  <a:srgbClr val="7030A0"/>
                </a:solidFill>
                <a:cs typeface="Ali_K_Samik" pitchFamily="2" charset="-78"/>
              </a:rPr>
              <a:t>.</a:t>
            </a:r>
            <a:endParaRPr lang="en-US" dirty="0">
              <a:solidFill>
                <a:srgbClr val="7030A0"/>
              </a:solidFill>
              <a:cs typeface="Ali_K_Samik" pitchFamily="2" charset="-78"/>
            </a:endParaRPr>
          </a:p>
          <a:p>
            <a:pPr lvl="0" algn="ctr"/>
            <a:r>
              <a:rPr lang="ar-SA" dirty="0" smtClean="0">
                <a:solidFill>
                  <a:srgbClr val="FF0000"/>
                </a:solidFill>
              </a:rPr>
              <a:t>المطالبة بزيادة فترات الراحة</a:t>
            </a:r>
            <a:r>
              <a:rPr lang="en-US" sz="2600" dirty="0" smtClean="0">
                <a:solidFill>
                  <a:srgbClr val="FF0000"/>
                </a:solidFill>
                <a:cs typeface="Ali_K_Samik" pitchFamily="2" charset="-78"/>
              </a:rPr>
              <a:t> </a:t>
            </a:r>
            <a:r>
              <a:rPr lang="en-US" sz="2600" dirty="0" smtClean="0">
                <a:solidFill>
                  <a:srgbClr val="7030A0"/>
                </a:solidFill>
                <a:cs typeface="Ali_K_Samik" pitchFamily="2" charset="-78"/>
              </a:rPr>
              <a:t>.</a:t>
            </a:r>
            <a:r>
              <a:rPr lang="ar-IQ" sz="2600" dirty="0" err="1" smtClean="0">
                <a:solidFill>
                  <a:srgbClr val="7030A0"/>
                </a:solidFill>
                <a:cs typeface="Ali_K_Samik" pitchFamily="2" charset="-78"/>
              </a:rPr>
              <a:t>ياريزان</a:t>
            </a:r>
            <a:r>
              <a:rPr lang="ar-IQ" sz="26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2600" dirty="0" err="1" smtClean="0">
                <a:solidFill>
                  <a:srgbClr val="7030A0"/>
                </a:solidFill>
                <a:cs typeface="Ali_K_Samik" pitchFamily="2" charset="-78"/>
              </a:rPr>
              <a:t>هةردةم</a:t>
            </a:r>
            <a:r>
              <a:rPr lang="ar-IQ" sz="26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2600" dirty="0" err="1" smtClean="0">
                <a:solidFill>
                  <a:srgbClr val="7030A0"/>
                </a:solidFill>
                <a:cs typeface="Ali_K_Samik" pitchFamily="2" charset="-78"/>
              </a:rPr>
              <a:t>داوا</a:t>
            </a:r>
            <a:r>
              <a:rPr lang="ar-IQ" sz="26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2600" dirty="0" err="1" smtClean="0">
                <a:solidFill>
                  <a:srgbClr val="7030A0"/>
                </a:solidFill>
                <a:cs typeface="Ali_K_Samik" pitchFamily="2" charset="-78"/>
              </a:rPr>
              <a:t>دةكات</a:t>
            </a:r>
            <a:r>
              <a:rPr lang="ar-IQ" sz="26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2600" dirty="0" err="1" smtClean="0">
                <a:solidFill>
                  <a:srgbClr val="7030A0"/>
                </a:solidFill>
                <a:cs typeface="Ali_K_Samik" pitchFamily="2" charset="-78"/>
              </a:rPr>
              <a:t>كة</a:t>
            </a:r>
            <a:r>
              <a:rPr lang="ar-IQ" sz="26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2600" dirty="0" err="1" smtClean="0">
                <a:solidFill>
                  <a:srgbClr val="7030A0"/>
                </a:solidFill>
                <a:cs typeface="Ali_K_Samik" pitchFamily="2" charset="-78"/>
              </a:rPr>
              <a:t>ثشوي</a:t>
            </a:r>
            <a:r>
              <a:rPr lang="ar-IQ" sz="26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2600" dirty="0" err="1" smtClean="0">
                <a:solidFill>
                  <a:srgbClr val="7030A0"/>
                </a:solidFill>
                <a:cs typeface="Ali_K_Samik" pitchFamily="2" charset="-78"/>
              </a:rPr>
              <a:t>زؤر</a:t>
            </a:r>
            <a:r>
              <a:rPr lang="ar-IQ" sz="2600" dirty="0" smtClean="0">
                <a:solidFill>
                  <a:srgbClr val="7030A0"/>
                </a:solidFill>
                <a:cs typeface="Ali_K_Samik" pitchFamily="2" charset="-78"/>
              </a:rPr>
              <a:t>   </a:t>
            </a:r>
            <a:r>
              <a:rPr lang="ar-IQ" sz="2600" dirty="0" err="1" smtClean="0">
                <a:solidFill>
                  <a:srgbClr val="7030A0"/>
                </a:solidFill>
                <a:cs typeface="Ali_K_Samik" pitchFamily="2" charset="-78"/>
              </a:rPr>
              <a:t>وةربطريت</a:t>
            </a:r>
            <a:endParaRPr lang="en-US" sz="2600" dirty="0" smtClean="0">
              <a:solidFill>
                <a:srgbClr val="7030A0"/>
              </a:solidFill>
              <a:cs typeface="Ali_K_Samik" pitchFamily="2" charset="-78"/>
            </a:endParaRPr>
          </a:p>
          <a:p>
            <a:pPr lvl="0"/>
            <a:r>
              <a:rPr lang="en-US" dirty="0" smtClean="0"/>
              <a:t> </a:t>
            </a:r>
            <a:r>
              <a:rPr lang="ar-SA" dirty="0">
                <a:solidFill>
                  <a:srgbClr val="FF0000"/>
                </a:solidFill>
              </a:rPr>
              <a:t>هبوط </a:t>
            </a:r>
            <a:r>
              <a:rPr lang="ar-SA" dirty="0" err="1">
                <a:solidFill>
                  <a:srgbClr val="FF0000"/>
                </a:solidFill>
              </a:rPr>
              <a:t>فى</a:t>
            </a:r>
            <a:r>
              <a:rPr lang="ar-SA" dirty="0">
                <a:solidFill>
                  <a:srgbClr val="FF0000"/>
                </a:solidFill>
              </a:rPr>
              <a:t> مستوى القوة</a:t>
            </a:r>
            <a:r>
              <a:rPr lang="en-US" dirty="0"/>
              <a:t> </a:t>
            </a:r>
            <a:r>
              <a:rPr lang="en-US" dirty="0" smtClean="0"/>
              <a:t>.</a:t>
            </a:r>
            <a:r>
              <a:rPr lang="ar-IQ" dirty="0" smtClean="0"/>
              <a:t>          </a:t>
            </a:r>
            <a:r>
              <a:rPr lang="ar-IQ" sz="3000" dirty="0" err="1" smtClean="0">
                <a:solidFill>
                  <a:srgbClr val="7030A0"/>
                </a:solidFill>
                <a:cs typeface="Ali_K_Samik" pitchFamily="2" charset="-78"/>
              </a:rPr>
              <a:t>دابةزيني</a:t>
            </a:r>
            <a:r>
              <a:rPr lang="ar-IQ" sz="30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000" dirty="0" err="1" smtClean="0">
                <a:solidFill>
                  <a:srgbClr val="7030A0"/>
                </a:solidFill>
                <a:cs typeface="Ali_K_Samik" pitchFamily="2" charset="-78"/>
              </a:rPr>
              <a:t>ئاستي</a:t>
            </a:r>
            <a:r>
              <a:rPr lang="ar-IQ" sz="30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000" dirty="0" err="1" smtClean="0">
                <a:solidFill>
                  <a:srgbClr val="7030A0"/>
                </a:solidFill>
                <a:cs typeface="Ali_K_Samik" pitchFamily="2" charset="-78"/>
              </a:rPr>
              <a:t>هيزي</a:t>
            </a:r>
            <a:r>
              <a:rPr lang="ar-IQ" sz="30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000" dirty="0" err="1" smtClean="0">
                <a:solidFill>
                  <a:srgbClr val="7030A0"/>
                </a:solidFill>
                <a:cs typeface="Ali_K_Samik" pitchFamily="2" charset="-78"/>
              </a:rPr>
              <a:t>ياريزان</a:t>
            </a:r>
            <a:r>
              <a:rPr lang="ar-IQ" sz="2400" dirty="0" smtClean="0">
                <a:cs typeface="Ali_K_Samik" pitchFamily="2" charset="-78"/>
              </a:rPr>
              <a:t>.</a:t>
            </a:r>
            <a:endParaRPr lang="en-US" sz="2400" dirty="0">
              <a:cs typeface="Ali_K_Samik" pitchFamily="2" charset="-78"/>
            </a:endParaRPr>
          </a:p>
          <a:p>
            <a:pPr lvl="0"/>
            <a:r>
              <a:rPr lang="en-US" dirty="0"/>
              <a:t> </a:t>
            </a:r>
            <a:r>
              <a:rPr lang="ar-SA" dirty="0">
                <a:solidFill>
                  <a:srgbClr val="FF0000"/>
                </a:solidFill>
              </a:rPr>
              <a:t>انخفاض </a:t>
            </a:r>
            <a:r>
              <a:rPr lang="ar-SA" dirty="0" err="1">
                <a:solidFill>
                  <a:srgbClr val="FF0000"/>
                </a:solidFill>
              </a:rPr>
              <a:t>فى</a:t>
            </a:r>
            <a:r>
              <a:rPr lang="ar-SA" dirty="0">
                <a:solidFill>
                  <a:srgbClr val="FF0000"/>
                </a:solidFill>
              </a:rPr>
              <a:t> معدل السرعة</a:t>
            </a:r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en-US" dirty="0" smtClean="0"/>
              <a:t>.</a:t>
            </a:r>
            <a:r>
              <a:rPr lang="ar-IQ" dirty="0" smtClean="0"/>
              <a:t>      </a:t>
            </a:r>
            <a:r>
              <a:rPr lang="ar-IQ" sz="3000" dirty="0" err="1" smtClean="0">
                <a:solidFill>
                  <a:srgbClr val="7030A0"/>
                </a:solidFill>
                <a:cs typeface="Ali_K_Samik" pitchFamily="2" charset="-78"/>
              </a:rPr>
              <a:t>كةمبونةوةي</a:t>
            </a:r>
            <a:r>
              <a:rPr lang="ar-IQ" sz="30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000" dirty="0" err="1" smtClean="0">
                <a:solidFill>
                  <a:srgbClr val="7030A0"/>
                </a:solidFill>
                <a:cs typeface="Ali_K_Samik" pitchFamily="2" charset="-78"/>
              </a:rPr>
              <a:t>تيكرايي</a:t>
            </a:r>
            <a:r>
              <a:rPr lang="ar-IQ" sz="30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000" dirty="0" err="1" smtClean="0">
                <a:solidFill>
                  <a:srgbClr val="7030A0"/>
                </a:solidFill>
                <a:cs typeface="Ali_K_Samik" pitchFamily="2" charset="-78"/>
              </a:rPr>
              <a:t>خيرايي</a:t>
            </a:r>
            <a:r>
              <a:rPr lang="ar-IQ" sz="3000" dirty="0" smtClean="0">
                <a:solidFill>
                  <a:srgbClr val="7030A0"/>
                </a:solidFill>
                <a:cs typeface="Ali_K_Samik" pitchFamily="2" charset="-78"/>
              </a:rPr>
              <a:t>.</a:t>
            </a:r>
            <a:endParaRPr lang="en-US" sz="3000" dirty="0">
              <a:solidFill>
                <a:srgbClr val="7030A0"/>
              </a:solidFill>
              <a:cs typeface="Ali_K_Samik" pitchFamily="2" charset="-78"/>
            </a:endParaRPr>
          </a:p>
          <a:p>
            <a:pPr algn="ctr"/>
            <a:r>
              <a:rPr lang="ar-SA" dirty="0">
                <a:solidFill>
                  <a:srgbClr val="FF0000"/>
                </a:solidFill>
              </a:rPr>
              <a:t>ضعف القدرة على الاستجابة </a:t>
            </a:r>
            <a:r>
              <a:rPr lang="ar-SA" dirty="0" smtClean="0">
                <a:solidFill>
                  <a:srgbClr val="FF0000"/>
                </a:solidFill>
              </a:rPr>
              <a:t>السريعة</a:t>
            </a:r>
            <a:r>
              <a:rPr lang="ar-IQ" sz="3000" dirty="0" smtClean="0">
                <a:solidFill>
                  <a:srgbClr val="7030A0"/>
                </a:solidFill>
                <a:cs typeface="Ali_K_Samik" pitchFamily="2" charset="-78"/>
              </a:rPr>
              <a:t>. </a:t>
            </a:r>
            <a:r>
              <a:rPr lang="ar-IQ" sz="3000" dirty="0" err="1" smtClean="0">
                <a:solidFill>
                  <a:srgbClr val="7030A0"/>
                </a:solidFill>
                <a:cs typeface="Ali_K_Samik" pitchFamily="2" charset="-78"/>
              </a:rPr>
              <a:t>كةم</a:t>
            </a:r>
            <a:r>
              <a:rPr lang="ar-IQ" sz="30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000" dirty="0" err="1" smtClean="0">
                <a:solidFill>
                  <a:srgbClr val="7030A0"/>
                </a:solidFill>
                <a:cs typeface="Ali_K_Samik" pitchFamily="2" charset="-78"/>
              </a:rPr>
              <a:t>بووني</a:t>
            </a:r>
            <a:r>
              <a:rPr lang="ar-IQ" sz="30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000" dirty="0" err="1" smtClean="0">
                <a:solidFill>
                  <a:srgbClr val="7030A0"/>
                </a:solidFill>
                <a:cs typeface="Ali_K_Samik" pitchFamily="2" charset="-78"/>
              </a:rPr>
              <a:t>ئاستي</a:t>
            </a:r>
            <a:r>
              <a:rPr lang="ar-IQ" sz="30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000" dirty="0" err="1" smtClean="0">
                <a:solidFill>
                  <a:srgbClr val="7030A0"/>
                </a:solidFill>
                <a:cs typeface="Ali_K_Samik" pitchFamily="2" charset="-78"/>
              </a:rPr>
              <a:t>ياريزان</a:t>
            </a:r>
            <a:r>
              <a:rPr lang="ar-IQ" sz="30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000" dirty="0" err="1" smtClean="0">
                <a:solidFill>
                  <a:srgbClr val="7030A0"/>
                </a:solidFill>
                <a:cs typeface="Ali_K_Samik" pitchFamily="2" charset="-78"/>
              </a:rPr>
              <a:t>بؤ</a:t>
            </a:r>
            <a:r>
              <a:rPr lang="ar-IQ" sz="3000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sz="3000" dirty="0" err="1" smtClean="0">
                <a:solidFill>
                  <a:srgbClr val="7030A0"/>
                </a:solidFill>
                <a:cs typeface="Ali_K_Samik" pitchFamily="2" charset="-78"/>
              </a:rPr>
              <a:t>وةلام</a:t>
            </a:r>
            <a:r>
              <a:rPr lang="ar-IQ" sz="3000" dirty="0" smtClean="0">
                <a:solidFill>
                  <a:srgbClr val="7030A0"/>
                </a:solidFill>
                <a:cs typeface="Ali_K_Samik" pitchFamily="2" charset="-78"/>
              </a:rPr>
              <a:t>   </a:t>
            </a:r>
            <a:r>
              <a:rPr lang="ar-IQ" sz="3000" dirty="0" err="1" smtClean="0">
                <a:solidFill>
                  <a:srgbClr val="7030A0"/>
                </a:solidFill>
                <a:cs typeface="Ali_K_Samik" pitchFamily="2" charset="-78"/>
              </a:rPr>
              <a:t>دانةوةى</a:t>
            </a:r>
            <a:r>
              <a:rPr lang="ar-IQ" sz="3000" dirty="0" smtClean="0">
                <a:solidFill>
                  <a:srgbClr val="7030A0"/>
                </a:solidFill>
                <a:cs typeface="Ali_K_Samik" pitchFamily="2" charset="-78"/>
              </a:rPr>
              <a:t> خيرا.</a:t>
            </a:r>
            <a:r>
              <a:rPr lang="en-US" sz="3000" dirty="0">
                <a:solidFill>
                  <a:srgbClr val="7030A0"/>
                </a:solidFill>
                <a:cs typeface="Ali_K_Samik" pitchFamily="2" charset="-78"/>
              </a:rPr>
              <a:t> </a:t>
            </a:r>
            <a:endParaRPr lang="ar-IQ" sz="3000" dirty="0">
              <a:solidFill>
                <a:srgbClr val="7030A0"/>
              </a:solidFill>
              <a:cs typeface="Ali_K_Samik" pitchFamily="2" charset="-78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8640"/>
            <a:ext cx="1347787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65995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pPr lvl="0"/>
            <a:r>
              <a:rPr lang="ar-IQ" sz="3600" b="1" dirty="0" smtClean="0"/>
              <a:t/>
            </a:r>
            <a:br>
              <a:rPr lang="ar-IQ" sz="3600" b="1" dirty="0" smtClean="0"/>
            </a:br>
            <a:r>
              <a:rPr lang="ar-IQ" sz="3600" b="1" dirty="0"/>
              <a:t> </a:t>
            </a:r>
            <a:r>
              <a:rPr lang="ar-IQ" sz="3600" b="1" dirty="0" smtClean="0"/>
              <a:t>(ب) </a:t>
            </a:r>
            <a:r>
              <a:rPr lang="ar-IQ" sz="3600" b="1" dirty="0" err="1" smtClean="0">
                <a:cs typeface="Ali_K_Samik" pitchFamily="2" charset="-78"/>
              </a:rPr>
              <a:t>دةربارةي</a:t>
            </a:r>
            <a:r>
              <a:rPr lang="ar-IQ" sz="3600" b="1" dirty="0" smtClean="0">
                <a:cs typeface="Ali_K_Samik" pitchFamily="2" charset="-78"/>
              </a:rPr>
              <a:t> </a:t>
            </a:r>
            <a:r>
              <a:rPr lang="ar-IQ" sz="3600" b="1" dirty="0" err="1" smtClean="0">
                <a:cs typeface="Ali_K_Samik" pitchFamily="2" charset="-78"/>
              </a:rPr>
              <a:t>كارامةيةكاني</a:t>
            </a:r>
            <a:r>
              <a:rPr lang="ar-IQ" sz="3600" b="1" dirty="0" smtClean="0">
                <a:cs typeface="Ali_K_Samik" pitchFamily="2" charset="-78"/>
              </a:rPr>
              <a:t> </a:t>
            </a:r>
            <a:r>
              <a:rPr lang="ar-IQ" sz="3600" b="1" dirty="0" err="1" smtClean="0">
                <a:cs typeface="Ali_K_Samik" pitchFamily="2" charset="-78"/>
              </a:rPr>
              <a:t>جوولةيي</a:t>
            </a:r>
            <a:r>
              <a:rPr lang="ar-IQ" sz="3600" b="1" dirty="0" smtClean="0"/>
              <a:t/>
            </a:r>
            <a:br>
              <a:rPr lang="ar-IQ" sz="3600" b="1" dirty="0" smtClean="0"/>
            </a:br>
            <a:r>
              <a:rPr lang="ar-SA" sz="3600" b="1" dirty="0" smtClean="0"/>
              <a:t>(</a:t>
            </a:r>
            <a:r>
              <a:rPr lang="ar-SA" sz="3600" b="1" dirty="0"/>
              <a:t>ب)- بالنسبة للمهارات </a:t>
            </a:r>
            <a:r>
              <a:rPr lang="ar-SA" sz="3600" b="1" dirty="0" smtClean="0"/>
              <a:t>الحركية</a:t>
            </a:r>
            <a:r>
              <a:rPr lang="en-US" dirty="0"/>
              <a:t> :</a:t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lnSpcReduction="10000"/>
          </a:bodyPr>
          <a:lstStyle/>
          <a:p>
            <a:pPr lvl="0"/>
            <a:r>
              <a:rPr lang="ar-SA" dirty="0" smtClean="0">
                <a:solidFill>
                  <a:srgbClr val="002060"/>
                </a:solidFill>
              </a:rPr>
              <a:t>هبوط </a:t>
            </a:r>
            <a:r>
              <a:rPr lang="ar-SA" dirty="0" err="1">
                <a:solidFill>
                  <a:srgbClr val="002060"/>
                </a:solidFill>
              </a:rPr>
              <a:t>فى</a:t>
            </a:r>
            <a:r>
              <a:rPr lang="ar-SA" dirty="0">
                <a:solidFill>
                  <a:srgbClr val="002060"/>
                </a:solidFill>
              </a:rPr>
              <a:t> درجة </a:t>
            </a:r>
            <a:r>
              <a:rPr lang="ar-SA" dirty="0" err="1">
                <a:solidFill>
                  <a:srgbClr val="002060"/>
                </a:solidFill>
              </a:rPr>
              <a:t>الاداء</a:t>
            </a:r>
            <a:r>
              <a:rPr lang="ar-SA" dirty="0">
                <a:solidFill>
                  <a:srgbClr val="002060"/>
                </a:solidFill>
              </a:rPr>
              <a:t> (ظهور </a:t>
            </a:r>
            <a:r>
              <a:rPr lang="ar-SA" dirty="0" err="1">
                <a:solidFill>
                  <a:srgbClr val="002060"/>
                </a:solidFill>
              </a:rPr>
              <a:t>اخطاء</a:t>
            </a:r>
            <a:r>
              <a:rPr lang="ar-SA" dirty="0">
                <a:solidFill>
                  <a:srgbClr val="002060"/>
                </a:solidFill>
              </a:rPr>
              <a:t> غير </a:t>
            </a:r>
            <a:r>
              <a:rPr lang="ar-SA" dirty="0" smtClean="0">
                <a:solidFill>
                  <a:srgbClr val="002060"/>
                </a:solidFill>
              </a:rPr>
              <a:t>متوقعة</a:t>
            </a:r>
            <a:r>
              <a:rPr lang="ar-IQ" dirty="0">
                <a:solidFill>
                  <a:srgbClr val="002060"/>
                </a:solidFill>
              </a:rPr>
              <a:t>)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  <a:p>
            <a:pPr lvl="0"/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ar-SA" dirty="0">
                <a:solidFill>
                  <a:srgbClr val="002060"/>
                </a:solidFill>
              </a:rPr>
              <a:t>هبوط </a:t>
            </a:r>
            <a:r>
              <a:rPr lang="ar-SA" dirty="0" err="1">
                <a:solidFill>
                  <a:srgbClr val="002060"/>
                </a:solidFill>
              </a:rPr>
              <a:t>فى</a:t>
            </a:r>
            <a:r>
              <a:rPr lang="ar-SA" dirty="0">
                <a:solidFill>
                  <a:srgbClr val="002060"/>
                </a:solidFill>
              </a:rPr>
              <a:t> توقيت المهارات الحركية</a:t>
            </a:r>
            <a:r>
              <a:rPr lang="en-US" dirty="0">
                <a:solidFill>
                  <a:srgbClr val="002060"/>
                </a:solidFill>
              </a:rPr>
              <a:t> .</a:t>
            </a:r>
          </a:p>
          <a:p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ar-SA" dirty="0">
                <a:solidFill>
                  <a:srgbClr val="002060"/>
                </a:solidFill>
              </a:rPr>
              <a:t>ضعف القدرة على التركيز والتمييز</a:t>
            </a:r>
            <a:r>
              <a:rPr lang="en-US" dirty="0">
                <a:solidFill>
                  <a:srgbClr val="002060"/>
                </a:solidFill>
              </a:rPr>
              <a:t> </a:t>
            </a:r>
            <a:endParaRPr lang="ar-IQ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ar-IQ" dirty="0" smtClean="0">
                <a:solidFill>
                  <a:srgbClr val="002060"/>
                </a:solidFill>
              </a:rPr>
              <a:t>==============================</a:t>
            </a:r>
          </a:p>
          <a:p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دابةزيني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ثلةي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ياريكردن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( روداني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هةلةي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ضاوةروان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نةكراو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).</a:t>
            </a:r>
          </a:p>
          <a:p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داةبةزيني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كاتي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ئةنجام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داني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كارامةيي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.</a:t>
            </a:r>
          </a:p>
          <a:p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كةمبونةوةي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تواناي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لة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سةر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تةركيز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كردن و جيا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كردنةوة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.</a:t>
            </a:r>
          </a:p>
          <a:p>
            <a:pPr marL="0" indent="0">
              <a:buNone/>
            </a:pPr>
            <a:endParaRPr lang="ar-IQ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8640"/>
            <a:ext cx="1347787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76582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2800" b="1" dirty="0" smtClean="0"/>
              <a:t>(</a:t>
            </a:r>
            <a:r>
              <a:rPr lang="ar-SA" sz="2800" b="1" dirty="0"/>
              <a:t>ج)- بالنسبة </a:t>
            </a:r>
            <a:r>
              <a:rPr lang="ar-SA" sz="2800" b="1" dirty="0" err="1"/>
              <a:t>للاداء</a:t>
            </a:r>
            <a:r>
              <a:rPr lang="ar-SA" sz="2800" b="1" dirty="0"/>
              <a:t> </a:t>
            </a:r>
            <a:r>
              <a:rPr lang="ar-SA" sz="2800" b="1" dirty="0" err="1" smtClean="0"/>
              <a:t>الخططى</a:t>
            </a:r>
            <a:r>
              <a:rPr lang="ar-IQ" sz="2800" b="1" dirty="0" smtClean="0"/>
              <a:t/>
            </a:r>
            <a:br>
              <a:rPr lang="ar-IQ" sz="2800" b="1" dirty="0" smtClean="0"/>
            </a:br>
            <a:r>
              <a:rPr lang="ar-SA" sz="2800" b="1" dirty="0"/>
              <a:t>(ج</a:t>
            </a:r>
            <a:r>
              <a:rPr lang="ar-SA" sz="2800" b="1" dirty="0" smtClean="0"/>
              <a:t>)-</a:t>
            </a:r>
            <a:r>
              <a:rPr lang="ar-IQ" sz="2800" b="1" dirty="0" smtClean="0"/>
              <a:t> </a:t>
            </a:r>
            <a:r>
              <a:rPr lang="ar-IQ" sz="2800" b="1" dirty="0" err="1" smtClean="0">
                <a:cs typeface="AF_Jeddah Kurdi" pitchFamily="2" charset="-78"/>
              </a:rPr>
              <a:t>ئةوةى</a:t>
            </a:r>
            <a:r>
              <a:rPr lang="ar-IQ" sz="2800" b="1" dirty="0" smtClean="0">
                <a:cs typeface="AF_Jeddah Kurdi" pitchFamily="2" charset="-78"/>
              </a:rPr>
              <a:t> </a:t>
            </a:r>
            <a:r>
              <a:rPr lang="ar-IQ" sz="2800" b="1" dirty="0" err="1" smtClean="0">
                <a:cs typeface="AF_Jeddah Kurdi" pitchFamily="2" charset="-78"/>
              </a:rPr>
              <a:t>تايبةتن</a:t>
            </a:r>
            <a:r>
              <a:rPr lang="ar-IQ" sz="2800" b="1" dirty="0" smtClean="0">
                <a:cs typeface="AF_Jeddah Kurdi" pitchFamily="2" charset="-78"/>
              </a:rPr>
              <a:t> </a:t>
            </a:r>
            <a:r>
              <a:rPr lang="ar-IQ" sz="2800" b="1" dirty="0" err="1" smtClean="0">
                <a:cs typeface="AF_Jeddah Kurdi" pitchFamily="2" charset="-78"/>
              </a:rPr>
              <a:t>بة</a:t>
            </a:r>
            <a:r>
              <a:rPr lang="ar-IQ" sz="2800" b="1" dirty="0" smtClean="0">
                <a:cs typeface="AF_Jeddah Kurdi" pitchFamily="2" charset="-78"/>
              </a:rPr>
              <a:t> </a:t>
            </a:r>
            <a:r>
              <a:rPr lang="ar-IQ" sz="2800" b="1" dirty="0" err="1" smtClean="0">
                <a:cs typeface="AF_Jeddah Kurdi" pitchFamily="2" charset="-78"/>
              </a:rPr>
              <a:t>ئةنجام</a:t>
            </a:r>
            <a:r>
              <a:rPr lang="ar-IQ" sz="2800" b="1" dirty="0" smtClean="0">
                <a:cs typeface="AF_Jeddah Kurdi" pitchFamily="2" charset="-78"/>
              </a:rPr>
              <a:t> </a:t>
            </a:r>
            <a:r>
              <a:rPr lang="ar-IQ" sz="2800" b="1" dirty="0" err="1" smtClean="0">
                <a:cs typeface="AF_Jeddah Kurdi" pitchFamily="2" charset="-78"/>
              </a:rPr>
              <a:t>دا</a:t>
            </a:r>
            <a:r>
              <a:rPr lang="ar-IQ" sz="2800" b="1" dirty="0" smtClean="0">
                <a:cs typeface="AF_Jeddah Kurdi" pitchFamily="2" charset="-78"/>
              </a:rPr>
              <a:t> </a:t>
            </a:r>
            <a:r>
              <a:rPr lang="ar-IQ" sz="2800" b="1" dirty="0" err="1" smtClean="0">
                <a:cs typeface="AF_Jeddah Kurdi" pitchFamily="2" charset="-78"/>
              </a:rPr>
              <a:t>ني</a:t>
            </a:r>
            <a:r>
              <a:rPr lang="ar-IQ" sz="2800" b="1" dirty="0" smtClean="0">
                <a:cs typeface="AF_Jeddah Kurdi" pitchFamily="2" charset="-78"/>
              </a:rPr>
              <a:t> </a:t>
            </a:r>
            <a:r>
              <a:rPr lang="ar-IQ" sz="2800" b="1" dirty="0" err="1" smtClean="0">
                <a:cs typeface="AF_Jeddah Kurdi" pitchFamily="2" charset="-78"/>
              </a:rPr>
              <a:t>ثلاني</a:t>
            </a:r>
            <a:r>
              <a:rPr lang="ar-IQ" sz="2800" b="1" dirty="0" smtClean="0">
                <a:cs typeface="AF_Jeddah Kurdi" pitchFamily="2" charset="-78"/>
              </a:rPr>
              <a:t>.</a:t>
            </a:r>
            <a:endParaRPr lang="ar-IQ" sz="2800" dirty="0">
              <a:cs typeface="AF_Jeddah Kurdi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 smtClean="0"/>
              <a:t>الخوف </a:t>
            </a:r>
            <a:r>
              <a:rPr lang="ar-SA" dirty="0"/>
              <a:t>من المنافسة</a:t>
            </a:r>
            <a:r>
              <a:rPr lang="en-US" dirty="0"/>
              <a:t> .</a:t>
            </a:r>
          </a:p>
          <a:p>
            <a:pPr lvl="0"/>
            <a:r>
              <a:rPr lang="en-US" dirty="0"/>
              <a:t> </a:t>
            </a:r>
            <a:r>
              <a:rPr lang="ar-SA" dirty="0"/>
              <a:t>سوء التصرف </a:t>
            </a:r>
            <a:r>
              <a:rPr lang="ar-SA" dirty="0" err="1"/>
              <a:t>فى</a:t>
            </a:r>
            <a:r>
              <a:rPr lang="ar-SA" dirty="0"/>
              <a:t> المواقف المختلفة</a:t>
            </a:r>
            <a:r>
              <a:rPr lang="en-US" dirty="0"/>
              <a:t> .</a:t>
            </a:r>
          </a:p>
          <a:p>
            <a:r>
              <a:rPr lang="en-US" dirty="0"/>
              <a:t> </a:t>
            </a:r>
            <a:r>
              <a:rPr lang="ar-SA" dirty="0"/>
              <a:t>ضعف الصفات </a:t>
            </a:r>
            <a:r>
              <a:rPr lang="ar-SA" dirty="0" err="1" smtClean="0"/>
              <a:t>الارادية</a:t>
            </a:r>
            <a:r>
              <a:rPr lang="ar-IQ" dirty="0" smtClean="0"/>
              <a:t>.</a:t>
            </a:r>
          </a:p>
          <a:p>
            <a:pPr marL="0" indent="0">
              <a:buNone/>
            </a:pPr>
            <a:r>
              <a:rPr lang="ar-IQ" dirty="0" smtClean="0"/>
              <a:t>==============================</a:t>
            </a:r>
          </a:p>
          <a:p>
            <a:r>
              <a:rPr lang="ar-IQ" dirty="0" smtClean="0">
                <a:cs typeface="AF_Jeddah Kurdi" pitchFamily="2" charset="-78"/>
              </a:rPr>
              <a:t>ترسان </a:t>
            </a:r>
            <a:r>
              <a:rPr lang="ar-IQ" dirty="0" err="1" smtClean="0">
                <a:cs typeface="AF_Jeddah Kurdi" pitchFamily="2" charset="-78"/>
              </a:rPr>
              <a:t>لة</a:t>
            </a:r>
            <a:r>
              <a:rPr lang="ar-IQ" dirty="0" smtClean="0">
                <a:cs typeface="AF_Jeddah Kurdi" pitchFamily="2" charset="-78"/>
              </a:rPr>
              <a:t> </a:t>
            </a:r>
            <a:r>
              <a:rPr lang="ar-IQ" dirty="0" err="1" smtClean="0">
                <a:cs typeface="AF_Jeddah Kurdi" pitchFamily="2" charset="-78"/>
              </a:rPr>
              <a:t>كاتي</a:t>
            </a:r>
            <a:r>
              <a:rPr lang="ar-IQ" dirty="0" smtClean="0">
                <a:cs typeface="AF_Jeddah Kurdi" pitchFamily="2" charset="-78"/>
              </a:rPr>
              <a:t> </a:t>
            </a:r>
            <a:r>
              <a:rPr lang="ar-IQ" dirty="0" err="1" smtClean="0">
                <a:cs typeface="AF_Jeddah Kurdi" pitchFamily="2" charset="-78"/>
              </a:rPr>
              <a:t>ثيشبركيكان</a:t>
            </a:r>
            <a:r>
              <a:rPr lang="ar-IQ" dirty="0" smtClean="0">
                <a:cs typeface="AF_Jeddah Kurdi" pitchFamily="2" charset="-78"/>
              </a:rPr>
              <a:t>.</a:t>
            </a:r>
          </a:p>
          <a:p>
            <a:r>
              <a:rPr lang="ar-IQ" dirty="0" err="1" smtClean="0">
                <a:cs typeface="AF_Jeddah Kurdi" pitchFamily="2" charset="-78"/>
              </a:rPr>
              <a:t>ئةنجام</a:t>
            </a:r>
            <a:r>
              <a:rPr lang="ar-IQ" dirty="0" smtClean="0">
                <a:cs typeface="AF_Jeddah Kurdi" pitchFamily="2" charset="-78"/>
              </a:rPr>
              <a:t> داني </a:t>
            </a:r>
            <a:r>
              <a:rPr lang="ar-IQ" dirty="0" err="1" smtClean="0">
                <a:cs typeface="AF_Jeddah Kurdi" pitchFamily="2" charset="-78"/>
              </a:rPr>
              <a:t>هةندي</a:t>
            </a:r>
            <a:r>
              <a:rPr lang="ar-IQ" dirty="0" smtClean="0">
                <a:cs typeface="AF_Jeddah Kurdi" pitchFamily="2" charset="-78"/>
              </a:rPr>
              <a:t> كاري </a:t>
            </a:r>
            <a:r>
              <a:rPr lang="ar-IQ" dirty="0" err="1" smtClean="0">
                <a:cs typeface="AF_Jeddah Kurdi" pitchFamily="2" charset="-78"/>
              </a:rPr>
              <a:t>نةشياو</a:t>
            </a:r>
            <a:r>
              <a:rPr lang="ar-IQ" dirty="0" smtClean="0">
                <a:cs typeface="AF_Jeddah Kurdi" pitchFamily="2" charset="-78"/>
              </a:rPr>
              <a:t> </a:t>
            </a:r>
            <a:r>
              <a:rPr lang="ar-IQ" dirty="0" err="1" smtClean="0">
                <a:cs typeface="AF_Jeddah Kurdi" pitchFamily="2" charset="-78"/>
              </a:rPr>
              <a:t>لة</a:t>
            </a:r>
            <a:r>
              <a:rPr lang="ar-IQ" dirty="0" smtClean="0">
                <a:cs typeface="AF_Jeddah Kurdi" pitchFamily="2" charset="-78"/>
              </a:rPr>
              <a:t> </a:t>
            </a:r>
            <a:r>
              <a:rPr lang="ar-IQ" dirty="0" err="1" smtClean="0">
                <a:cs typeface="AF_Jeddah Kurdi" pitchFamily="2" charset="-78"/>
              </a:rPr>
              <a:t>كاتي</a:t>
            </a:r>
            <a:r>
              <a:rPr lang="ar-IQ" dirty="0" smtClean="0">
                <a:cs typeface="AF_Jeddah Kurdi" pitchFamily="2" charset="-78"/>
              </a:rPr>
              <a:t> </a:t>
            </a:r>
            <a:r>
              <a:rPr lang="ar-IQ" dirty="0" err="1" smtClean="0">
                <a:cs typeface="AF_Jeddah Kurdi" pitchFamily="2" charset="-78"/>
              </a:rPr>
              <a:t>ياري</a:t>
            </a:r>
            <a:r>
              <a:rPr lang="ar-IQ" dirty="0" smtClean="0">
                <a:cs typeface="AF_Jeddah Kurdi" pitchFamily="2" charset="-78"/>
              </a:rPr>
              <a:t>.</a:t>
            </a:r>
          </a:p>
          <a:p>
            <a:r>
              <a:rPr lang="ar-IQ" dirty="0" err="1" smtClean="0">
                <a:cs typeface="AF_Jeddah Kurdi" pitchFamily="2" charset="-78"/>
              </a:rPr>
              <a:t>كة</a:t>
            </a:r>
            <a:r>
              <a:rPr lang="ar-IQ" dirty="0" smtClean="0">
                <a:cs typeface="AF_Jeddah Kurdi" pitchFamily="2" charset="-78"/>
              </a:rPr>
              <a:t> مي </a:t>
            </a:r>
            <a:r>
              <a:rPr lang="ar-IQ" dirty="0" err="1" smtClean="0">
                <a:cs typeface="AF_Jeddah Kurdi" pitchFamily="2" charset="-78"/>
              </a:rPr>
              <a:t>سيفاتي</a:t>
            </a:r>
            <a:r>
              <a:rPr lang="ar-IQ" dirty="0" smtClean="0">
                <a:cs typeface="AF_Jeddah Kurdi" pitchFamily="2" charset="-78"/>
              </a:rPr>
              <a:t> </a:t>
            </a:r>
            <a:r>
              <a:rPr lang="ar-IQ" dirty="0" err="1" smtClean="0">
                <a:cs typeface="AF_Jeddah Kurdi" pitchFamily="2" charset="-78"/>
              </a:rPr>
              <a:t>ئيرادي</a:t>
            </a:r>
            <a:r>
              <a:rPr lang="ar-IQ" dirty="0" smtClean="0">
                <a:cs typeface="AF_Jeddah Kurdi" pitchFamily="2" charset="-78"/>
              </a:rPr>
              <a:t>.</a:t>
            </a:r>
            <a:r>
              <a:rPr lang="en-US" dirty="0"/>
              <a:t> </a:t>
            </a:r>
            <a:endParaRPr lang="ar-IQ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8640"/>
            <a:ext cx="1347787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98866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2800" b="1" dirty="0" err="1"/>
              <a:t>اسباب</a:t>
            </a:r>
            <a:r>
              <a:rPr lang="ar-SA" sz="2800" b="1" dirty="0"/>
              <a:t> ظاهرة حدوث الحمل الزائد</a:t>
            </a:r>
            <a:r>
              <a:rPr lang="ar-SA" sz="2800" dirty="0" smtClean="0"/>
              <a:t>:</a:t>
            </a:r>
            <a:r>
              <a:rPr lang="ar-IQ" sz="2800" dirty="0" smtClean="0"/>
              <a:t/>
            </a:r>
            <a:br>
              <a:rPr lang="ar-IQ" sz="2800" dirty="0" smtClean="0"/>
            </a:br>
            <a:r>
              <a:rPr lang="ar-SA" sz="2800" b="1" dirty="0"/>
              <a:t>(أ)- </a:t>
            </a:r>
            <a:r>
              <a:rPr lang="ar-SA" sz="2800" b="1" dirty="0" err="1"/>
              <a:t>اسباب</a:t>
            </a:r>
            <a:r>
              <a:rPr lang="ar-SA" sz="2800" b="1" dirty="0"/>
              <a:t> تتعلق </a:t>
            </a:r>
            <a:r>
              <a:rPr lang="ar-SA" sz="2800" b="1" dirty="0" err="1"/>
              <a:t>باخطاء</a:t>
            </a:r>
            <a:r>
              <a:rPr lang="ar-SA" sz="2800" b="1" dirty="0"/>
              <a:t> </a:t>
            </a:r>
            <a:r>
              <a:rPr lang="ar-SA" sz="2800" b="1" dirty="0" err="1"/>
              <a:t>فى</a:t>
            </a:r>
            <a:r>
              <a:rPr lang="ar-SA" sz="2800" b="1" dirty="0"/>
              <a:t> تخطيط الحمل </a:t>
            </a:r>
            <a:r>
              <a:rPr lang="ar-SA" sz="2800" b="1" dirty="0" err="1"/>
              <a:t>التدريبى</a:t>
            </a:r>
            <a:endParaRPr lang="ar-IQ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ar-IQ" b="1" dirty="0"/>
              <a:t> </a:t>
            </a:r>
            <a:endParaRPr lang="en-US" dirty="0"/>
          </a:p>
          <a:p>
            <a:pPr lvl="0"/>
            <a:r>
              <a:rPr lang="ar-IQ" dirty="0"/>
              <a:t> </a:t>
            </a:r>
            <a:r>
              <a:rPr lang="ar-SA" sz="5100" dirty="0" err="1"/>
              <a:t>اهمال</a:t>
            </a:r>
            <a:r>
              <a:rPr lang="ar-SA" sz="5100" dirty="0"/>
              <a:t> فترة </a:t>
            </a:r>
            <a:r>
              <a:rPr lang="ar-SA" sz="5100" dirty="0" err="1"/>
              <a:t>اللااحة</a:t>
            </a:r>
            <a:r>
              <a:rPr lang="ar-SA" sz="5100" dirty="0"/>
              <a:t> </a:t>
            </a:r>
            <a:r>
              <a:rPr lang="ar-SA" sz="5100" dirty="0" err="1"/>
              <a:t>الايجابية</a:t>
            </a:r>
            <a:r>
              <a:rPr lang="en-US" sz="5100" dirty="0"/>
              <a:t> .</a:t>
            </a:r>
          </a:p>
          <a:p>
            <a:pPr lvl="0"/>
            <a:r>
              <a:rPr lang="en-US" sz="5100" dirty="0"/>
              <a:t> </a:t>
            </a:r>
            <a:r>
              <a:rPr lang="ar-SA" sz="5100" dirty="0"/>
              <a:t>جرعات التدريب غير مقننه وغير مناسبة</a:t>
            </a:r>
            <a:r>
              <a:rPr lang="en-US" sz="5100" dirty="0"/>
              <a:t> .</a:t>
            </a:r>
          </a:p>
          <a:p>
            <a:pPr lvl="0"/>
            <a:r>
              <a:rPr lang="ar-SA" sz="5100" dirty="0"/>
              <a:t>رفع حمل التدريب </a:t>
            </a:r>
            <a:r>
              <a:rPr lang="ar-SA" sz="5100" dirty="0" err="1"/>
              <a:t>المفاجىء</a:t>
            </a:r>
            <a:r>
              <a:rPr lang="ar-SA" sz="5100" dirty="0"/>
              <a:t> بعد فترات الراحة</a:t>
            </a:r>
            <a:r>
              <a:rPr lang="en-US" sz="5100" dirty="0"/>
              <a:t> .</a:t>
            </a:r>
          </a:p>
          <a:p>
            <a:pPr lvl="0"/>
            <a:r>
              <a:rPr lang="en-US" sz="5100" dirty="0"/>
              <a:t> </a:t>
            </a:r>
            <a:r>
              <a:rPr lang="ar-SA" sz="5100" dirty="0"/>
              <a:t>بقاء </a:t>
            </a:r>
            <a:r>
              <a:rPr lang="ar-SA" sz="5100" dirty="0" err="1"/>
              <a:t>اسلوب</a:t>
            </a:r>
            <a:r>
              <a:rPr lang="ar-SA" sz="5100" dirty="0"/>
              <a:t> التدريب على وتيرة واحدة وعدم التنويع بين </a:t>
            </a:r>
            <a:r>
              <a:rPr lang="ar-SA" sz="5100" dirty="0" err="1"/>
              <a:t>انواع</a:t>
            </a:r>
            <a:r>
              <a:rPr lang="ar-SA" sz="5100" dirty="0"/>
              <a:t> الحمل المختلفة</a:t>
            </a:r>
            <a:r>
              <a:rPr lang="en-US" sz="5100" dirty="0"/>
              <a:t> 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8640"/>
            <a:ext cx="1347787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458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FFC000"/>
                </a:solidFill>
                <a:cs typeface="Ali_K_Samik" pitchFamily="2" charset="-78"/>
              </a:rPr>
              <a:t>2- </a:t>
            </a:r>
            <a:r>
              <a:rPr lang="ar-SA" b="1" dirty="0" err="1">
                <a:solidFill>
                  <a:srgbClr val="FFC000"/>
                </a:solidFill>
                <a:cs typeface="Ali_K_Samik" pitchFamily="2" charset="-78"/>
              </a:rPr>
              <a:t>قةبارةى</a:t>
            </a:r>
            <a:r>
              <a:rPr lang="ar-SA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b="1" dirty="0" err="1">
                <a:solidFill>
                  <a:srgbClr val="FFC000"/>
                </a:solidFill>
                <a:cs typeface="Ali_K_Samik" pitchFamily="2" charset="-78"/>
              </a:rPr>
              <a:t>مةشقي</a:t>
            </a:r>
            <a:r>
              <a:rPr lang="ar-SA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b="1" dirty="0" err="1">
                <a:solidFill>
                  <a:srgbClr val="FFC000"/>
                </a:solidFill>
                <a:cs typeface="Ali_K_Samik" pitchFamily="2" charset="-78"/>
              </a:rPr>
              <a:t>وةرزشي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  <a:solidFill>
            <a:srgbClr val="00206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 smtClean="0">
                <a:cs typeface="Ali_K_Samik" pitchFamily="2" charset="-78"/>
              </a:rPr>
              <a:t>          </a:t>
            </a:r>
            <a:r>
              <a:rPr lang="ar-SA" dirty="0" err="1" smtClean="0">
                <a:solidFill>
                  <a:srgbClr val="FFC000"/>
                </a:solidFill>
                <a:cs typeface="Ali_K_Samik" pitchFamily="2" charset="-78"/>
              </a:rPr>
              <a:t>قةباةى</a:t>
            </a:r>
            <a:r>
              <a:rPr lang="ar-SA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dirty="0" err="1">
                <a:solidFill>
                  <a:srgbClr val="FFC000"/>
                </a:solidFill>
                <a:cs typeface="Ali_K_Samik" pitchFamily="2" charset="-78"/>
              </a:rPr>
              <a:t>مةشقي</a:t>
            </a:r>
            <a:r>
              <a:rPr lang="ar-SA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dirty="0" err="1">
                <a:solidFill>
                  <a:srgbClr val="FFC000"/>
                </a:solidFill>
                <a:cs typeface="Ali_K_Samik" pitchFamily="2" charset="-78"/>
              </a:rPr>
              <a:t>وةرزشي</a:t>
            </a:r>
            <a:r>
              <a:rPr lang="ar-SA" dirty="0">
                <a:solidFill>
                  <a:srgbClr val="FFC000"/>
                </a:solidFill>
                <a:cs typeface="Ali_K_Samik" pitchFamily="2" charset="-78"/>
              </a:rPr>
              <a:t> بوً </a:t>
            </a:r>
            <a:r>
              <a:rPr lang="ar-SA" dirty="0" err="1">
                <a:solidFill>
                  <a:srgbClr val="FFC000"/>
                </a:solidFill>
                <a:cs typeface="Ali_K_Samik" pitchFamily="2" charset="-78"/>
              </a:rPr>
              <a:t>ياريزانيًكي</a:t>
            </a:r>
            <a:r>
              <a:rPr lang="ar-SA" dirty="0">
                <a:solidFill>
                  <a:srgbClr val="FFC000"/>
                </a:solidFill>
                <a:cs typeface="Ali_K_Samik" pitchFamily="2" charset="-78"/>
              </a:rPr>
              <a:t>  </a:t>
            </a:r>
            <a:r>
              <a:rPr lang="ar-SA" dirty="0" err="1">
                <a:solidFill>
                  <a:srgbClr val="FFC000"/>
                </a:solidFill>
                <a:cs typeface="Ali_K_Samik" pitchFamily="2" charset="-78"/>
              </a:rPr>
              <a:t>مةلةوانى</a:t>
            </a:r>
            <a:r>
              <a:rPr lang="ar-SA" dirty="0" smtClean="0">
                <a:solidFill>
                  <a:srgbClr val="FFC000"/>
                </a:solidFill>
                <a:cs typeface="Ali_K_Samik" pitchFamily="2" charset="-78"/>
              </a:rPr>
              <a:t>:</a:t>
            </a:r>
            <a:endParaRPr lang="en-US" dirty="0">
              <a:solidFill>
                <a:srgbClr val="FFC000"/>
              </a:solidFill>
              <a:cs typeface="Ali_K_Samik" pitchFamily="2" charset="-78"/>
            </a:endParaRPr>
          </a:p>
          <a:p>
            <a:pPr marL="0" indent="0">
              <a:buNone/>
            </a:pPr>
            <a:r>
              <a:rPr lang="ar-IQ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smtClean="0">
                <a:solidFill>
                  <a:srgbClr val="FFC000"/>
                </a:solidFill>
                <a:cs typeface="+mj-cs"/>
              </a:rPr>
              <a:t>200</a:t>
            </a:r>
            <a:r>
              <a:rPr lang="ar-SA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dirty="0">
                <a:solidFill>
                  <a:srgbClr val="FFC000"/>
                </a:solidFill>
                <a:cs typeface="Ali_K_Samik" pitchFamily="2" charset="-78"/>
              </a:rPr>
              <a:t>م </a:t>
            </a:r>
            <a:r>
              <a:rPr lang="ar-SA" dirty="0" err="1">
                <a:solidFill>
                  <a:srgbClr val="FFC000"/>
                </a:solidFill>
                <a:cs typeface="Ali_K_Samik" pitchFamily="2" charset="-78"/>
              </a:rPr>
              <a:t>دوو</a:t>
            </a:r>
            <a:r>
              <a:rPr lang="ar-SA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dirty="0" err="1">
                <a:solidFill>
                  <a:srgbClr val="FFC000"/>
                </a:solidFill>
                <a:cs typeface="Ali_K_Samik" pitchFamily="2" charset="-78"/>
              </a:rPr>
              <a:t>بارةبونةوة</a:t>
            </a:r>
            <a:r>
              <a:rPr lang="ar-SA" dirty="0">
                <a:solidFill>
                  <a:srgbClr val="FFC000"/>
                </a:solidFill>
                <a:cs typeface="Ali_K_Samik" pitchFamily="2" charset="-78"/>
              </a:rPr>
              <a:t>  4 م </a:t>
            </a:r>
            <a:r>
              <a:rPr lang="ar-SA" dirty="0" err="1">
                <a:solidFill>
                  <a:srgbClr val="FFC000"/>
                </a:solidFill>
                <a:cs typeface="Ali_K_Samik" pitchFamily="2" charset="-78"/>
              </a:rPr>
              <a:t>كةرةت</a:t>
            </a:r>
            <a:r>
              <a:rPr lang="ar-SA" dirty="0">
                <a:solidFill>
                  <a:srgbClr val="FFC000"/>
                </a:solidFill>
                <a:cs typeface="Ali_K_Samik" pitchFamily="2" charset="-78"/>
              </a:rPr>
              <a:t> ، </a:t>
            </a:r>
            <a:r>
              <a:rPr lang="ar-SA" dirty="0" err="1">
                <a:solidFill>
                  <a:srgbClr val="FFC000"/>
                </a:solidFill>
                <a:cs typeface="Ali_K_Samik" pitchFamily="2" charset="-78"/>
              </a:rPr>
              <a:t>ثشوو</a:t>
            </a:r>
            <a:r>
              <a:rPr lang="ar-SA" dirty="0">
                <a:solidFill>
                  <a:srgbClr val="FFC000"/>
                </a:solidFill>
                <a:cs typeface="Ali_K_Samik" pitchFamily="2" charset="-78"/>
              </a:rPr>
              <a:t>   60  </a:t>
            </a:r>
            <a:r>
              <a:rPr lang="ar-SA" dirty="0" err="1">
                <a:solidFill>
                  <a:srgbClr val="FFC000"/>
                </a:solidFill>
                <a:cs typeface="Ali_K_Samik" pitchFamily="2" charset="-78"/>
              </a:rPr>
              <a:t>ضركة</a:t>
            </a:r>
            <a:r>
              <a:rPr lang="ar-SA" dirty="0">
                <a:solidFill>
                  <a:srgbClr val="FFC000"/>
                </a:solidFill>
                <a:cs typeface="Ali_K_Samik" pitchFamily="2" charset="-78"/>
              </a:rPr>
              <a:t> .</a:t>
            </a:r>
            <a:endParaRPr lang="en-US" dirty="0">
              <a:solidFill>
                <a:srgbClr val="FFC000"/>
              </a:solidFill>
              <a:cs typeface="Ali_K_Samik" pitchFamily="2" charset="-78"/>
            </a:endParaRPr>
          </a:p>
          <a:p>
            <a:pPr marL="0" indent="0">
              <a:buNone/>
            </a:pPr>
            <a:r>
              <a:rPr lang="ar-IQ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100</a:t>
            </a:r>
            <a:r>
              <a:rPr lang="ar-SA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dirty="0">
                <a:solidFill>
                  <a:srgbClr val="FFC000"/>
                </a:solidFill>
                <a:cs typeface="Ali_K_Samik" pitchFamily="2" charset="-78"/>
              </a:rPr>
              <a:t>م  </a:t>
            </a:r>
            <a:r>
              <a:rPr lang="ar-SA" dirty="0" err="1">
                <a:solidFill>
                  <a:srgbClr val="FFC000"/>
                </a:solidFill>
                <a:cs typeface="Ali_K_Samik" pitchFamily="2" charset="-78"/>
              </a:rPr>
              <a:t>دوو</a:t>
            </a:r>
            <a:r>
              <a:rPr lang="ar-SA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dirty="0" err="1">
                <a:solidFill>
                  <a:srgbClr val="FFC000"/>
                </a:solidFill>
                <a:cs typeface="Ali_K_Samik" pitchFamily="2" charset="-78"/>
              </a:rPr>
              <a:t>بارةبونةوة</a:t>
            </a:r>
            <a:r>
              <a:rPr lang="ar-SA" dirty="0">
                <a:solidFill>
                  <a:srgbClr val="FFC000"/>
                </a:solidFill>
                <a:cs typeface="Ali_K_Samik" pitchFamily="2" charset="-78"/>
              </a:rPr>
              <a:t>  6 م </a:t>
            </a:r>
            <a:r>
              <a:rPr lang="ar-SA" dirty="0" err="1">
                <a:solidFill>
                  <a:srgbClr val="FFC000"/>
                </a:solidFill>
                <a:cs typeface="Ali_K_Samik" pitchFamily="2" charset="-78"/>
              </a:rPr>
              <a:t>كةرةت</a:t>
            </a:r>
            <a:r>
              <a:rPr lang="ar-SA" dirty="0">
                <a:solidFill>
                  <a:srgbClr val="FFC000"/>
                </a:solidFill>
                <a:cs typeface="Ali_K_Samik" pitchFamily="2" charset="-78"/>
              </a:rPr>
              <a:t> ، </a:t>
            </a:r>
            <a:r>
              <a:rPr lang="ar-SA" dirty="0" err="1">
                <a:solidFill>
                  <a:srgbClr val="FFC000"/>
                </a:solidFill>
                <a:cs typeface="Ali_K_Samik" pitchFamily="2" charset="-78"/>
              </a:rPr>
              <a:t>ثشوو</a:t>
            </a:r>
            <a:r>
              <a:rPr lang="ar-SA" dirty="0">
                <a:solidFill>
                  <a:srgbClr val="FFC000"/>
                </a:solidFill>
                <a:cs typeface="Ali_K_Samik" pitchFamily="2" charset="-78"/>
              </a:rPr>
              <a:t>   45  </a:t>
            </a:r>
            <a:r>
              <a:rPr lang="ar-SA" dirty="0" err="1">
                <a:solidFill>
                  <a:srgbClr val="FFC000"/>
                </a:solidFill>
                <a:cs typeface="Ali_K_Samik" pitchFamily="2" charset="-78"/>
              </a:rPr>
              <a:t>ضركة</a:t>
            </a:r>
            <a:r>
              <a:rPr lang="ar-SA" dirty="0">
                <a:solidFill>
                  <a:srgbClr val="FFC000"/>
                </a:solidFill>
                <a:cs typeface="Ali_K_Samik" pitchFamily="2" charset="-78"/>
              </a:rPr>
              <a:t> .</a:t>
            </a:r>
            <a:endParaRPr lang="en-US" dirty="0">
              <a:solidFill>
                <a:srgbClr val="FFC000"/>
              </a:solidFill>
              <a:cs typeface="Ali_K_Samik" pitchFamily="2" charset="-78"/>
            </a:endParaRPr>
          </a:p>
          <a:p>
            <a:pPr marL="0" indent="0">
              <a:buNone/>
            </a:pPr>
            <a:r>
              <a:rPr lang="ar-IQ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50 </a:t>
            </a:r>
            <a:r>
              <a:rPr lang="ar-SA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dirty="0">
                <a:solidFill>
                  <a:srgbClr val="FFC000"/>
                </a:solidFill>
                <a:cs typeface="Ali_K_Samik" pitchFamily="2" charset="-78"/>
              </a:rPr>
              <a:t>م  </a:t>
            </a:r>
            <a:r>
              <a:rPr lang="ar-SA" dirty="0" err="1">
                <a:solidFill>
                  <a:srgbClr val="FFC000"/>
                </a:solidFill>
                <a:cs typeface="Ali_K_Samik" pitchFamily="2" charset="-78"/>
              </a:rPr>
              <a:t>دوو</a:t>
            </a:r>
            <a:r>
              <a:rPr lang="ar-SA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dirty="0" err="1">
                <a:solidFill>
                  <a:srgbClr val="FFC000"/>
                </a:solidFill>
                <a:cs typeface="Ali_K_Samik" pitchFamily="2" charset="-78"/>
              </a:rPr>
              <a:t>بارةبونةوة</a:t>
            </a:r>
            <a:r>
              <a:rPr lang="ar-SA" dirty="0">
                <a:solidFill>
                  <a:srgbClr val="FFC000"/>
                </a:solidFill>
                <a:cs typeface="Ali_K_Samik" pitchFamily="2" charset="-78"/>
              </a:rPr>
              <a:t>   8 </a:t>
            </a:r>
            <a:r>
              <a:rPr lang="ar-SA" dirty="0" err="1">
                <a:solidFill>
                  <a:srgbClr val="FFC000"/>
                </a:solidFill>
                <a:cs typeface="Ali_K_Samik" pitchFamily="2" charset="-78"/>
              </a:rPr>
              <a:t>كةرةت</a:t>
            </a:r>
            <a:r>
              <a:rPr lang="ar-SA" dirty="0">
                <a:solidFill>
                  <a:srgbClr val="FFC000"/>
                </a:solidFill>
                <a:cs typeface="Ali_K_Samik" pitchFamily="2" charset="-78"/>
              </a:rPr>
              <a:t> ، </a:t>
            </a:r>
            <a:r>
              <a:rPr lang="ar-SA" dirty="0" err="1">
                <a:solidFill>
                  <a:srgbClr val="FFC000"/>
                </a:solidFill>
                <a:cs typeface="Ali_K_Samik" pitchFamily="2" charset="-78"/>
              </a:rPr>
              <a:t>ثشوو</a:t>
            </a:r>
            <a:r>
              <a:rPr lang="ar-SA" dirty="0">
                <a:solidFill>
                  <a:srgbClr val="FFC000"/>
                </a:solidFill>
                <a:cs typeface="Ali_K_Samik" pitchFamily="2" charset="-78"/>
              </a:rPr>
              <a:t>   30 </a:t>
            </a:r>
            <a:r>
              <a:rPr lang="ar-SA" dirty="0" err="1">
                <a:solidFill>
                  <a:srgbClr val="FFC000"/>
                </a:solidFill>
                <a:cs typeface="Ali_K_Samik" pitchFamily="2" charset="-78"/>
              </a:rPr>
              <a:t>ضركة</a:t>
            </a:r>
            <a:r>
              <a:rPr lang="ar-SA" dirty="0">
                <a:solidFill>
                  <a:srgbClr val="FFC000"/>
                </a:solidFill>
                <a:cs typeface="Ali_K_Samik" pitchFamily="2" charset="-78"/>
              </a:rPr>
              <a:t> .</a:t>
            </a:r>
            <a:endParaRPr lang="en-US" dirty="0">
              <a:solidFill>
                <a:srgbClr val="FFC000"/>
              </a:solidFill>
              <a:cs typeface="Ali_K_Samik" pitchFamily="2" charset="-78"/>
            </a:endParaRPr>
          </a:p>
          <a:p>
            <a:r>
              <a:rPr lang="ar-SA" dirty="0">
                <a:solidFill>
                  <a:srgbClr val="FFC000"/>
                </a:solidFill>
                <a:cs typeface="Ali_K_Samik" pitchFamily="2" charset="-78"/>
              </a:rPr>
              <a:t>200</a:t>
            </a:r>
            <a:r>
              <a:rPr lang="ar-SA" b="1" dirty="0">
                <a:solidFill>
                  <a:srgbClr val="FFC000"/>
                </a:solidFill>
                <a:cs typeface="Ali_K_Samik" pitchFamily="2" charset="-78"/>
              </a:rPr>
              <a:t>  </a:t>
            </a:r>
            <a:r>
              <a:rPr lang="ar-SA" b="1" dirty="0" smtClean="0">
                <a:solidFill>
                  <a:srgbClr val="FF0000"/>
                </a:solidFill>
                <a:cs typeface="Ali_K_Samik" pitchFamily="2" charset="-78"/>
              </a:rPr>
              <a:t>×</a:t>
            </a:r>
            <a:r>
              <a:rPr lang="ar-IQ" b="1" dirty="0" smtClean="0">
                <a:solidFill>
                  <a:srgbClr val="FFC000"/>
                </a:solidFill>
                <a:cs typeface="Ali_K_Samik" pitchFamily="2" charset="-78"/>
              </a:rPr>
              <a:t>     </a:t>
            </a:r>
            <a:r>
              <a:rPr lang="ar-SA" dirty="0" smtClean="0">
                <a:solidFill>
                  <a:srgbClr val="FFC000"/>
                </a:solidFill>
                <a:cs typeface="Ali_K_Samik" pitchFamily="2" charset="-78"/>
              </a:rPr>
              <a:t> 4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dirty="0" smtClean="0">
                <a:solidFill>
                  <a:srgbClr val="FFC000"/>
                </a:solidFill>
                <a:cs typeface="Ali_K_Samik" pitchFamily="2" charset="-78"/>
              </a:rPr>
              <a:t>   </a:t>
            </a:r>
            <a:r>
              <a:rPr lang="ar-SA" dirty="0">
                <a:solidFill>
                  <a:srgbClr val="FFC000"/>
                </a:solidFill>
                <a:cs typeface="Ali_K_Samik" pitchFamily="2" charset="-78"/>
              </a:rPr>
              <a:t>=    800 م     +  60    </a:t>
            </a:r>
            <a:r>
              <a:rPr lang="ar-SA" dirty="0" err="1">
                <a:solidFill>
                  <a:srgbClr val="FFC000"/>
                </a:solidFill>
                <a:cs typeface="Ali_K_Samik" pitchFamily="2" charset="-78"/>
              </a:rPr>
              <a:t>ضركة</a:t>
            </a:r>
            <a:r>
              <a:rPr lang="ar-SA" dirty="0">
                <a:solidFill>
                  <a:srgbClr val="FFC000"/>
                </a:solidFill>
                <a:cs typeface="Ali_K_Samik" pitchFamily="2" charset="-78"/>
              </a:rPr>
              <a:t> .</a:t>
            </a:r>
            <a:endParaRPr lang="en-US" dirty="0">
              <a:solidFill>
                <a:srgbClr val="FFC000"/>
              </a:solidFill>
              <a:cs typeface="Ali_K_Samik" pitchFamily="2" charset="-78"/>
            </a:endParaRPr>
          </a:p>
          <a:p>
            <a:r>
              <a:rPr lang="ar-SA" dirty="0">
                <a:solidFill>
                  <a:srgbClr val="FFC000"/>
                </a:solidFill>
                <a:cs typeface="Ali_K_Samik" pitchFamily="2" charset="-78"/>
              </a:rPr>
              <a:t>100 </a:t>
            </a:r>
            <a:r>
              <a:rPr lang="ar-SA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dirty="0" smtClean="0">
                <a:solidFill>
                  <a:srgbClr val="FF0000"/>
                </a:solidFill>
                <a:cs typeface="Ali_K_Samik" pitchFamily="2" charset="-78"/>
              </a:rPr>
              <a:t>×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   </a:t>
            </a:r>
            <a:r>
              <a:rPr lang="ar-SA" dirty="0" smtClean="0">
                <a:solidFill>
                  <a:srgbClr val="FFC000"/>
                </a:solidFill>
                <a:cs typeface="Ali_K_Samik" pitchFamily="2" charset="-78"/>
              </a:rPr>
              <a:t> 6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dirty="0" smtClean="0">
                <a:solidFill>
                  <a:srgbClr val="FFC000"/>
                </a:solidFill>
                <a:cs typeface="Ali_K_Samik" pitchFamily="2" charset="-78"/>
              </a:rPr>
              <a:t>   </a:t>
            </a:r>
            <a:r>
              <a:rPr lang="ar-SA" dirty="0">
                <a:solidFill>
                  <a:srgbClr val="FFC000"/>
                </a:solidFill>
                <a:cs typeface="Ali_K_Samik" pitchFamily="2" charset="-78"/>
              </a:rPr>
              <a:t>=    600  م    + 45    ‌ </a:t>
            </a:r>
            <a:r>
              <a:rPr lang="ar-SA" dirty="0" err="1">
                <a:solidFill>
                  <a:srgbClr val="FFC000"/>
                </a:solidFill>
                <a:cs typeface="Ali_K_Samik" pitchFamily="2" charset="-78"/>
              </a:rPr>
              <a:t>ضركة</a:t>
            </a:r>
            <a:r>
              <a:rPr lang="ar-SA" dirty="0">
                <a:solidFill>
                  <a:srgbClr val="FFC000"/>
                </a:solidFill>
                <a:cs typeface="Ali_K_Samik" pitchFamily="2" charset="-78"/>
              </a:rPr>
              <a:t> .</a:t>
            </a:r>
            <a:endParaRPr lang="en-US" dirty="0">
              <a:solidFill>
                <a:srgbClr val="FFC000"/>
              </a:solidFill>
              <a:cs typeface="Ali_K_Samik" pitchFamily="2" charset="-78"/>
            </a:endParaRPr>
          </a:p>
          <a:p>
            <a:r>
              <a:rPr lang="ar-SA" dirty="0">
                <a:solidFill>
                  <a:srgbClr val="FFC000"/>
                </a:solidFill>
                <a:cs typeface="Ali_K_Samik" pitchFamily="2" charset="-78"/>
              </a:rPr>
              <a:t>50  </a:t>
            </a:r>
            <a:r>
              <a:rPr lang="ar-SA" dirty="0" smtClean="0">
                <a:solidFill>
                  <a:srgbClr val="FFC000"/>
                </a:solidFill>
                <a:cs typeface="Ali_K_Samik" pitchFamily="2" charset="-78"/>
              </a:rPr>
              <a:t>  </a:t>
            </a:r>
            <a:r>
              <a:rPr lang="ar-SA" dirty="0" smtClean="0">
                <a:solidFill>
                  <a:srgbClr val="FF0000"/>
                </a:solidFill>
                <a:cs typeface="Ali_K_Samik" pitchFamily="2" charset="-78"/>
              </a:rPr>
              <a:t>×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    </a:t>
            </a:r>
            <a:r>
              <a:rPr lang="ar-SA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dirty="0">
                <a:solidFill>
                  <a:srgbClr val="FFC000"/>
                </a:solidFill>
                <a:cs typeface="Ali_K_Samik" pitchFamily="2" charset="-78"/>
              </a:rPr>
              <a:t>8   =     400 م    + 0 3     </a:t>
            </a:r>
            <a:r>
              <a:rPr lang="ar-SA" dirty="0" err="1">
                <a:solidFill>
                  <a:srgbClr val="FFC000"/>
                </a:solidFill>
                <a:cs typeface="Ali_K_Samik" pitchFamily="2" charset="-78"/>
              </a:rPr>
              <a:t>ضركة</a:t>
            </a:r>
            <a:r>
              <a:rPr lang="ar-SA" dirty="0">
                <a:solidFill>
                  <a:srgbClr val="FFC000"/>
                </a:solidFill>
                <a:cs typeface="Ali_K_Samik" pitchFamily="2" charset="-78"/>
              </a:rPr>
              <a:t> .</a:t>
            </a:r>
            <a:endParaRPr lang="en-US" dirty="0">
              <a:solidFill>
                <a:srgbClr val="FFC000"/>
              </a:solidFill>
              <a:cs typeface="Ali_K_Samik" pitchFamily="2" charset="-78"/>
            </a:endParaRPr>
          </a:p>
          <a:p>
            <a:pPr algn="ctr"/>
            <a:r>
              <a:rPr lang="ar-SA" b="1" dirty="0" smtClean="0">
                <a:solidFill>
                  <a:srgbClr val="FF0000"/>
                </a:solidFill>
                <a:cs typeface="Ali_K_Samik" pitchFamily="2" charset="-78"/>
              </a:rPr>
              <a:t>1800</a:t>
            </a:r>
            <a:r>
              <a:rPr lang="ar-IQ" b="1" dirty="0" smtClean="0">
                <a:solidFill>
                  <a:srgbClr val="FF0000"/>
                </a:solidFill>
                <a:cs typeface="Ali_K_Samik" pitchFamily="2" charset="-78"/>
              </a:rPr>
              <a:t>  </a:t>
            </a:r>
            <a:r>
              <a:rPr lang="ar-SA" b="1" dirty="0" smtClean="0">
                <a:solidFill>
                  <a:srgbClr val="FF0000"/>
                </a:solidFill>
                <a:cs typeface="Ali_K_Samik" pitchFamily="2" charset="-78"/>
              </a:rPr>
              <a:t>م </a:t>
            </a:r>
            <a:r>
              <a:rPr lang="ar-SA" b="1" dirty="0" err="1">
                <a:solidFill>
                  <a:srgbClr val="FF0000"/>
                </a:solidFill>
                <a:cs typeface="Ali_K_Samik" pitchFamily="2" charset="-78"/>
              </a:rPr>
              <a:t>قةبارةى</a:t>
            </a:r>
            <a:r>
              <a:rPr lang="ar-SA" b="1" dirty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SA" b="1" dirty="0" err="1">
                <a:solidFill>
                  <a:srgbClr val="FF0000"/>
                </a:solidFill>
                <a:cs typeface="Ali_K_Samik" pitchFamily="2" charset="-78"/>
              </a:rPr>
              <a:t>يةكةى</a:t>
            </a:r>
            <a:r>
              <a:rPr lang="ar-SA" b="1" dirty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SA" b="1" dirty="0" err="1" smtClean="0">
                <a:solidFill>
                  <a:srgbClr val="FF0000"/>
                </a:solidFill>
                <a:cs typeface="Ali_K_Samik" pitchFamily="2" charset="-78"/>
              </a:rPr>
              <a:t>مةشق</a:t>
            </a:r>
            <a:r>
              <a:rPr lang="ar-IQ" b="1" dirty="0" smtClean="0">
                <a:solidFill>
                  <a:srgbClr val="FF0000"/>
                </a:solidFill>
                <a:cs typeface="Ali_K_Samik" pitchFamily="2" charset="-78"/>
              </a:rPr>
              <a:t>   </a:t>
            </a:r>
            <a:r>
              <a:rPr lang="ar-IQ" b="1" dirty="0" smtClean="0">
                <a:solidFill>
                  <a:srgbClr val="FF0000"/>
                </a:solidFill>
              </a:rPr>
              <a:t>الحجم التدريبي</a:t>
            </a:r>
            <a:endParaRPr lang="ar-IQ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8640"/>
            <a:ext cx="1347787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960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ar-SA" sz="2700" b="1" dirty="0"/>
              <a:t>(ب)- </a:t>
            </a:r>
            <a:r>
              <a:rPr lang="ar-SA" sz="2700" b="1" dirty="0" err="1"/>
              <a:t>اسباب</a:t>
            </a:r>
            <a:r>
              <a:rPr lang="ar-SA" sz="2700" b="1" dirty="0"/>
              <a:t> تتعلق </a:t>
            </a:r>
            <a:r>
              <a:rPr lang="ar-SA" sz="2700" b="1" dirty="0" err="1"/>
              <a:t>باسلوب</a:t>
            </a:r>
            <a:r>
              <a:rPr lang="ar-SA" sz="2700" b="1" dirty="0"/>
              <a:t> حياة اللاعب </a:t>
            </a:r>
            <a:r>
              <a:rPr lang="ar-SA" sz="2700" b="1" dirty="0" err="1"/>
              <a:t>وبيئتة</a:t>
            </a:r>
            <a:r>
              <a:rPr lang="ar-SA" sz="2700" b="1" dirty="0"/>
              <a:t> الاجتماعية والصحية</a:t>
            </a:r>
            <a:r>
              <a:rPr lang="en-US" sz="2700" b="1" dirty="0"/>
              <a:t> :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ar-SA" dirty="0" smtClean="0"/>
              <a:t>النوم </a:t>
            </a:r>
            <a:r>
              <a:rPr lang="ar-SA" dirty="0"/>
              <a:t>الغير </a:t>
            </a:r>
            <a:r>
              <a:rPr lang="ar-SA" dirty="0" err="1"/>
              <a:t>كافى</a:t>
            </a:r>
            <a:r>
              <a:rPr lang="ar-SA" dirty="0"/>
              <a:t> وعدم تنظيم وقت الفراغ</a:t>
            </a:r>
            <a:r>
              <a:rPr lang="en-US" dirty="0"/>
              <a:t> .</a:t>
            </a:r>
          </a:p>
          <a:p>
            <a:pPr lvl="0"/>
            <a:r>
              <a:rPr lang="en-US" dirty="0"/>
              <a:t> </a:t>
            </a:r>
            <a:r>
              <a:rPr lang="ar-SA" dirty="0" err="1"/>
              <a:t>الاكثار</a:t>
            </a:r>
            <a:r>
              <a:rPr lang="ar-SA" dirty="0"/>
              <a:t> من شرب المنبهات</a:t>
            </a:r>
            <a:r>
              <a:rPr lang="en-US" dirty="0"/>
              <a:t>. </a:t>
            </a:r>
          </a:p>
          <a:p>
            <a:pPr lvl="0"/>
            <a:r>
              <a:rPr lang="ar-SA" dirty="0"/>
              <a:t>سوء التغذية وعدم التنوع </a:t>
            </a:r>
            <a:r>
              <a:rPr lang="ar-SA" dirty="0" err="1"/>
              <a:t>فى</a:t>
            </a:r>
            <a:r>
              <a:rPr lang="ar-SA" dirty="0"/>
              <a:t> الوجبات</a:t>
            </a:r>
            <a:r>
              <a:rPr lang="en-US" dirty="0"/>
              <a:t>. </a:t>
            </a:r>
          </a:p>
          <a:p>
            <a:pPr lvl="0"/>
            <a:r>
              <a:rPr lang="en-US" dirty="0"/>
              <a:t> </a:t>
            </a:r>
            <a:r>
              <a:rPr lang="ar-SA" dirty="0"/>
              <a:t>عدم الانسجام </a:t>
            </a:r>
            <a:r>
              <a:rPr lang="ar-SA" dirty="0" err="1"/>
              <a:t>فى</a:t>
            </a:r>
            <a:r>
              <a:rPr lang="ar-SA" dirty="0"/>
              <a:t> عائلة مستقرة</a:t>
            </a:r>
            <a:r>
              <a:rPr lang="en-US" dirty="0"/>
              <a:t> .</a:t>
            </a:r>
          </a:p>
          <a:p>
            <a:pPr lvl="0"/>
            <a:r>
              <a:rPr lang="ar-SA" dirty="0"/>
              <a:t>عدم </a:t>
            </a:r>
            <a:r>
              <a:rPr lang="ar-SA" dirty="0" err="1"/>
              <a:t>الاقناع</a:t>
            </a:r>
            <a:r>
              <a:rPr lang="ar-SA" dirty="0"/>
              <a:t> والرضا </a:t>
            </a:r>
            <a:r>
              <a:rPr lang="ar-SA" dirty="0" err="1"/>
              <a:t>فى</a:t>
            </a:r>
            <a:r>
              <a:rPr lang="ar-SA" dirty="0"/>
              <a:t> العمل</a:t>
            </a:r>
            <a:r>
              <a:rPr lang="en-US" dirty="0"/>
              <a:t> .</a:t>
            </a:r>
          </a:p>
          <a:p>
            <a:r>
              <a:rPr lang="en-US" dirty="0"/>
              <a:t> </a:t>
            </a:r>
            <a:r>
              <a:rPr lang="ar-SA" dirty="0"/>
              <a:t>التعرض </a:t>
            </a:r>
            <a:r>
              <a:rPr lang="ar-SA" dirty="0" err="1"/>
              <a:t>لامراض</a:t>
            </a:r>
            <a:r>
              <a:rPr lang="ar-SA" dirty="0"/>
              <a:t> الجهاز </a:t>
            </a:r>
            <a:r>
              <a:rPr lang="ar-SA" dirty="0" err="1"/>
              <a:t>الهضمى</a:t>
            </a:r>
            <a:r>
              <a:rPr lang="ar-SA" dirty="0"/>
              <a:t> وانقاص الوزن المتكرر</a:t>
            </a:r>
            <a:endParaRPr lang="ar-IQ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8640"/>
            <a:ext cx="1347787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77185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ar-SA" sz="2700" b="1" dirty="0"/>
              <a:t>(ب)- </a:t>
            </a:r>
            <a:r>
              <a:rPr lang="ar-SA" sz="2700" b="1" dirty="0" err="1"/>
              <a:t>اسباب</a:t>
            </a:r>
            <a:r>
              <a:rPr lang="ar-SA" sz="2700" b="1" dirty="0"/>
              <a:t> تتعلق </a:t>
            </a:r>
            <a:r>
              <a:rPr lang="ar-SA" sz="2700" b="1" dirty="0" err="1"/>
              <a:t>باسلوب</a:t>
            </a:r>
            <a:r>
              <a:rPr lang="ar-SA" sz="2700" b="1" dirty="0"/>
              <a:t> حياة اللاعب </a:t>
            </a:r>
            <a:r>
              <a:rPr lang="ar-SA" sz="2700" b="1" dirty="0" err="1" smtClean="0"/>
              <a:t>وبيئتة</a:t>
            </a:r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ar-SA" sz="2700" b="1" dirty="0" smtClean="0"/>
              <a:t> </a:t>
            </a:r>
            <a:r>
              <a:rPr lang="ar-SA" sz="2700" b="1" dirty="0"/>
              <a:t>الاجتماعية والصحية</a:t>
            </a:r>
            <a:r>
              <a:rPr lang="en-US" sz="2700" b="1" dirty="0"/>
              <a:t> :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 </a:t>
            </a:r>
            <a:r>
              <a:rPr lang="ar-SA" dirty="0"/>
              <a:t>النوم الغير </a:t>
            </a:r>
            <a:r>
              <a:rPr lang="ar-SA" dirty="0" err="1"/>
              <a:t>كافى</a:t>
            </a:r>
            <a:r>
              <a:rPr lang="ar-SA" dirty="0"/>
              <a:t> وعدم تنظيم وقت الفراغ</a:t>
            </a:r>
            <a:r>
              <a:rPr lang="en-US" dirty="0"/>
              <a:t> .</a:t>
            </a:r>
          </a:p>
          <a:p>
            <a:pPr lvl="0"/>
            <a:r>
              <a:rPr lang="en-US" dirty="0"/>
              <a:t> </a:t>
            </a:r>
            <a:r>
              <a:rPr lang="ar-SA" dirty="0" err="1"/>
              <a:t>الاكثار</a:t>
            </a:r>
            <a:r>
              <a:rPr lang="ar-SA" dirty="0"/>
              <a:t> من شرب المنبهات</a:t>
            </a:r>
            <a:r>
              <a:rPr lang="en-US" dirty="0"/>
              <a:t>. </a:t>
            </a:r>
          </a:p>
          <a:p>
            <a:pPr lvl="0"/>
            <a:r>
              <a:rPr lang="ar-SA" dirty="0"/>
              <a:t>سوء التغذية وعدم التنوع </a:t>
            </a:r>
            <a:r>
              <a:rPr lang="ar-SA" dirty="0" err="1"/>
              <a:t>فى</a:t>
            </a:r>
            <a:r>
              <a:rPr lang="ar-SA" dirty="0"/>
              <a:t> الوجبات</a:t>
            </a:r>
            <a:r>
              <a:rPr lang="en-US" dirty="0"/>
              <a:t>. </a:t>
            </a:r>
          </a:p>
          <a:p>
            <a:pPr lvl="0"/>
            <a:r>
              <a:rPr lang="en-US" dirty="0"/>
              <a:t> </a:t>
            </a:r>
            <a:r>
              <a:rPr lang="ar-SA" dirty="0"/>
              <a:t>عدم الانسجام </a:t>
            </a:r>
            <a:r>
              <a:rPr lang="ar-SA" dirty="0" err="1"/>
              <a:t>فى</a:t>
            </a:r>
            <a:r>
              <a:rPr lang="ar-SA" dirty="0"/>
              <a:t> عائلة مستقرة</a:t>
            </a:r>
            <a:r>
              <a:rPr lang="en-US" dirty="0"/>
              <a:t> .</a:t>
            </a:r>
          </a:p>
          <a:p>
            <a:pPr lvl="0"/>
            <a:r>
              <a:rPr lang="ar-SA" dirty="0"/>
              <a:t>عدم </a:t>
            </a:r>
            <a:r>
              <a:rPr lang="ar-SA" dirty="0" err="1"/>
              <a:t>الاقناع</a:t>
            </a:r>
            <a:r>
              <a:rPr lang="ar-SA" dirty="0"/>
              <a:t> والرضا </a:t>
            </a:r>
            <a:r>
              <a:rPr lang="ar-SA" dirty="0" err="1"/>
              <a:t>فى</a:t>
            </a:r>
            <a:r>
              <a:rPr lang="ar-SA" dirty="0"/>
              <a:t> العمل</a:t>
            </a:r>
            <a:r>
              <a:rPr lang="en-US" dirty="0"/>
              <a:t> .</a:t>
            </a:r>
          </a:p>
          <a:p>
            <a:r>
              <a:rPr lang="en-US" dirty="0"/>
              <a:t> </a:t>
            </a:r>
            <a:r>
              <a:rPr lang="ar-SA" dirty="0"/>
              <a:t>التعرض </a:t>
            </a:r>
            <a:r>
              <a:rPr lang="ar-SA" dirty="0" err="1"/>
              <a:t>لامراض</a:t>
            </a:r>
            <a:r>
              <a:rPr lang="ar-SA" dirty="0"/>
              <a:t> الجهاز </a:t>
            </a:r>
            <a:r>
              <a:rPr lang="ar-SA" dirty="0" err="1"/>
              <a:t>الهضمى</a:t>
            </a:r>
            <a:r>
              <a:rPr lang="ar-SA" dirty="0"/>
              <a:t> وانقاص الوزن المتكرر</a:t>
            </a:r>
            <a:r>
              <a:rPr lang="en-US" dirty="0"/>
              <a:t> .</a:t>
            </a:r>
            <a:endParaRPr lang="ar-IQ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8640"/>
            <a:ext cx="1347787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02053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ar-SA" b="1" dirty="0"/>
              <a:t>علاج ظاهرة الحمل الزائد</a:t>
            </a:r>
            <a:r>
              <a:rPr lang="en-US" b="1" dirty="0"/>
              <a:t> :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lvl="0"/>
            <a:r>
              <a:rPr lang="en-US" dirty="0"/>
              <a:t> </a:t>
            </a:r>
            <a:r>
              <a:rPr lang="ar-SA" dirty="0"/>
              <a:t>منح اللاعب الوقت اللازم للراحة مع عدم اشتراكه </a:t>
            </a:r>
            <a:r>
              <a:rPr lang="ar-SA" dirty="0" err="1"/>
              <a:t>فى</a:t>
            </a:r>
            <a:r>
              <a:rPr lang="ar-SA" dirty="0"/>
              <a:t> التدريب أو المنافسات خلال </a:t>
            </a:r>
            <a:r>
              <a:rPr lang="ar-SA" dirty="0" err="1"/>
              <a:t>هذة</a:t>
            </a:r>
            <a:r>
              <a:rPr lang="ar-SA" dirty="0"/>
              <a:t> الفترة</a:t>
            </a:r>
            <a:r>
              <a:rPr lang="en-US" dirty="0"/>
              <a:t> .</a:t>
            </a:r>
          </a:p>
          <a:p>
            <a:pPr lvl="0"/>
            <a:r>
              <a:rPr lang="en-US" dirty="0"/>
              <a:t> </a:t>
            </a:r>
            <a:r>
              <a:rPr lang="ar-SA" dirty="0"/>
              <a:t>معرفة </a:t>
            </a:r>
            <a:r>
              <a:rPr lang="ar-SA" dirty="0" err="1"/>
              <a:t>الاسباب</a:t>
            </a:r>
            <a:r>
              <a:rPr lang="ar-SA" dirty="0"/>
              <a:t> </a:t>
            </a:r>
            <a:r>
              <a:rPr lang="ar-SA" dirty="0" err="1"/>
              <a:t>التى</a:t>
            </a:r>
            <a:r>
              <a:rPr lang="ar-SA" dirty="0"/>
              <a:t> أدت </a:t>
            </a:r>
            <a:r>
              <a:rPr lang="ar-SA" dirty="0" err="1"/>
              <a:t>الى</a:t>
            </a:r>
            <a:r>
              <a:rPr lang="ar-SA" dirty="0"/>
              <a:t> ذلك وعلاجها</a:t>
            </a:r>
            <a:r>
              <a:rPr lang="en-US" dirty="0"/>
              <a:t> .</a:t>
            </a:r>
          </a:p>
          <a:p>
            <a:pPr lvl="0"/>
            <a:r>
              <a:rPr lang="en-US" dirty="0"/>
              <a:t> </a:t>
            </a:r>
            <a:r>
              <a:rPr lang="ar-SA" dirty="0"/>
              <a:t>تدريب اللاعبين المصابين </a:t>
            </a:r>
            <a:r>
              <a:rPr lang="ar-SA" dirty="0" err="1"/>
              <a:t>بهذة</a:t>
            </a:r>
            <a:r>
              <a:rPr lang="ar-SA" dirty="0"/>
              <a:t> الظاهرة بحيث يضمن برنامجهم فترات راحة طويلة مع </a:t>
            </a:r>
            <a:r>
              <a:rPr lang="ar-SA" dirty="0" err="1"/>
              <a:t>الاكثار</a:t>
            </a:r>
            <a:r>
              <a:rPr lang="ar-SA" dirty="0"/>
              <a:t> من التمرينات المهدئة</a:t>
            </a:r>
            <a:r>
              <a:rPr lang="en-US" dirty="0"/>
              <a:t> .</a:t>
            </a:r>
          </a:p>
          <a:p>
            <a:pPr lvl="0"/>
            <a:r>
              <a:rPr lang="en-US" dirty="0"/>
              <a:t> </a:t>
            </a:r>
            <a:r>
              <a:rPr lang="ar-SA" dirty="0"/>
              <a:t>العناية بالتغذية تحت </a:t>
            </a:r>
            <a:r>
              <a:rPr lang="ar-SA" dirty="0" err="1"/>
              <a:t>اشراف</a:t>
            </a:r>
            <a:r>
              <a:rPr lang="ar-SA" dirty="0"/>
              <a:t> الطبيب</a:t>
            </a:r>
            <a:r>
              <a:rPr lang="en-US" dirty="0"/>
              <a:t> .</a:t>
            </a:r>
          </a:p>
          <a:p>
            <a:pPr lvl="0"/>
            <a:endParaRPr lang="ar-IQ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8640"/>
            <a:ext cx="1347787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45251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/>
              <a:t>علاج ظاهرة الحمل </a:t>
            </a:r>
            <a:r>
              <a:rPr lang="ar-SA" b="1" dirty="0" smtClean="0"/>
              <a:t>الزائد</a:t>
            </a:r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 err="1" smtClean="0">
                <a:cs typeface="Ali_K_Samik" pitchFamily="2" charset="-78"/>
              </a:rPr>
              <a:t>ضارسةركردني</a:t>
            </a:r>
            <a:r>
              <a:rPr lang="ar-IQ" b="1" dirty="0" smtClean="0">
                <a:cs typeface="Ali_K_Samik" pitchFamily="2" charset="-78"/>
              </a:rPr>
              <a:t> باري </a:t>
            </a:r>
            <a:r>
              <a:rPr lang="ar-IQ" b="1" dirty="0" err="1" smtClean="0">
                <a:cs typeface="Ali_K_Samik" pitchFamily="2" charset="-78"/>
              </a:rPr>
              <a:t>زيدةكي</a:t>
            </a:r>
            <a:endParaRPr lang="ar-IQ" dirty="0">
              <a:cs typeface="Ali_K_Sami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 </a:t>
            </a:r>
            <a:r>
              <a:rPr lang="ar-SA" dirty="0"/>
              <a:t>منح اللاعب الوقت اللازم للراحة مع عدم اشتراكه </a:t>
            </a:r>
            <a:r>
              <a:rPr lang="ar-SA" dirty="0" err="1"/>
              <a:t>فى</a:t>
            </a:r>
            <a:r>
              <a:rPr lang="ar-SA" dirty="0"/>
              <a:t> التدريب أو المنافسات خلال </a:t>
            </a:r>
            <a:r>
              <a:rPr lang="ar-SA" dirty="0" err="1"/>
              <a:t>هذة</a:t>
            </a:r>
            <a:r>
              <a:rPr lang="ar-SA" dirty="0"/>
              <a:t> الفترة</a:t>
            </a:r>
            <a:r>
              <a:rPr lang="en-US" dirty="0"/>
              <a:t> .</a:t>
            </a:r>
          </a:p>
          <a:p>
            <a:pPr lvl="0"/>
            <a:r>
              <a:rPr lang="en-US" dirty="0"/>
              <a:t> </a:t>
            </a:r>
            <a:r>
              <a:rPr lang="ar-SA" dirty="0"/>
              <a:t>معرفة </a:t>
            </a:r>
            <a:r>
              <a:rPr lang="ar-SA" dirty="0" err="1"/>
              <a:t>الاسباب</a:t>
            </a:r>
            <a:r>
              <a:rPr lang="ar-SA" dirty="0"/>
              <a:t> </a:t>
            </a:r>
            <a:r>
              <a:rPr lang="ar-SA" dirty="0" err="1"/>
              <a:t>التى</a:t>
            </a:r>
            <a:r>
              <a:rPr lang="ar-SA" dirty="0"/>
              <a:t> أدت </a:t>
            </a:r>
            <a:r>
              <a:rPr lang="ar-SA" dirty="0" err="1"/>
              <a:t>الى</a:t>
            </a:r>
            <a:r>
              <a:rPr lang="ar-SA" dirty="0"/>
              <a:t> ذلك وعلاجها</a:t>
            </a:r>
            <a:r>
              <a:rPr lang="en-US" dirty="0"/>
              <a:t> .</a:t>
            </a:r>
          </a:p>
          <a:p>
            <a:pPr lvl="0"/>
            <a:r>
              <a:rPr lang="en-US" dirty="0"/>
              <a:t> </a:t>
            </a:r>
            <a:r>
              <a:rPr lang="ar-SA" dirty="0"/>
              <a:t>تدريب اللاعبين المصابين </a:t>
            </a:r>
            <a:r>
              <a:rPr lang="ar-SA" dirty="0" err="1"/>
              <a:t>بهذة</a:t>
            </a:r>
            <a:r>
              <a:rPr lang="ar-SA" dirty="0"/>
              <a:t> الظاهرة بحيث يضمن برنامجهم فترات راحة طويلة مع </a:t>
            </a:r>
            <a:r>
              <a:rPr lang="ar-SA" dirty="0" err="1"/>
              <a:t>الاكثار</a:t>
            </a:r>
            <a:r>
              <a:rPr lang="ar-SA" dirty="0"/>
              <a:t> من التمرينات المهدئة</a:t>
            </a:r>
            <a:r>
              <a:rPr lang="en-US" dirty="0"/>
              <a:t> .</a:t>
            </a:r>
          </a:p>
          <a:p>
            <a:pPr lvl="0"/>
            <a:r>
              <a:rPr lang="en-US" dirty="0"/>
              <a:t> </a:t>
            </a:r>
            <a:r>
              <a:rPr lang="ar-SA" dirty="0"/>
              <a:t>العناية بالتغذية تحت </a:t>
            </a:r>
            <a:r>
              <a:rPr lang="ar-SA" dirty="0" err="1"/>
              <a:t>اشراف</a:t>
            </a:r>
            <a:r>
              <a:rPr lang="ar-SA" dirty="0"/>
              <a:t> الطبيب</a:t>
            </a:r>
            <a:r>
              <a:rPr lang="en-US" dirty="0"/>
              <a:t> .</a:t>
            </a:r>
          </a:p>
          <a:p>
            <a:pPr marL="0" indent="0">
              <a:buNone/>
            </a:pPr>
            <a:endParaRPr lang="ar-IQ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1347787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9631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ar-SA" b="1" dirty="0" err="1">
                <a:solidFill>
                  <a:srgbClr val="FFC000"/>
                </a:solidFill>
                <a:cs typeface="Ali_K_Samik" pitchFamily="2" charset="-78"/>
              </a:rPr>
              <a:t>مةشقي</a:t>
            </a:r>
            <a:r>
              <a:rPr lang="ar-SA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b="1" dirty="0" err="1">
                <a:solidFill>
                  <a:srgbClr val="FFC000"/>
                </a:solidFill>
                <a:cs typeface="Ali_K_Samik" pitchFamily="2" charset="-78"/>
              </a:rPr>
              <a:t>جةستةيي</a:t>
            </a:r>
            <a:r>
              <a:rPr lang="ar-SA" b="1" dirty="0">
                <a:solidFill>
                  <a:srgbClr val="FFC000"/>
                </a:solidFill>
                <a:cs typeface="Ali_K_Samik" pitchFamily="2" charset="-78"/>
              </a:rPr>
              <a:t> بوً </a:t>
            </a:r>
            <a:r>
              <a:rPr lang="ar-SA" b="1" dirty="0" err="1">
                <a:solidFill>
                  <a:srgbClr val="FFC000"/>
                </a:solidFill>
                <a:cs typeface="Ali_K_Samik" pitchFamily="2" charset="-78"/>
              </a:rPr>
              <a:t>يةك</a:t>
            </a:r>
            <a:r>
              <a:rPr lang="ar-SA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b="1" dirty="0" err="1">
                <a:solidFill>
                  <a:srgbClr val="FFC000"/>
                </a:solidFill>
                <a:cs typeface="Ali_K_Samik" pitchFamily="2" charset="-78"/>
              </a:rPr>
              <a:t>تةمرين</a:t>
            </a:r>
            <a:r>
              <a:rPr lang="ar-SA" b="1" dirty="0">
                <a:solidFill>
                  <a:srgbClr val="FFC000"/>
                </a:solidFill>
              </a:rPr>
              <a:t>: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2400" b="1" dirty="0" err="1" smtClean="0">
                <a:solidFill>
                  <a:srgbClr val="FFC000"/>
                </a:solidFill>
                <a:cs typeface="Ali_K_Samik" pitchFamily="2" charset="-78"/>
              </a:rPr>
              <a:t>قةبارةى</a:t>
            </a:r>
            <a:r>
              <a:rPr lang="ar-SA" sz="2400" b="1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400" b="1" dirty="0" err="1">
                <a:solidFill>
                  <a:srgbClr val="FFC000"/>
                </a:solidFill>
                <a:cs typeface="Ali_K_Samik" pitchFamily="2" charset="-78"/>
              </a:rPr>
              <a:t>مةشق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 = </a:t>
            </a:r>
            <a:r>
              <a:rPr lang="ar-SA" sz="2400" b="1" dirty="0" err="1">
                <a:solidFill>
                  <a:srgbClr val="FFC000"/>
                </a:solidFill>
                <a:cs typeface="Ali_K_Samik" pitchFamily="2" charset="-78"/>
              </a:rPr>
              <a:t>ذمارةى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400" b="1" dirty="0" err="1">
                <a:solidFill>
                  <a:srgbClr val="FFC000"/>
                </a:solidFill>
                <a:cs typeface="Ali_K_Samik" pitchFamily="2" charset="-78"/>
              </a:rPr>
              <a:t>مةشقةكان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 يا </a:t>
            </a:r>
            <a:r>
              <a:rPr lang="ar-SA" sz="2400" b="1" dirty="0" err="1">
                <a:solidFill>
                  <a:srgbClr val="FFC000"/>
                </a:solidFill>
                <a:cs typeface="Ali_K_Samik" pitchFamily="2" charset="-78"/>
              </a:rPr>
              <a:t>كاتي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400" b="1" dirty="0" err="1">
                <a:solidFill>
                  <a:srgbClr val="FFC000"/>
                </a:solidFill>
                <a:cs typeface="Ali_K_Samik" pitchFamily="2" charset="-78"/>
              </a:rPr>
              <a:t>مةشق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400" b="1" dirty="0" err="1">
                <a:solidFill>
                  <a:srgbClr val="FFC000"/>
                </a:solidFill>
                <a:cs typeface="Ali_K_Samik" pitchFamily="2" charset="-78"/>
              </a:rPr>
              <a:t>لة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400" b="1" dirty="0" err="1">
                <a:solidFill>
                  <a:srgbClr val="FFC000"/>
                </a:solidFill>
                <a:cs typeface="Ali_K_Samik" pitchFamily="2" charset="-78"/>
              </a:rPr>
              <a:t>يةكةم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400" b="1" dirty="0" err="1">
                <a:solidFill>
                  <a:srgbClr val="FFC000"/>
                </a:solidFill>
                <a:cs typeface="Ali_K_Samik" pitchFamily="2" charset="-78"/>
              </a:rPr>
              <a:t>تةمرين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endParaRPr lang="en-US" sz="2400" dirty="0">
              <a:solidFill>
                <a:srgbClr val="FFC000"/>
              </a:solidFill>
              <a:cs typeface="Ali_K_Samik" pitchFamily="2" charset="-78"/>
            </a:endParaRPr>
          </a:p>
          <a:p>
            <a:pPr marL="0" indent="0">
              <a:buNone/>
            </a:pP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+ </a:t>
            </a:r>
            <a:r>
              <a:rPr lang="ar-SA" sz="2400" b="1" dirty="0" err="1">
                <a:solidFill>
                  <a:srgbClr val="FFC000"/>
                </a:solidFill>
                <a:cs typeface="Ali_K_Samik" pitchFamily="2" charset="-78"/>
              </a:rPr>
              <a:t>ذمارةى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400" b="1" dirty="0" err="1">
                <a:solidFill>
                  <a:srgbClr val="FFC000"/>
                </a:solidFill>
                <a:cs typeface="Ali_K_Samik" pitchFamily="2" charset="-78"/>
              </a:rPr>
              <a:t>مةشقةكان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 يا </a:t>
            </a:r>
            <a:r>
              <a:rPr lang="ar-SA" sz="2400" b="1" dirty="0" err="1">
                <a:solidFill>
                  <a:srgbClr val="FFC000"/>
                </a:solidFill>
                <a:cs typeface="Ali_K_Samik" pitchFamily="2" charset="-78"/>
              </a:rPr>
              <a:t>كاتي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400" b="1" dirty="0" err="1">
                <a:solidFill>
                  <a:srgbClr val="FFC000"/>
                </a:solidFill>
                <a:cs typeface="Ali_K_Samik" pitchFamily="2" charset="-78"/>
              </a:rPr>
              <a:t>مةشق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400" b="1" dirty="0" err="1">
                <a:solidFill>
                  <a:srgbClr val="FFC000"/>
                </a:solidFill>
                <a:cs typeface="Ali_K_Samik" pitchFamily="2" charset="-78"/>
              </a:rPr>
              <a:t>لة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400" b="1" dirty="0" err="1">
                <a:solidFill>
                  <a:srgbClr val="FFC000"/>
                </a:solidFill>
                <a:cs typeface="Ali_K_Samik" pitchFamily="2" charset="-78"/>
              </a:rPr>
              <a:t>دووةم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400" b="1" dirty="0" err="1">
                <a:solidFill>
                  <a:srgbClr val="FFC000"/>
                </a:solidFill>
                <a:cs typeface="Ali_K_Samik" pitchFamily="2" charset="-78"/>
              </a:rPr>
              <a:t>تةمرين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endParaRPr lang="en-US" sz="2400" dirty="0">
              <a:solidFill>
                <a:srgbClr val="FFC000"/>
              </a:solidFill>
              <a:cs typeface="Ali_K_Samik" pitchFamily="2" charset="-78"/>
            </a:endParaRPr>
          </a:p>
          <a:p>
            <a:pPr marL="0" indent="0">
              <a:buNone/>
            </a:pP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+ </a:t>
            </a:r>
            <a:r>
              <a:rPr lang="ar-SA" sz="2400" b="1" dirty="0" err="1">
                <a:solidFill>
                  <a:srgbClr val="FFC000"/>
                </a:solidFill>
                <a:cs typeface="Ali_K_Samik" pitchFamily="2" charset="-78"/>
              </a:rPr>
              <a:t>ذمارةى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400" b="1" dirty="0" err="1">
                <a:solidFill>
                  <a:srgbClr val="FFC000"/>
                </a:solidFill>
                <a:cs typeface="Ali_K_Samik" pitchFamily="2" charset="-78"/>
              </a:rPr>
              <a:t>مةشقةكان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 يا </a:t>
            </a:r>
            <a:r>
              <a:rPr lang="ar-SA" sz="2400" b="1" dirty="0" err="1">
                <a:solidFill>
                  <a:srgbClr val="FFC000"/>
                </a:solidFill>
                <a:cs typeface="Ali_K_Samik" pitchFamily="2" charset="-78"/>
              </a:rPr>
              <a:t>كاتي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400" b="1" dirty="0" err="1">
                <a:solidFill>
                  <a:srgbClr val="FFC000"/>
                </a:solidFill>
                <a:cs typeface="Ali_K_Samik" pitchFamily="2" charset="-78"/>
              </a:rPr>
              <a:t>مةشق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400" b="1" dirty="0" err="1">
                <a:solidFill>
                  <a:srgbClr val="FFC000"/>
                </a:solidFill>
                <a:cs typeface="Ali_K_Samik" pitchFamily="2" charset="-78"/>
              </a:rPr>
              <a:t>لة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400" b="1" dirty="0" err="1">
                <a:solidFill>
                  <a:srgbClr val="FFC000"/>
                </a:solidFill>
                <a:cs typeface="Ali_K_Samik" pitchFamily="2" charset="-78"/>
              </a:rPr>
              <a:t>سيًيةم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400" b="1" dirty="0" err="1">
                <a:solidFill>
                  <a:srgbClr val="FFC000"/>
                </a:solidFill>
                <a:cs typeface="Ali_K_Samik" pitchFamily="2" charset="-78"/>
              </a:rPr>
              <a:t>تةمرين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endParaRPr lang="en-US" sz="2400" dirty="0">
              <a:solidFill>
                <a:srgbClr val="FFC000"/>
              </a:solidFill>
              <a:cs typeface="Ali_K_Samik" pitchFamily="2" charset="-78"/>
            </a:endParaRPr>
          </a:p>
          <a:p>
            <a:pPr marL="0" indent="0" algn="ctr">
              <a:buNone/>
            </a:pPr>
            <a:r>
              <a:rPr lang="ar-SA" sz="2400" b="1" dirty="0" err="1" smtClean="0">
                <a:solidFill>
                  <a:srgbClr val="FFC000"/>
                </a:solidFill>
                <a:cs typeface="Ali_K_Samik" pitchFamily="2" charset="-78"/>
              </a:rPr>
              <a:t>نمونة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: </a:t>
            </a:r>
            <a:endParaRPr lang="en-US" sz="2400" dirty="0">
              <a:solidFill>
                <a:srgbClr val="FFC000"/>
              </a:solidFill>
              <a:cs typeface="Ali_K_Samik" pitchFamily="2" charset="-78"/>
            </a:endParaRPr>
          </a:p>
          <a:p>
            <a:pPr marL="0" indent="0">
              <a:buNone/>
            </a:pPr>
            <a:r>
              <a:rPr lang="ar-SA" sz="2400" b="1" dirty="0" err="1">
                <a:solidFill>
                  <a:srgbClr val="FFC000"/>
                </a:solidFill>
                <a:cs typeface="Ali_K_Samik" pitchFamily="2" charset="-78"/>
              </a:rPr>
              <a:t>قةبارةى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400" b="1" dirty="0" err="1">
                <a:solidFill>
                  <a:srgbClr val="FFC000"/>
                </a:solidFill>
                <a:cs typeface="Ali_K_Samik" pitchFamily="2" charset="-78"/>
              </a:rPr>
              <a:t>مةشقي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400" b="1" dirty="0" err="1">
                <a:solidFill>
                  <a:srgbClr val="FFC000"/>
                </a:solidFill>
                <a:cs typeface="Ali_K_Samik" pitchFamily="2" charset="-78"/>
              </a:rPr>
              <a:t>وةرزشي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 بوً </a:t>
            </a:r>
            <a:r>
              <a:rPr lang="ar-SA" sz="2400" b="1" dirty="0" err="1">
                <a:solidFill>
                  <a:srgbClr val="FFC000"/>
                </a:solidFill>
                <a:cs typeface="Ali_K_Samik" pitchFamily="2" charset="-78"/>
              </a:rPr>
              <a:t>ياريزانيًكي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 نوًثي </a:t>
            </a:r>
            <a:r>
              <a:rPr lang="ar-SA" sz="2400" b="1" dirty="0" err="1">
                <a:solidFill>
                  <a:srgbClr val="FFC000"/>
                </a:solidFill>
                <a:cs typeface="Ali_K_Samik" pitchFamily="2" charset="-78"/>
              </a:rPr>
              <a:t>باسكة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400" b="1" dirty="0" err="1">
                <a:solidFill>
                  <a:srgbClr val="FFC000"/>
                </a:solidFill>
                <a:cs typeface="Ali_K_Samik" pitchFamily="2" charset="-78"/>
              </a:rPr>
              <a:t>ضةندة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400" b="1" dirty="0" err="1">
                <a:solidFill>
                  <a:srgbClr val="FFC000"/>
                </a:solidFill>
                <a:cs typeface="Ali_K_Samik" pitchFamily="2" charset="-78"/>
              </a:rPr>
              <a:t>ئةطةر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400" b="1" dirty="0" err="1">
                <a:solidFill>
                  <a:srgbClr val="FFC000"/>
                </a:solidFill>
                <a:cs typeface="Ali_K_Samik" pitchFamily="2" charset="-78"/>
              </a:rPr>
              <a:t>ئةم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400" b="1" dirty="0" err="1">
                <a:solidFill>
                  <a:srgbClr val="FFC000"/>
                </a:solidFill>
                <a:cs typeface="Ali_K_Samik" pitchFamily="2" charset="-78"/>
              </a:rPr>
              <a:t>مةشقانة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400" b="1" dirty="0" err="1">
                <a:solidFill>
                  <a:srgbClr val="FFC000"/>
                </a:solidFill>
                <a:cs typeface="Ali_K_Samik" pitchFamily="2" charset="-78"/>
              </a:rPr>
              <a:t>ئةنجام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 بدا ت </a:t>
            </a:r>
            <a:r>
              <a:rPr lang="ar-SA" sz="2400" b="1" dirty="0" err="1">
                <a:solidFill>
                  <a:srgbClr val="FFC000"/>
                </a:solidFill>
                <a:cs typeface="Ali_K_Samik" pitchFamily="2" charset="-78"/>
              </a:rPr>
              <a:t>لة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400" b="1" dirty="0" err="1">
                <a:solidFill>
                  <a:srgbClr val="FFC000"/>
                </a:solidFill>
                <a:cs typeface="Ali_K_Samik" pitchFamily="2" charset="-78"/>
              </a:rPr>
              <a:t>يةكةيةكي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400" b="1" dirty="0" err="1" smtClean="0">
                <a:solidFill>
                  <a:srgbClr val="FFC000"/>
                </a:solidFill>
                <a:cs typeface="Ali_K_Samik" pitchFamily="2" charset="-78"/>
              </a:rPr>
              <a:t>مةشقدا</a:t>
            </a:r>
            <a:r>
              <a:rPr lang="ar-IQ" sz="2400" b="1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400" b="1" dirty="0" err="1" smtClean="0">
                <a:solidFill>
                  <a:srgbClr val="FFC000"/>
                </a:solidFill>
                <a:cs typeface="Ali_K_Samik" pitchFamily="2" charset="-78"/>
              </a:rPr>
              <a:t>وة</a:t>
            </a:r>
            <a:r>
              <a:rPr lang="ar-SA" sz="2400" b="1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( 3) </a:t>
            </a:r>
            <a:r>
              <a:rPr lang="ar-SA" sz="2400" b="1" dirty="0" err="1">
                <a:solidFill>
                  <a:srgbClr val="FFC000"/>
                </a:solidFill>
                <a:cs typeface="Ali_K_Samik" pitchFamily="2" charset="-78"/>
              </a:rPr>
              <a:t>كةرةت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400" b="1" dirty="0" err="1">
                <a:solidFill>
                  <a:srgbClr val="FFC000"/>
                </a:solidFill>
                <a:cs typeface="Ali_K_Samik" pitchFamily="2" charset="-78"/>
              </a:rPr>
              <a:t>دووبارةى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400" b="1" dirty="0" err="1">
                <a:solidFill>
                  <a:srgbClr val="FFC000"/>
                </a:solidFill>
                <a:cs typeface="Ali_K_Samik" pitchFamily="2" charset="-78"/>
              </a:rPr>
              <a:t>دةكاتةوة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400" b="1" dirty="0" err="1">
                <a:solidFill>
                  <a:srgbClr val="FFC000"/>
                </a:solidFill>
                <a:cs typeface="Ali_K_Samik" pitchFamily="2" charset="-78"/>
              </a:rPr>
              <a:t>لة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400" b="1" dirty="0" err="1">
                <a:solidFill>
                  <a:srgbClr val="FFC000"/>
                </a:solidFill>
                <a:cs typeface="Ali_K_Samik" pitchFamily="2" charset="-78"/>
              </a:rPr>
              <a:t>ماوةى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400" b="1" dirty="0" err="1">
                <a:solidFill>
                  <a:srgbClr val="FFC000"/>
                </a:solidFill>
                <a:cs typeface="Ali_K_Samik" pitchFamily="2" charset="-78"/>
              </a:rPr>
              <a:t>يةك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400" b="1" dirty="0" err="1">
                <a:solidFill>
                  <a:srgbClr val="FFC000"/>
                </a:solidFill>
                <a:cs typeface="Ali_K_Samik" pitchFamily="2" charset="-78"/>
              </a:rPr>
              <a:t>هةفتةدا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 ، </a:t>
            </a:r>
            <a:r>
              <a:rPr lang="ar-SA" sz="2400" b="1" dirty="0" err="1">
                <a:solidFill>
                  <a:srgbClr val="FFC000"/>
                </a:solidFill>
                <a:cs typeface="Ali_K_Samik" pitchFamily="2" charset="-78"/>
              </a:rPr>
              <a:t>ئةطةر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400" b="1" dirty="0" err="1">
                <a:solidFill>
                  <a:srgbClr val="FFC000"/>
                </a:solidFill>
                <a:cs typeface="Ali_K_Samik" pitchFamily="2" charset="-78"/>
              </a:rPr>
              <a:t>ماوةكاني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400" b="1" dirty="0" err="1">
                <a:solidFill>
                  <a:srgbClr val="FFC000"/>
                </a:solidFill>
                <a:cs typeface="Ali_K_Samik" pitchFamily="2" charset="-78"/>
              </a:rPr>
              <a:t>ثشوو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400" b="1" dirty="0" err="1">
                <a:solidFill>
                  <a:srgbClr val="FFC000"/>
                </a:solidFill>
                <a:cs typeface="Ali_K_Samik" pitchFamily="2" charset="-78"/>
              </a:rPr>
              <a:t>لة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400" b="1" dirty="0" err="1">
                <a:solidFill>
                  <a:srgbClr val="FFC000"/>
                </a:solidFill>
                <a:cs typeface="Ali_K_Samik" pitchFamily="2" charset="-78"/>
              </a:rPr>
              <a:t>نيًوان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400" b="1" dirty="0" err="1">
                <a:solidFill>
                  <a:srgbClr val="FFC000"/>
                </a:solidFill>
                <a:cs typeface="Ali_K_Samik" pitchFamily="2" charset="-78"/>
              </a:rPr>
              <a:t>كوًمةلةكان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400" b="1" dirty="0" err="1">
                <a:solidFill>
                  <a:srgbClr val="FFC000"/>
                </a:solidFill>
                <a:cs typeface="Ali_K_Samik" pitchFamily="2" charset="-78"/>
              </a:rPr>
              <a:t>يةكسان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400" b="1" dirty="0" err="1">
                <a:solidFill>
                  <a:srgbClr val="FFC000"/>
                </a:solidFill>
                <a:cs typeface="Ali_K_Samik" pitchFamily="2" charset="-78"/>
              </a:rPr>
              <a:t>بىً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sz="2400" b="1" dirty="0" err="1">
                <a:solidFill>
                  <a:srgbClr val="FFC000"/>
                </a:solidFill>
                <a:cs typeface="Ali_K_Samik" pitchFamily="2" charset="-78"/>
              </a:rPr>
              <a:t>بة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 (2 </a:t>
            </a:r>
            <a:r>
              <a:rPr lang="ar-SA" sz="2400" b="1" dirty="0" err="1">
                <a:solidFill>
                  <a:srgbClr val="FFC000"/>
                </a:solidFill>
                <a:cs typeface="Ali_K_Samik" pitchFamily="2" charset="-78"/>
              </a:rPr>
              <a:t>خولةك</a:t>
            </a:r>
            <a:r>
              <a:rPr lang="ar-SA" sz="2400" b="1" dirty="0">
                <a:solidFill>
                  <a:srgbClr val="FFC000"/>
                </a:solidFill>
                <a:cs typeface="Ali_K_Samik" pitchFamily="2" charset="-78"/>
              </a:rPr>
              <a:t>).</a:t>
            </a:r>
            <a:endParaRPr lang="en-US" sz="2400" dirty="0">
              <a:solidFill>
                <a:srgbClr val="FFC000"/>
              </a:solidFill>
              <a:cs typeface="Ali_K_Samik" pitchFamily="2" charset="-78"/>
            </a:endParaRPr>
          </a:p>
          <a:p>
            <a:pPr marL="0" lvl="0" indent="0">
              <a:buNone/>
            </a:pPr>
            <a:r>
              <a:rPr lang="ar-IQ" sz="2400" b="1" dirty="0" smtClean="0">
                <a:solidFill>
                  <a:srgbClr val="FF0000"/>
                </a:solidFill>
                <a:cs typeface="Ali_K_Samik" pitchFamily="2" charset="-78"/>
              </a:rPr>
              <a:t>1- </a:t>
            </a:r>
            <a:r>
              <a:rPr lang="ar-SA" sz="2400" b="1" dirty="0" err="1" smtClean="0">
                <a:solidFill>
                  <a:srgbClr val="FF0000"/>
                </a:solidFill>
                <a:cs typeface="Ali_K_Samik" pitchFamily="2" charset="-78"/>
              </a:rPr>
              <a:t>تةمرين</a:t>
            </a:r>
            <a:r>
              <a:rPr lang="ar-SA" sz="2400" b="1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SA" sz="2400" b="1" dirty="0">
                <a:solidFill>
                  <a:srgbClr val="FF0000"/>
                </a:solidFill>
                <a:cs typeface="Ali_K_Samik" pitchFamily="2" charset="-78"/>
              </a:rPr>
              <a:t>( </a:t>
            </a:r>
            <a:r>
              <a:rPr lang="ar-SA" sz="2400" b="1" dirty="0" err="1">
                <a:solidFill>
                  <a:srgbClr val="FF0000"/>
                </a:solidFill>
                <a:cs typeface="Ali_K_Samik" pitchFamily="2" charset="-78"/>
              </a:rPr>
              <a:t>تةبتةثة</a:t>
            </a:r>
            <a:r>
              <a:rPr lang="ar-SA" sz="2400" b="1" dirty="0">
                <a:solidFill>
                  <a:srgbClr val="FF0000"/>
                </a:solidFill>
                <a:cs typeface="Ali_K_Samik" pitchFamily="2" charset="-78"/>
              </a:rPr>
              <a:t>) ( 20 </a:t>
            </a:r>
            <a:r>
              <a:rPr lang="ar-SA" sz="2400" b="1" dirty="0" err="1">
                <a:solidFill>
                  <a:srgbClr val="FF0000"/>
                </a:solidFill>
                <a:cs typeface="Ali_K_Samik" pitchFamily="2" charset="-78"/>
              </a:rPr>
              <a:t>ضركة</a:t>
            </a:r>
            <a:r>
              <a:rPr lang="ar-SA" sz="2400" b="1" dirty="0">
                <a:solidFill>
                  <a:srgbClr val="FF0000"/>
                </a:solidFill>
                <a:cs typeface="Ali_K_Samik" pitchFamily="2" charset="-78"/>
              </a:rPr>
              <a:t>  (4) </a:t>
            </a:r>
            <a:r>
              <a:rPr lang="ar-SA" sz="2400" b="1" dirty="0" err="1">
                <a:solidFill>
                  <a:srgbClr val="FF0000"/>
                </a:solidFill>
                <a:cs typeface="Ali_K_Samik" pitchFamily="2" charset="-78"/>
              </a:rPr>
              <a:t>دوبارة</a:t>
            </a:r>
            <a:r>
              <a:rPr lang="ar-SA" sz="2400" b="1" dirty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SA" sz="2400" b="1" dirty="0" err="1">
                <a:solidFill>
                  <a:srgbClr val="FF0000"/>
                </a:solidFill>
                <a:cs typeface="Ali_K_Samik" pitchFamily="2" charset="-78"/>
              </a:rPr>
              <a:t>بوونةوة</a:t>
            </a:r>
            <a:r>
              <a:rPr lang="ar-SA" sz="2400" b="1" dirty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SA" sz="2400" b="1" dirty="0" err="1" smtClean="0">
                <a:solidFill>
                  <a:srgbClr val="FF0000"/>
                </a:solidFill>
                <a:cs typeface="Ali_K_Samik" pitchFamily="2" charset="-78"/>
              </a:rPr>
              <a:t>ثش</a:t>
            </a:r>
            <a:r>
              <a:rPr lang="ar-IQ" sz="2400" b="1" dirty="0" smtClean="0">
                <a:solidFill>
                  <a:srgbClr val="FF0000"/>
                </a:solidFill>
                <a:cs typeface="Ali_K_Samik" pitchFamily="2" charset="-78"/>
              </a:rPr>
              <a:t>و</a:t>
            </a:r>
            <a:r>
              <a:rPr lang="ar-SA" sz="2400" b="1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SA" sz="2400" b="1" dirty="0">
                <a:solidFill>
                  <a:srgbClr val="FF0000"/>
                </a:solidFill>
                <a:cs typeface="Ali_K_Samik" pitchFamily="2" charset="-78"/>
              </a:rPr>
              <a:t>(30) </a:t>
            </a:r>
            <a:r>
              <a:rPr lang="ar-SA" sz="2400" b="1" dirty="0" err="1">
                <a:solidFill>
                  <a:srgbClr val="FF0000"/>
                </a:solidFill>
                <a:cs typeface="Ali_K_Samik" pitchFamily="2" charset="-78"/>
              </a:rPr>
              <a:t>ضركة</a:t>
            </a:r>
            <a:r>
              <a:rPr lang="ar-SA" sz="2400" b="1" dirty="0">
                <a:solidFill>
                  <a:srgbClr val="FF0000"/>
                </a:solidFill>
                <a:cs typeface="Ali_K_Samik" pitchFamily="2" charset="-78"/>
              </a:rPr>
              <a:t> بو </a:t>
            </a:r>
            <a:r>
              <a:rPr lang="ar-SA" sz="2400" b="1" dirty="0" err="1">
                <a:solidFill>
                  <a:srgbClr val="FF0000"/>
                </a:solidFill>
                <a:cs typeface="Ali_K_Samik" pitchFamily="2" charset="-78"/>
              </a:rPr>
              <a:t>هةر</a:t>
            </a:r>
            <a:r>
              <a:rPr lang="ar-SA" sz="2400" b="1" dirty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SA" sz="2400" b="1" dirty="0" err="1" smtClean="0">
                <a:solidFill>
                  <a:srgbClr val="FF0000"/>
                </a:solidFill>
                <a:cs typeface="Ali_K_Samik" pitchFamily="2" charset="-78"/>
              </a:rPr>
              <a:t>تةمرينيًك</a:t>
            </a:r>
            <a:r>
              <a:rPr lang="ar-IQ" sz="2400" b="1" dirty="0" smtClean="0">
                <a:solidFill>
                  <a:srgbClr val="FFC000"/>
                </a:solidFill>
                <a:cs typeface="Ali_K_Samik" pitchFamily="2" charset="-78"/>
              </a:rPr>
              <a:t>.</a:t>
            </a:r>
            <a:endParaRPr lang="en-US" sz="2400" dirty="0">
              <a:solidFill>
                <a:srgbClr val="FFC000"/>
              </a:solidFill>
              <a:cs typeface="Ali_K_Samik" pitchFamily="2" charset="-78"/>
            </a:endParaRPr>
          </a:p>
          <a:p>
            <a:pPr marL="0" indent="0">
              <a:buNone/>
            </a:pPr>
            <a:endParaRPr lang="ar-IQ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8640"/>
            <a:ext cx="1347787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971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FFC000"/>
                </a:solidFill>
                <a:cs typeface="Ali_K_Samik" pitchFamily="2" charset="-78"/>
              </a:rPr>
              <a:t>2- </a:t>
            </a:r>
            <a:r>
              <a:rPr lang="ar-SA" b="1" dirty="0" err="1">
                <a:solidFill>
                  <a:srgbClr val="FFC000"/>
                </a:solidFill>
                <a:cs typeface="Ali_K_Samik" pitchFamily="2" charset="-78"/>
              </a:rPr>
              <a:t>قةبارةى</a:t>
            </a:r>
            <a:r>
              <a:rPr lang="ar-SA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b="1" dirty="0" err="1">
                <a:solidFill>
                  <a:srgbClr val="FFC000"/>
                </a:solidFill>
                <a:cs typeface="Ali_K_Samik" pitchFamily="2" charset="-78"/>
              </a:rPr>
              <a:t>مةشقي</a:t>
            </a:r>
            <a:r>
              <a:rPr lang="ar-SA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b="1" dirty="0" err="1">
                <a:solidFill>
                  <a:srgbClr val="FFC000"/>
                </a:solidFill>
                <a:cs typeface="Ali_K_Samik" pitchFamily="2" charset="-78"/>
              </a:rPr>
              <a:t>وةرزشي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 fontScale="85000" lnSpcReduction="10000"/>
          </a:bodyPr>
          <a:lstStyle/>
          <a:p>
            <a:pPr marL="0" lvl="0" indent="0" algn="just">
              <a:buNone/>
            </a:pPr>
            <a:r>
              <a:rPr lang="ar-IQ" b="1" dirty="0" smtClean="0">
                <a:cs typeface="Ali_K_Samik" pitchFamily="2" charset="-78"/>
              </a:rPr>
              <a:t>      </a:t>
            </a:r>
            <a:r>
              <a:rPr lang="ar-IQ" b="1" dirty="0" smtClean="0">
                <a:solidFill>
                  <a:srgbClr val="FF0000"/>
                </a:solidFill>
                <a:cs typeface="Ali_K_Samik" pitchFamily="2" charset="-78"/>
              </a:rPr>
              <a:t>2-  </a:t>
            </a:r>
            <a:r>
              <a:rPr lang="ar-SA" b="1" dirty="0" err="1" smtClean="0">
                <a:solidFill>
                  <a:srgbClr val="FF0000"/>
                </a:solidFill>
                <a:cs typeface="Ali_K_Samik" pitchFamily="2" charset="-78"/>
              </a:rPr>
              <a:t>تةمرين</a:t>
            </a:r>
            <a:r>
              <a:rPr lang="ar-SA" b="1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SA" b="1" dirty="0">
                <a:solidFill>
                  <a:srgbClr val="FF0000"/>
                </a:solidFill>
                <a:cs typeface="Ali_K_Samik" pitchFamily="2" charset="-78"/>
              </a:rPr>
              <a:t>مناولة </a:t>
            </a:r>
            <a:r>
              <a:rPr lang="ar-SA" b="1" dirty="0" err="1">
                <a:solidFill>
                  <a:srgbClr val="FF0000"/>
                </a:solidFill>
                <a:cs typeface="Ali_K_Samik" pitchFamily="2" charset="-78"/>
              </a:rPr>
              <a:t>سةدرية</a:t>
            </a:r>
            <a:r>
              <a:rPr lang="ar-SA" b="1" dirty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SA" b="1" dirty="0" err="1">
                <a:solidFill>
                  <a:srgbClr val="FF0000"/>
                </a:solidFill>
                <a:cs typeface="Ali_K_Samik" pitchFamily="2" charset="-78"/>
              </a:rPr>
              <a:t>بوماوةى</a:t>
            </a:r>
            <a:r>
              <a:rPr lang="ar-SA" b="1" dirty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SA" b="1" dirty="0">
                <a:solidFill>
                  <a:srgbClr val="FFC000"/>
                </a:solidFill>
                <a:cs typeface="Ali_K_Samik" pitchFamily="2" charset="-78"/>
              </a:rPr>
              <a:t>(30) </a:t>
            </a:r>
            <a:r>
              <a:rPr lang="ar-SA" b="1" dirty="0" err="1">
                <a:solidFill>
                  <a:srgbClr val="FFC000"/>
                </a:solidFill>
                <a:cs typeface="Ali_K_Samik" pitchFamily="2" charset="-78"/>
              </a:rPr>
              <a:t>ضركة</a:t>
            </a:r>
            <a:r>
              <a:rPr lang="ar-SA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b="1" dirty="0" err="1">
                <a:solidFill>
                  <a:srgbClr val="FF0000"/>
                </a:solidFill>
                <a:cs typeface="Ali_K_Samik" pitchFamily="2" charset="-78"/>
              </a:rPr>
              <a:t>دوبارة</a:t>
            </a:r>
            <a:r>
              <a:rPr lang="ar-SA" b="1" dirty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SA" b="1" dirty="0" err="1">
                <a:solidFill>
                  <a:srgbClr val="FF0000"/>
                </a:solidFill>
                <a:cs typeface="Ali_K_Samik" pitchFamily="2" charset="-78"/>
              </a:rPr>
              <a:t>بونةوة</a:t>
            </a:r>
            <a:r>
              <a:rPr lang="ar-SA" b="1" dirty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SA" b="1" dirty="0">
                <a:solidFill>
                  <a:srgbClr val="FFC000"/>
                </a:solidFill>
                <a:cs typeface="Ali_K_Samik" pitchFamily="2" charset="-78"/>
              </a:rPr>
              <a:t>(3) </a:t>
            </a:r>
            <a:r>
              <a:rPr lang="ar-SA" b="1" dirty="0" err="1">
                <a:solidFill>
                  <a:srgbClr val="FFC000"/>
                </a:solidFill>
                <a:cs typeface="Ali_K_Samik" pitchFamily="2" charset="-78"/>
              </a:rPr>
              <a:t>كةرةت</a:t>
            </a:r>
            <a:r>
              <a:rPr lang="ar-SA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SA" b="1" dirty="0" err="1">
                <a:solidFill>
                  <a:srgbClr val="FF0000"/>
                </a:solidFill>
                <a:cs typeface="Ali_K_Samik" pitchFamily="2" charset="-78"/>
              </a:rPr>
              <a:t>دواى</a:t>
            </a:r>
            <a:r>
              <a:rPr lang="ar-SA" b="1" dirty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SA" b="1" dirty="0" err="1">
                <a:solidFill>
                  <a:srgbClr val="FF0000"/>
                </a:solidFill>
                <a:cs typeface="Ali_K_Samik" pitchFamily="2" charset="-78"/>
              </a:rPr>
              <a:t>ثشوو</a:t>
            </a:r>
            <a:r>
              <a:rPr lang="ar-SA" b="1" dirty="0">
                <a:solidFill>
                  <a:srgbClr val="FF0000"/>
                </a:solidFill>
                <a:cs typeface="Ali_K_Samik" pitchFamily="2" charset="-78"/>
              </a:rPr>
              <a:t> بو </a:t>
            </a:r>
            <a:r>
              <a:rPr lang="ar-SA" b="1" dirty="0" err="1">
                <a:solidFill>
                  <a:srgbClr val="FF0000"/>
                </a:solidFill>
                <a:cs typeface="Ali_K_Samik" pitchFamily="2" charset="-78"/>
              </a:rPr>
              <a:t>ماوةى</a:t>
            </a:r>
            <a:r>
              <a:rPr lang="ar-SA" b="1" dirty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b="1" dirty="0" smtClean="0">
                <a:solidFill>
                  <a:srgbClr val="FF0000"/>
                </a:solidFill>
                <a:cs typeface="Ali_K_Samik" pitchFamily="2" charset="-78"/>
              </a:rPr>
              <a:t>  </a:t>
            </a:r>
            <a:r>
              <a:rPr lang="ar-SA" b="1" dirty="0" smtClean="0">
                <a:solidFill>
                  <a:srgbClr val="FFC000"/>
                </a:solidFill>
                <a:cs typeface="Ali_K_Samik" pitchFamily="2" charset="-78"/>
              </a:rPr>
              <a:t>(4</a:t>
            </a:r>
            <a:r>
              <a:rPr lang="ar-IQ" b="1" dirty="0" smtClean="0">
                <a:solidFill>
                  <a:srgbClr val="FFC000"/>
                </a:solidFill>
                <a:cs typeface="Ali_K_Samik" pitchFamily="2" charset="-78"/>
              </a:rPr>
              <a:t>0</a:t>
            </a:r>
            <a:r>
              <a:rPr lang="ar-SA" b="1" dirty="0" smtClean="0">
                <a:solidFill>
                  <a:srgbClr val="FFC000"/>
                </a:solidFill>
                <a:cs typeface="Ali_K_Samik" pitchFamily="2" charset="-78"/>
              </a:rPr>
              <a:t>) </a:t>
            </a:r>
            <a:r>
              <a:rPr lang="ar-SA" b="1" dirty="0" err="1">
                <a:solidFill>
                  <a:srgbClr val="FFC000"/>
                </a:solidFill>
                <a:cs typeface="Ali_K_Samik" pitchFamily="2" charset="-78"/>
              </a:rPr>
              <a:t>ضركة</a:t>
            </a:r>
            <a:r>
              <a:rPr lang="ar-SA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b="1" dirty="0" smtClean="0">
                <a:solidFill>
                  <a:srgbClr val="FFC000"/>
                </a:solidFill>
                <a:cs typeface="Ali_K_Samik" pitchFamily="2" charset="-78"/>
              </a:rPr>
              <a:t>   </a:t>
            </a:r>
            <a:r>
              <a:rPr lang="ar-SA" b="1" dirty="0" smtClean="0">
                <a:solidFill>
                  <a:srgbClr val="FF0000"/>
                </a:solidFill>
                <a:cs typeface="Ali_K_Samik" pitchFamily="2" charset="-78"/>
              </a:rPr>
              <a:t>بو </a:t>
            </a:r>
            <a:r>
              <a:rPr lang="ar-SA" b="1" dirty="0" err="1">
                <a:solidFill>
                  <a:srgbClr val="FF0000"/>
                </a:solidFill>
                <a:cs typeface="Ali_K_Samik" pitchFamily="2" charset="-78"/>
              </a:rPr>
              <a:t>هةر</a:t>
            </a:r>
            <a:r>
              <a:rPr lang="ar-SA" b="1" dirty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SA" b="1" dirty="0" err="1">
                <a:solidFill>
                  <a:srgbClr val="FF0000"/>
                </a:solidFill>
                <a:cs typeface="Ali_K_Samik" pitchFamily="2" charset="-78"/>
              </a:rPr>
              <a:t>دووبارة</a:t>
            </a:r>
            <a:r>
              <a:rPr lang="ar-SA" b="1" dirty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SA" b="1" dirty="0" err="1">
                <a:solidFill>
                  <a:srgbClr val="FF0000"/>
                </a:solidFill>
                <a:cs typeface="Ali_K_Samik" pitchFamily="2" charset="-78"/>
              </a:rPr>
              <a:t>بونةوةيةك</a:t>
            </a:r>
            <a:r>
              <a:rPr lang="ar-SA" b="1" dirty="0">
                <a:solidFill>
                  <a:srgbClr val="FF0000"/>
                </a:solidFill>
                <a:cs typeface="Ali_K_Samik" pitchFamily="2" charset="-78"/>
              </a:rPr>
              <a:t>.</a:t>
            </a:r>
            <a:endParaRPr lang="en-US" dirty="0">
              <a:solidFill>
                <a:srgbClr val="FF0000"/>
              </a:solidFill>
              <a:cs typeface="Ali_K_Samik" pitchFamily="2" charset="-78"/>
            </a:endParaRPr>
          </a:p>
          <a:p>
            <a:pPr marL="0" lvl="0" indent="0" algn="just">
              <a:buNone/>
            </a:pPr>
            <a:r>
              <a:rPr lang="ar-IQ" b="1" dirty="0" smtClean="0">
                <a:cs typeface="Ali_K_Samik" pitchFamily="2" charset="-78"/>
              </a:rPr>
              <a:t>  </a:t>
            </a:r>
            <a:r>
              <a:rPr lang="ar-IQ" b="1" dirty="0" smtClean="0">
                <a:solidFill>
                  <a:srgbClr val="FF0000"/>
                </a:solidFill>
                <a:cs typeface="Ali_K_Samik" pitchFamily="2" charset="-78"/>
              </a:rPr>
              <a:t>3 - </a:t>
            </a:r>
            <a:r>
              <a:rPr lang="ar-SA" b="1" dirty="0" err="1" smtClean="0">
                <a:solidFill>
                  <a:srgbClr val="FF0000"/>
                </a:solidFill>
                <a:cs typeface="Ali_K_Samik" pitchFamily="2" charset="-78"/>
              </a:rPr>
              <a:t>تةمرين</a:t>
            </a:r>
            <a:r>
              <a:rPr lang="ar-SA" b="1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SA" b="1" dirty="0" err="1">
                <a:solidFill>
                  <a:srgbClr val="FF0000"/>
                </a:solidFill>
                <a:cs typeface="Ali_K_Samik" pitchFamily="2" charset="-78"/>
              </a:rPr>
              <a:t>تةهديف</a:t>
            </a:r>
            <a:r>
              <a:rPr lang="ar-SA" b="1" dirty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SA" b="1" dirty="0" err="1">
                <a:solidFill>
                  <a:srgbClr val="FF0000"/>
                </a:solidFill>
                <a:cs typeface="Ali_K_Samik" pitchFamily="2" charset="-78"/>
              </a:rPr>
              <a:t>لة</a:t>
            </a:r>
            <a:r>
              <a:rPr lang="ar-SA" b="1" dirty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SA" b="1" dirty="0" err="1">
                <a:solidFill>
                  <a:srgbClr val="FF0000"/>
                </a:solidFill>
                <a:cs typeface="Ali_K_Samik" pitchFamily="2" charset="-78"/>
              </a:rPr>
              <a:t>بةرزبوونةوة</a:t>
            </a:r>
            <a:r>
              <a:rPr lang="ar-SA" b="1" dirty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SA" b="1" dirty="0" err="1" smtClean="0">
                <a:solidFill>
                  <a:srgbClr val="FF0000"/>
                </a:solidFill>
                <a:cs typeface="Ali_K_Samik" pitchFamily="2" charset="-78"/>
              </a:rPr>
              <a:t>بوماوةى</a:t>
            </a:r>
            <a:r>
              <a:rPr lang="ar-IQ" b="1" dirty="0" smtClean="0">
                <a:solidFill>
                  <a:srgbClr val="FF0000"/>
                </a:solidFill>
                <a:cs typeface="Ali_K_Samik" pitchFamily="2" charset="-78"/>
              </a:rPr>
              <a:t>  </a:t>
            </a:r>
            <a:r>
              <a:rPr lang="ar-SA" b="1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SA" b="1" dirty="0">
                <a:solidFill>
                  <a:srgbClr val="FFFF00"/>
                </a:solidFill>
                <a:cs typeface="Ali_K_Samik" pitchFamily="2" charset="-78"/>
              </a:rPr>
              <a:t>(10) </a:t>
            </a:r>
            <a:r>
              <a:rPr lang="ar-SA" b="1" dirty="0" err="1">
                <a:solidFill>
                  <a:srgbClr val="FFFF00"/>
                </a:solidFill>
                <a:cs typeface="Ali_K_Samik" pitchFamily="2" charset="-78"/>
              </a:rPr>
              <a:t>ضركة</a:t>
            </a:r>
            <a:r>
              <a:rPr lang="ar-SA" b="1" dirty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SA" b="1" dirty="0" err="1">
                <a:solidFill>
                  <a:srgbClr val="FF0000"/>
                </a:solidFill>
                <a:cs typeface="Ali_K_Samik" pitchFamily="2" charset="-78"/>
              </a:rPr>
              <a:t>وة</a:t>
            </a:r>
            <a:r>
              <a:rPr lang="ar-SA" b="1" dirty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SA" b="1" dirty="0" err="1">
                <a:solidFill>
                  <a:srgbClr val="FF0000"/>
                </a:solidFill>
                <a:cs typeface="Ali_K_Samik" pitchFamily="2" charset="-78"/>
              </a:rPr>
              <a:t>دووبارة</a:t>
            </a:r>
            <a:r>
              <a:rPr lang="ar-SA" b="1" dirty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SA" b="1" dirty="0" err="1">
                <a:solidFill>
                  <a:srgbClr val="FF0000"/>
                </a:solidFill>
                <a:cs typeface="Ali_K_Samik" pitchFamily="2" charset="-78"/>
              </a:rPr>
              <a:t>بوونةوةى</a:t>
            </a:r>
            <a:r>
              <a:rPr lang="ar-SA" b="1" dirty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SA" b="1" dirty="0">
                <a:solidFill>
                  <a:srgbClr val="FFC000"/>
                </a:solidFill>
                <a:cs typeface="Ali_K_Samik" pitchFamily="2" charset="-78"/>
              </a:rPr>
              <a:t>(3) </a:t>
            </a:r>
            <a:r>
              <a:rPr lang="ar-SA" b="1" dirty="0" err="1">
                <a:solidFill>
                  <a:srgbClr val="FFC000"/>
                </a:solidFill>
                <a:cs typeface="Ali_K_Samik" pitchFamily="2" charset="-78"/>
              </a:rPr>
              <a:t>كةرةت</a:t>
            </a:r>
            <a:r>
              <a:rPr lang="ar-SA" b="1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b="1" dirty="0" smtClean="0">
                <a:solidFill>
                  <a:srgbClr val="FFC000"/>
                </a:solidFill>
                <a:cs typeface="Ali_K_Samik" pitchFamily="2" charset="-78"/>
              </a:rPr>
              <a:t>    </a:t>
            </a:r>
            <a:r>
              <a:rPr lang="ar-SA" b="1" dirty="0" smtClean="0">
                <a:solidFill>
                  <a:srgbClr val="FF0000"/>
                </a:solidFill>
                <a:cs typeface="Ali_K_Samik" pitchFamily="2" charset="-78"/>
              </a:rPr>
              <a:t>دواي </a:t>
            </a:r>
            <a:r>
              <a:rPr lang="ar-SA" b="1" dirty="0" err="1">
                <a:solidFill>
                  <a:srgbClr val="FF0000"/>
                </a:solidFill>
                <a:cs typeface="Ali_K_Samik" pitchFamily="2" charset="-78"/>
              </a:rPr>
              <a:t>وةرطرتنى</a:t>
            </a:r>
            <a:r>
              <a:rPr lang="ar-SA" b="1" dirty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SA" b="1" dirty="0" err="1">
                <a:solidFill>
                  <a:srgbClr val="FF0000"/>
                </a:solidFill>
                <a:cs typeface="Ali_K_Samik" pitchFamily="2" charset="-78"/>
              </a:rPr>
              <a:t>ثشوو</a:t>
            </a:r>
            <a:r>
              <a:rPr lang="ar-SA" b="1" dirty="0">
                <a:solidFill>
                  <a:srgbClr val="FF0000"/>
                </a:solidFill>
                <a:cs typeface="Ali_K_Samik" pitchFamily="2" charset="-78"/>
              </a:rPr>
              <a:t> بو </a:t>
            </a:r>
            <a:r>
              <a:rPr lang="ar-SA" b="1" dirty="0" err="1">
                <a:solidFill>
                  <a:srgbClr val="FF0000"/>
                </a:solidFill>
                <a:cs typeface="Ali_K_Samik" pitchFamily="2" charset="-78"/>
              </a:rPr>
              <a:t>ماوةى</a:t>
            </a:r>
            <a:r>
              <a:rPr lang="ar-SA" b="1" dirty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b="1" dirty="0" smtClean="0">
                <a:solidFill>
                  <a:srgbClr val="FF0000"/>
                </a:solidFill>
                <a:cs typeface="Ali_K_Samik" pitchFamily="2" charset="-78"/>
              </a:rPr>
              <a:t>    </a:t>
            </a:r>
            <a:r>
              <a:rPr lang="ar-SA" b="1" dirty="0" smtClean="0">
                <a:solidFill>
                  <a:srgbClr val="FFC000"/>
                </a:solidFill>
                <a:cs typeface="Ali_K_Samik" pitchFamily="2" charset="-78"/>
              </a:rPr>
              <a:t>(</a:t>
            </a:r>
            <a:r>
              <a:rPr lang="ar-SA" b="1" dirty="0">
                <a:solidFill>
                  <a:srgbClr val="FFC000"/>
                </a:solidFill>
                <a:cs typeface="Ali_K_Samik" pitchFamily="2" charset="-78"/>
              </a:rPr>
              <a:t>60) </a:t>
            </a:r>
            <a:r>
              <a:rPr lang="ar-SA" b="1" dirty="0" err="1">
                <a:solidFill>
                  <a:srgbClr val="FFC000"/>
                </a:solidFill>
                <a:cs typeface="Ali_K_Samik" pitchFamily="2" charset="-78"/>
              </a:rPr>
              <a:t>ضركة</a:t>
            </a:r>
            <a:r>
              <a:rPr lang="ar-SA" b="1" dirty="0" smtClean="0">
                <a:solidFill>
                  <a:srgbClr val="FF0000"/>
                </a:solidFill>
                <a:cs typeface="Ali_K_Samik" pitchFamily="2" charset="-78"/>
              </a:rPr>
              <a:t>.</a:t>
            </a:r>
            <a:endParaRPr lang="ar-IQ" b="1" dirty="0" smtClean="0">
              <a:solidFill>
                <a:srgbClr val="FF0000"/>
              </a:solidFill>
              <a:cs typeface="Ali_K_Samik" pitchFamily="2" charset="-78"/>
            </a:endParaRPr>
          </a:p>
          <a:p>
            <a:pPr marL="0" indent="0" algn="just">
              <a:buNone/>
            </a:pPr>
            <a:r>
              <a:rPr lang="ar-IQ" b="1" dirty="0" smtClean="0">
                <a:solidFill>
                  <a:srgbClr val="FFFF00"/>
                </a:solidFill>
                <a:cs typeface="Ali_K_Samik" pitchFamily="2" charset="-78"/>
              </a:rPr>
              <a:t>            </a:t>
            </a:r>
            <a:r>
              <a:rPr lang="ar-SA" b="1" dirty="0" smtClean="0">
                <a:solidFill>
                  <a:srgbClr val="FFFF00"/>
                </a:solidFill>
                <a:cs typeface="Ali_K_Samik" pitchFamily="2" charset="-78"/>
              </a:rPr>
              <a:t>0 </a:t>
            </a:r>
            <a:r>
              <a:rPr lang="ar-IQ" b="1" dirty="0" smtClean="0">
                <a:solidFill>
                  <a:srgbClr val="FFFF00"/>
                </a:solidFill>
                <a:cs typeface="Ali_K_Samik" pitchFamily="2" charset="-78"/>
              </a:rPr>
              <a:t>2</a:t>
            </a:r>
            <a:r>
              <a:rPr lang="ar-SA" b="1" dirty="0" smtClean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SA" b="1" dirty="0">
                <a:solidFill>
                  <a:srgbClr val="FFFF00"/>
                </a:solidFill>
                <a:cs typeface="Ali_K_Samik" pitchFamily="2" charset="-78"/>
              </a:rPr>
              <a:t>×  4   =  80 </a:t>
            </a:r>
            <a:r>
              <a:rPr lang="ar-SA" b="1" dirty="0" err="1">
                <a:solidFill>
                  <a:srgbClr val="FFFF00"/>
                </a:solidFill>
                <a:cs typeface="Ali_K_Samik" pitchFamily="2" charset="-78"/>
              </a:rPr>
              <a:t>ضركة</a:t>
            </a:r>
            <a:r>
              <a:rPr lang="ar-SA" b="1" dirty="0">
                <a:solidFill>
                  <a:srgbClr val="FFFF00"/>
                </a:solidFill>
                <a:cs typeface="Ali_K_Samik" pitchFamily="2" charset="-78"/>
              </a:rPr>
              <a:t> + 90 </a:t>
            </a:r>
            <a:r>
              <a:rPr lang="ar-SA" b="1" dirty="0" err="1">
                <a:solidFill>
                  <a:srgbClr val="FFFF00"/>
                </a:solidFill>
                <a:cs typeface="Ali_K_Samik" pitchFamily="2" charset="-78"/>
              </a:rPr>
              <a:t>ضركة</a:t>
            </a:r>
            <a:r>
              <a:rPr lang="ar-SA" b="1" dirty="0">
                <a:solidFill>
                  <a:srgbClr val="FFFF00"/>
                </a:solidFill>
                <a:cs typeface="Ali_K_Samik" pitchFamily="2" charset="-78"/>
              </a:rPr>
              <a:t> = 170 </a:t>
            </a:r>
            <a:r>
              <a:rPr lang="ar-SA" b="1" dirty="0" err="1">
                <a:solidFill>
                  <a:srgbClr val="FFFF00"/>
                </a:solidFill>
                <a:cs typeface="Ali_K_Samik" pitchFamily="2" charset="-78"/>
              </a:rPr>
              <a:t>ضركة</a:t>
            </a:r>
            <a:r>
              <a:rPr lang="ar-SA" b="1" dirty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SA" b="1" dirty="0" err="1">
                <a:solidFill>
                  <a:srgbClr val="FFFF00"/>
                </a:solidFill>
                <a:cs typeface="Ali_K_Samik" pitchFamily="2" charset="-78"/>
              </a:rPr>
              <a:t>تةمرين</a:t>
            </a:r>
            <a:r>
              <a:rPr lang="ar-SA" b="1" dirty="0">
                <a:solidFill>
                  <a:srgbClr val="FFFF00"/>
                </a:solidFill>
                <a:cs typeface="Ali_K_Samik" pitchFamily="2" charset="-78"/>
              </a:rPr>
              <a:t> ي (1</a:t>
            </a:r>
            <a:r>
              <a:rPr lang="ar-SA" b="1" dirty="0" smtClean="0">
                <a:solidFill>
                  <a:srgbClr val="FFFF00"/>
                </a:solidFill>
                <a:cs typeface="Ali_K_Samik" pitchFamily="2" charset="-78"/>
              </a:rPr>
              <a:t>).</a:t>
            </a:r>
            <a:endParaRPr lang="en-US" dirty="0">
              <a:solidFill>
                <a:srgbClr val="FF0000"/>
              </a:solidFill>
              <a:cs typeface="Ali_K_Samik" pitchFamily="2" charset="-78"/>
            </a:endParaRPr>
          </a:p>
          <a:p>
            <a:pPr marL="0" lvl="0" indent="0" algn="just">
              <a:buNone/>
            </a:pPr>
            <a:r>
              <a:rPr lang="ar-IQ" b="1" dirty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IQ" b="1" dirty="0" smtClean="0">
                <a:solidFill>
                  <a:srgbClr val="FFFF00"/>
                </a:solidFill>
                <a:cs typeface="Ali_K_Samik" pitchFamily="2" charset="-78"/>
              </a:rPr>
              <a:t>           30</a:t>
            </a:r>
            <a:r>
              <a:rPr lang="ar-SA" b="1" dirty="0" smtClean="0">
                <a:solidFill>
                  <a:srgbClr val="FFFF00"/>
                </a:solidFill>
                <a:cs typeface="Ali_K_Samik" pitchFamily="2" charset="-78"/>
              </a:rPr>
              <a:t>  </a:t>
            </a:r>
            <a:r>
              <a:rPr lang="ar-SA" b="1" dirty="0">
                <a:solidFill>
                  <a:srgbClr val="FFFF00"/>
                </a:solidFill>
                <a:cs typeface="Ali_K_Samik" pitchFamily="2" charset="-78"/>
              </a:rPr>
              <a:t>× 3  =  90 </a:t>
            </a:r>
            <a:r>
              <a:rPr lang="ar-SA" b="1" dirty="0" err="1">
                <a:solidFill>
                  <a:srgbClr val="FFFF00"/>
                </a:solidFill>
                <a:cs typeface="Ali_K_Samik" pitchFamily="2" charset="-78"/>
              </a:rPr>
              <a:t>ضركة</a:t>
            </a:r>
            <a:r>
              <a:rPr lang="ar-SA" b="1" dirty="0">
                <a:solidFill>
                  <a:srgbClr val="FFFF00"/>
                </a:solidFill>
                <a:cs typeface="Ali_K_Samik" pitchFamily="2" charset="-78"/>
              </a:rPr>
              <a:t> + </a:t>
            </a:r>
            <a:r>
              <a:rPr lang="ar-SA" b="1" dirty="0" smtClean="0">
                <a:solidFill>
                  <a:srgbClr val="FFFF00"/>
                </a:solidFill>
                <a:cs typeface="Ali_K_Samik" pitchFamily="2" charset="-78"/>
              </a:rPr>
              <a:t>80 </a:t>
            </a:r>
            <a:r>
              <a:rPr lang="ar-SA" b="1" dirty="0" err="1">
                <a:solidFill>
                  <a:srgbClr val="FFFF00"/>
                </a:solidFill>
                <a:cs typeface="Ali_K_Samik" pitchFamily="2" charset="-78"/>
              </a:rPr>
              <a:t>ضركة</a:t>
            </a:r>
            <a:r>
              <a:rPr lang="ar-SA" b="1" dirty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IQ" b="1" dirty="0" smtClean="0">
                <a:solidFill>
                  <a:srgbClr val="FFFF00"/>
                </a:solidFill>
                <a:cs typeface="Ali_K_Samik" pitchFamily="2" charset="-78"/>
              </a:rPr>
              <a:t>  </a:t>
            </a:r>
            <a:r>
              <a:rPr lang="ar-SA" b="1" dirty="0" smtClean="0">
                <a:solidFill>
                  <a:srgbClr val="FFFF00"/>
                </a:solidFill>
                <a:cs typeface="Ali_K_Samik" pitchFamily="2" charset="-78"/>
              </a:rPr>
              <a:t>= 170 </a:t>
            </a:r>
            <a:r>
              <a:rPr lang="ar-SA" b="1" dirty="0" err="1" smtClean="0">
                <a:solidFill>
                  <a:srgbClr val="FFFF00"/>
                </a:solidFill>
                <a:cs typeface="Ali_K_Samik" pitchFamily="2" charset="-78"/>
              </a:rPr>
              <a:t>ضركة</a:t>
            </a:r>
            <a:r>
              <a:rPr lang="ar-SA" b="1" dirty="0" smtClean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SA" b="1" dirty="0" err="1">
                <a:solidFill>
                  <a:srgbClr val="FFFF00"/>
                </a:solidFill>
                <a:cs typeface="Ali_K_Samik" pitchFamily="2" charset="-78"/>
              </a:rPr>
              <a:t>تةمرين</a:t>
            </a:r>
            <a:r>
              <a:rPr lang="ar-SA" b="1" dirty="0">
                <a:solidFill>
                  <a:srgbClr val="FFFF00"/>
                </a:solidFill>
                <a:cs typeface="Ali_K_Samik" pitchFamily="2" charset="-78"/>
              </a:rPr>
              <a:t> ي (2).</a:t>
            </a:r>
            <a:endParaRPr lang="en-US" dirty="0">
              <a:solidFill>
                <a:srgbClr val="FFFF00"/>
              </a:solidFill>
              <a:cs typeface="Ali_K_Samik" pitchFamily="2" charset="-78"/>
            </a:endParaRPr>
          </a:p>
          <a:p>
            <a:pPr marL="0" lvl="0" indent="0" algn="just">
              <a:buNone/>
            </a:pPr>
            <a:r>
              <a:rPr lang="ar-IQ" b="1" dirty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IQ" b="1" dirty="0" smtClean="0">
                <a:solidFill>
                  <a:srgbClr val="FFFF00"/>
                </a:solidFill>
                <a:cs typeface="Ali_K_Samik" pitchFamily="2" charset="-78"/>
              </a:rPr>
              <a:t>           10</a:t>
            </a:r>
            <a:r>
              <a:rPr lang="ar-SA" b="1" dirty="0" smtClean="0">
                <a:solidFill>
                  <a:srgbClr val="FFFF00"/>
                </a:solidFill>
                <a:cs typeface="Ali_K_Samik" pitchFamily="2" charset="-78"/>
              </a:rPr>
              <a:t>  </a:t>
            </a:r>
            <a:r>
              <a:rPr lang="ar-SA" b="1" dirty="0">
                <a:solidFill>
                  <a:srgbClr val="FFFF00"/>
                </a:solidFill>
                <a:cs typeface="Ali_K_Samik" pitchFamily="2" charset="-78"/>
              </a:rPr>
              <a:t>× 3  =  30 </a:t>
            </a:r>
            <a:r>
              <a:rPr lang="ar-SA" b="1" dirty="0" err="1">
                <a:solidFill>
                  <a:srgbClr val="FFFF00"/>
                </a:solidFill>
                <a:cs typeface="Ali_K_Samik" pitchFamily="2" charset="-78"/>
              </a:rPr>
              <a:t>ضركة</a:t>
            </a:r>
            <a:r>
              <a:rPr lang="ar-SA" b="1" dirty="0">
                <a:solidFill>
                  <a:srgbClr val="FFFF00"/>
                </a:solidFill>
                <a:cs typeface="Ali_K_Samik" pitchFamily="2" charset="-78"/>
              </a:rPr>
              <a:t> + 120 </a:t>
            </a:r>
            <a:r>
              <a:rPr lang="ar-SA" b="1" dirty="0" err="1">
                <a:solidFill>
                  <a:srgbClr val="FFFF00"/>
                </a:solidFill>
                <a:cs typeface="Ali_K_Samik" pitchFamily="2" charset="-78"/>
              </a:rPr>
              <a:t>ضركة</a:t>
            </a:r>
            <a:r>
              <a:rPr lang="ar-SA" b="1" dirty="0">
                <a:solidFill>
                  <a:srgbClr val="FFFF00"/>
                </a:solidFill>
                <a:cs typeface="Ali_K_Samik" pitchFamily="2" charset="-78"/>
              </a:rPr>
              <a:t> = 150 </a:t>
            </a:r>
            <a:r>
              <a:rPr lang="ar-SA" b="1" dirty="0" err="1">
                <a:solidFill>
                  <a:srgbClr val="FFFF00"/>
                </a:solidFill>
                <a:cs typeface="Ali_K_Samik" pitchFamily="2" charset="-78"/>
              </a:rPr>
              <a:t>ضركة</a:t>
            </a:r>
            <a:r>
              <a:rPr lang="ar-SA" b="1" dirty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SA" b="1" dirty="0" err="1">
                <a:solidFill>
                  <a:srgbClr val="FFFF00"/>
                </a:solidFill>
                <a:cs typeface="Ali_K_Samik" pitchFamily="2" charset="-78"/>
              </a:rPr>
              <a:t>تةمرين</a:t>
            </a:r>
            <a:r>
              <a:rPr lang="ar-SA" b="1" dirty="0">
                <a:solidFill>
                  <a:srgbClr val="FFFF00"/>
                </a:solidFill>
                <a:cs typeface="Ali_K_Samik" pitchFamily="2" charset="-78"/>
              </a:rPr>
              <a:t> ي (3).</a:t>
            </a:r>
            <a:endParaRPr lang="en-US" dirty="0">
              <a:solidFill>
                <a:srgbClr val="FFFF00"/>
              </a:solidFill>
              <a:cs typeface="Ali_K_Samik" pitchFamily="2" charset="-78"/>
            </a:endParaRPr>
          </a:p>
          <a:p>
            <a:pPr marL="0" lvl="0" indent="0" algn="just">
              <a:buNone/>
            </a:pPr>
            <a:r>
              <a:rPr lang="ar-IQ" b="1" dirty="0" smtClean="0">
                <a:solidFill>
                  <a:srgbClr val="FFFF00"/>
                </a:solidFill>
                <a:cs typeface="Ali_K_Samik" pitchFamily="2" charset="-78"/>
              </a:rPr>
              <a:t>           </a:t>
            </a:r>
            <a:r>
              <a:rPr lang="ar-SA" b="1" dirty="0" smtClean="0">
                <a:solidFill>
                  <a:srgbClr val="FFFF00"/>
                </a:solidFill>
                <a:cs typeface="Ali_K_Samik" pitchFamily="2" charset="-78"/>
              </a:rPr>
              <a:t>170 </a:t>
            </a:r>
            <a:r>
              <a:rPr lang="ar-SA" b="1" dirty="0" smtClean="0">
                <a:solidFill>
                  <a:srgbClr val="FF0000"/>
                </a:solidFill>
                <a:cs typeface="Ali_K_Samik" pitchFamily="2" charset="-78"/>
              </a:rPr>
              <a:t>+</a:t>
            </a:r>
            <a:r>
              <a:rPr lang="ar-IQ" b="1" dirty="0" smtClean="0">
                <a:solidFill>
                  <a:srgbClr val="FFFF00"/>
                </a:solidFill>
                <a:cs typeface="Ali_K_Samik" pitchFamily="2" charset="-78"/>
              </a:rPr>
              <a:t>  </a:t>
            </a:r>
            <a:r>
              <a:rPr lang="ar-SA" b="1" dirty="0" smtClean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SA" b="1" dirty="0">
                <a:solidFill>
                  <a:srgbClr val="FFFF00"/>
                </a:solidFill>
                <a:cs typeface="Ali_K_Samik" pitchFamily="2" charset="-78"/>
              </a:rPr>
              <a:t>170 </a:t>
            </a:r>
            <a:r>
              <a:rPr lang="ar-SA" b="1" dirty="0" smtClean="0">
                <a:solidFill>
                  <a:srgbClr val="FF0000"/>
                </a:solidFill>
                <a:cs typeface="Ali_K_Samik" pitchFamily="2" charset="-78"/>
              </a:rPr>
              <a:t>+</a:t>
            </a:r>
            <a:r>
              <a:rPr lang="ar-IQ" b="1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b="1" dirty="0" smtClean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SA" b="1" dirty="0" smtClean="0">
                <a:solidFill>
                  <a:srgbClr val="FFFF00"/>
                </a:solidFill>
                <a:cs typeface="Ali_K_Samik" pitchFamily="2" charset="-78"/>
              </a:rPr>
              <a:t> 150</a:t>
            </a:r>
            <a:r>
              <a:rPr lang="ar-IQ" b="1" dirty="0" smtClean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SA" b="1" dirty="0" smtClean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SA" b="1" dirty="0">
                <a:solidFill>
                  <a:srgbClr val="FFFF00"/>
                </a:solidFill>
                <a:cs typeface="Ali_K_Samik" pitchFamily="2" charset="-78"/>
              </a:rPr>
              <a:t>= </a:t>
            </a:r>
            <a:r>
              <a:rPr lang="ar-SA" b="1" dirty="0">
                <a:solidFill>
                  <a:srgbClr val="00B050"/>
                </a:solidFill>
                <a:cs typeface="Ali_K_Samik" pitchFamily="2" charset="-78"/>
              </a:rPr>
              <a:t>490 </a:t>
            </a:r>
            <a:r>
              <a:rPr lang="ar-SA" b="1" dirty="0" err="1">
                <a:solidFill>
                  <a:srgbClr val="00B050"/>
                </a:solidFill>
                <a:cs typeface="Ali_K_Samik" pitchFamily="2" charset="-78"/>
              </a:rPr>
              <a:t>ضركة</a:t>
            </a:r>
            <a:r>
              <a:rPr lang="ar-SA" b="1" dirty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b="1" dirty="0" smtClean="0">
                <a:solidFill>
                  <a:srgbClr val="00B050"/>
                </a:solidFill>
                <a:cs typeface="Ali_K_Samik" pitchFamily="2" charset="-78"/>
              </a:rPr>
              <a:t>/ 60 = 8.16 </a:t>
            </a:r>
            <a:r>
              <a:rPr lang="ar-IQ" b="1" dirty="0" err="1" smtClean="0">
                <a:solidFill>
                  <a:srgbClr val="00B050"/>
                </a:solidFill>
                <a:cs typeface="Ali_K_Samik" pitchFamily="2" charset="-78"/>
              </a:rPr>
              <a:t>خولةك</a:t>
            </a:r>
            <a:endParaRPr lang="ar-IQ" b="1" dirty="0" smtClean="0">
              <a:solidFill>
                <a:srgbClr val="00B050"/>
              </a:solidFill>
              <a:cs typeface="Ali_K_Samik" pitchFamily="2" charset="-78"/>
            </a:endParaRPr>
          </a:p>
          <a:p>
            <a:pPr marL="0" lvl="0" indent="0" algn="just">
              <a:buNone/>
            </a:pPr>
            <a:r>
              <a:rPr lang="ar-IQ" b="1" dirty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b="1" dirty="0" smtClean="0">
                <a:solidFill>
                  <a:srgbClr val="00B050"/>
                </a:solidFill>
                <a:cs typeface="Ali_K_Samik" pitchFamily="2" charset="-78"/>
              </a:rPr>
              <a:t>                        8.16× </a:t>
            </a:r>
            <a:r>
              <a:rPr lang="ar-IQ" b="1" dirty="0">
                <a:solidFill>
                  <a:srgbClr val="00B050"/>
                </a:solidFill>
                <a:cs typeface="Ali_K_Samik" pitchFamily="2" charset="-78"/>
              </a:rPr>
              <a:t>3= </a:t>
            </a:r>
            <a:r>
              <a:rPr lang="ar-IQ" b="1" dirty="0" smtClean="0">
                <a:solidFill>
                  <a:srgbClr val="00B050"/>
                </a:solidFill>
                <a:cs typeface="Ali_K_Samik" pitchFamily="2" charset="-78"/>
              </a:rPr>
              <a:t>   24.48     </a:t>
            </a:r>
            <a:r>
              <a:rPr lang="ar-IQ" b="1" dirty="0" err="1" smtClean="0">
                <a:solidFill>
                  <a:srgbClr val="FF0000"/>
                </a:solidFill>
                <a:cs typeface="Ali_K_Samik" pitchFamily="2" charset="-78"/>
              </a:rPr>
              <a:t>خولةك</a:t>
            </a:r>
            <a:r>
              <a:rPr lang="ar-IQ" b="1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rgbClr val="FF0000"/>
                </a:solidFill>
                <a:cs typeface="Ali_K_Samik" pitchFamily="2" charset="-78"/>
              </a:rPr>
              <a:t>قة</a:t>
            </a:r>
            <a:r>
              <a:rPr lang="ar-IQ" b="1" dirty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rgbClr val="FF0000"/>
                </a:solidFill>
                <a:cs typeface="Ali_K_Samik" pitchFamily="2" charset="-78"/>
              </a:rPr>
              <a:t>بارةى</a:t>
            </a:r>
            <a:r>
              <a:rPr lang="ar-IQ" b="1" dirty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b="1" dirty="0" err="1">
                <a:solidFill>
                  <a:srgbClr val="FF0000"/>
                </a:solidFill>
                <a:cs typeface="Ali_K_Samik" pitchFamily="2" charset="-78"/>
              </a:rPr>
              <a:t>مةشق</a:t>
            </a:r>
            <a:r>
              <a:rPr lang="ar-IQ" b="1" dirty="0">
                <a:solidFill>
                  <a:srgbClr val="FF0000"/>
                </a:solidFill>
                <a:cs typeface="Ali_K_Samik" pitchFamily="2" charset="-78"/>
              </a:rPr>
              <a:t>.</a:t>
            </a:r>
            <a:endParaRPr lang="en-US" dirty="0">
              <a:solidFill>
                <a:srgbClr val="FF0000"/>
              </a:solidFill>
              <a:cs typeface="Ali_K_Samik" pitchFamily="2" charset="-78"/>
            </a:endParaRPr>
          </a:p>
          <a:p>
            <a:pPr marL="0" indent="0">
              <a:buNone/>
            </a:pPr>
            <a:endParaRPr lang="ar-IQ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0648"/>
            <a:ext cx="1347787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588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err="1" smtClean="0">
                <a:cs typeface="Ali_K_Samik" pitchFamily="2" charset="-78"/>
              </a:rPr>
              <a:t>قةبارةي</a:t>
            </a:r>
            <a:r>
              <a:rPr lang="ar-IQ" dirty="0" smtClean="0">
                <a:cs typeface="Ali_K_Samik" pitchFamily="2" charset="-78"/>
              </a:rPr>
              <a:t> </a:t>
            </a:r>
            <a:r>
              <a:rPr lang="ar-IQ" dirty="0" err="1" smtClean="0">
                <a:cs typeface="Ali_K_Samik" pitchFamily="2" charset="-78"/>
              </a:rPr>
              <a:t>مةشق</a:t>
            </a:r>
            <a:r>
              <a:rPr lang="ar-IQ" dirty="0" smtClean="0">
                <a:cs typeface="Ali_K_Samik" pitchFamily="2" charset="-78"/>
              </a:rPr>
              <a:t/>
            </a:r>
            <a:br>
              <a:rPr lang="ar-IQ" dirty="0" smtClean="0">
                <a:cs typeface="Ali_K_Samik" pitchFamily="2" charset="-78"/>
              </a:rPr>
            </a:br>
            <a:r>
              <a:rPr lang="ar-IQ" dirty="0" smtClean="0">
                <a:cs typeface="Ali_K_Samik" pitchFamily="2" charset="-78"/>
              </a:rPr>
              <a:t> (</a:t>
            </a:r>
            <a:r>
              <a:rPr lang="ar-IQ" b="1" dirty="0" smtClean="0"/>
              <a:t>الحجم التدريبي)</a:t>
            </a:r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بؤ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ئةوةي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قةبارةي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مةشق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كاريطةري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باشي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هةبيت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ثيويستة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مانووبوونيكي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باش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هةبيت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بةتايبةتي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لة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كاتي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كة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ياريزان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دةيةوي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ثةرة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بدات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بة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ثيش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كةوتني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تواناكاني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جةستةيي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وةكو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  <a:sym typeface="Wingdings" pitchFamily="2" charset="2"/>
              </a:rPr>
              <a:t>(أ).</a:t>
            </a:r>
            <a:endParaRPr lang="ar-IQ" dirty="0" smtClean="0">
              <a:solidFill>
                <a:srgbClr val="FFC000"/>
              </a:solidFill>
              <a:cs typeface="Ali_K_Samik" pitchFamily="2" charset="-78"/>
            </a:endParaRPr>
          </a:p>
          <a:p>
            <a:pPr marL="0" indent="0" algn="ctr">
              <a:buNone/>
            </a:pPr>
            <a:r>
              <a:rPr lang="ar-IQ" dirty="0" smtClean="0">
                <a:solidFill>
                  <a:srgbClr val="00B050"/>
                </a:solidFill>
                <a:cs typeface="Ali_K_Samik" pitchFamily="2" charset="-78"/>
              </a:rPr>
              <a:t>1- قوة  ( </a:t>
            </a:r>
            <a:r>
              <a:rPr lang="ar-IQ" dirty="0" err="1" smtClean="0">
                <a:solidFill>
                  <a:srgbClr val="00B050"/>
                </a:solidFill>
                <a:cs typeface="Ali_K_Samik" pitchFamily="2" charset="-78"/>
              </a:rPr>
              <a:t>هيز</a:t>
            </a:r>
            <a:r>
              <a:rPr lang="ar-IQ" dirty="0" smtClean="0">
                <a:solidFill>
                  <a:srgbClr val="00B050"/>
                </a:solidFill>
                <a:cs typeface="Ali_K_Samik" pitchFamily="2" charset="-78"/>
              </a:rPr>
              <a:t> ).</a:t>
            </a:r>
          </a:p>
          <a:p>
            <a:pPr marL="0" indent="0" algn="ctr">
              <a:buNone/>
            </a:pPr>
            <a:r>
              <a:rPr lang="ar-IQ" dirty="0" smtClean="0">
                <a:solidFill>
                  <a:srgbClr val="00B050"/>
                </a:solidFill>
                <a:cs typeface="Ali_K_Samik" pitchFamily="2" charset="-78"/>
              </a:rPr>
              <a:t>                      2- </a:t>
            </a:r>
            <a:r>
              <a:rPr lang="ar-IQ" dirty="0" smtClean="0">
                <a:solidFill>
                  <a:srgbClr val="00B050"/>
                </a:solidFill>
              </a:rPr>
              <a:t>مطاولة</a:t>
            </a:r>
            <a:r>
              <a:rPr lang="ar-IQ" dirty="0" smtClean="0">
                <a:solidFill>
                  <a:srgbClr val="00B050"/>
                </a:solidFill>
                <a:cs typeface="Ali_K_Samik" pitchFamily="2" charset="-78"/>
              </a:rPr>
              <a:t> ( </a:t>
            </a:r>
            <a:r>
              <a:rPr lang="ar-IQ" dirty="0" err="1" smtClean="0">
                <a:solidFill>
                  <a:srgbClr val="00B050"/>
                </a:solidFill>
                <a:cs typeface="Ali_K_Samik" pitchFamily="2" charset="-78"/>
              </a:rPr>
              <a:t>بةرطري</a:t>
            </a:r>
            <a:r>
              <a:rPr lang="ar-IQ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00B050"/>
                </a:solidFill>
                <a:cs typeface="Ali_K_Samik" pitchFamily="2" charset="-78"/>
              </a:rPr>
              <a:t>خؤراطري</a:t>
            </a:r>
            <a:r>
              <a:rPr lang="ar-IQ" dirty="0" smtClean="0">
                <a:solidFill>
                  <a:srgbClr val="00B050"/>
                </a:solidFill>
                <a:cs typeface="Ali_K_Samik" pitchFamily="2" charset="-78"/>
              </a:rPr>
              <a:t>).</a:t>
            </a:r>
          </a:p>
          <a:p>
            <a:pPr marL="0" indent="0" algn="ctr">
              <a:buNone/>
            </a:pPr>
            <a:r>
              <a:rPr lang="ar-IQ" dirty="0" smtClean="0">
                <a:solidFill>
                  <a:srgbClr val="00B050"/>
                </a:solidFill>
                <a:cs typeface="Ali_K_Samik" pitchFamily="2" charset="-78"/>
              </a:rPr>
              <a:t>    3- سرعة ( </a:t>
            </a:r>
            <a:r>
              <a:rPr lang="ar-IQ" dirty="0" err="1" smtClean="0">
                <a:solidFill>
                  <a:srgbClr val="00B050"/>
                </a:solidFill>
                <a:cs typeface="Ali_K_Samik" pitchFamily="2" charset="-78"/>
              </a:rPr>
              <a:t>خيرايي</a:t>
            </a:r>
            <a:r>
              <a:rPr lang="ar-IQ" dirty="0" smtClean="0">
                <a:solidFill>
                  <a:srgbClr val="00B050"/>
                </a:solidFill>
                <a:cs typeface="Ali_K_Samik" pitchFamily="2" charset="-78"/>
              </a:rPr>
              <a:t>).</a:t>
            </a:r>
          </a:p>
          <a:p>
            <a:pPr marL="0" indent="0" algn="just">
              <a:buNone/>
            </a:pP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بةلام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ئةطةر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هات و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ياريزان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بيةوي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ثةرة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بدات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بة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ثيش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كةوتني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كارامةيةكان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( التكنيك ) 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ثيويستة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قة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بارةي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مةشق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طونجاو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بيت نابي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زؤر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ماندوو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بيت.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بؤ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ئةوةي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مةهارةكة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بتواني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بة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ئاراستةيةكي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باش بروات،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بؤ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ئةوةي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ياريزان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خةسلةت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نةبي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لة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هاوسةنطي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نيوان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ماوسلكةكان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و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عةصبي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لة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ياريزان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b="1" dirty="0" smtClean="0">
                <a:solidFill>
                  <a:srgbClr val="FF0000"/>
                </a:solidFill>
              </a:rPr>
              <a:t>( التوافق العضلي العصبي)</a:t>
            </a:r>
            <a:endParaRPr lang="ar-IQ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8640"/>
            <a:ext cx="1347787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733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err="1">
                <a:cs typeface="Ali_K_Samik" pitchFamily="2" charset="-78"/>
              </a:rPr>
              <a:t>قةبارهي</a:t>
            </a:r>
            <a:r>
              <a:rPr lang="ar-IQ" dirty="0">
                <a:cs typeface="Ali_K_Samik" pitchFamily="2" charset="-78"/>
              </a:rPr>
              <a:t> </a:t>
            </a:r>
            <a:r>
              <a:rPr lang="ar-IQ" dirty="0" err="1">
                <a:cs typeface="Ali_K_Samik" pitchFamily="2" charset="-78"/>
              </a:rPr>
              <a:t>مةشق</a:t>
            </a:r>
            <a:r>
              <a:rPr lang="ar-IQ" dirty="0">
                <a:cs typeface="Ali_K_Samik" pitchFamily="2" charset="-78"/>
              </a:rPr>
              <a:t> </a:t>
            </a:r>
            <a:r>
              <a:rPr lang="ar-IQ" dirty="0" smtClean="0">
                <a:cs typeface="Ali_K_Samik" pitchFamily="2" charset="-78"/>
              </a:rPr>
              <a:t/>
            </a:r>
            <a:br>
              <a:rPr lang="ar-IQ" dirty="0" smtClean="0">
                <a:cs typeface="Ali_K_Samik" pitchFamily="2" charset="-78"/>
              </a:rPr>
            </a:br>
            <a:r>
              <a:rPr lang="ar-IQ" dirty="0" smtClean="0">
                <a:cs typeface="Ali_K_Samik" pitchFamily="2" charset="-78"/>
              </a:rPr>
              <a:t>(</a:t>
            </a:r>
            <a:r>
              <a:rPr lang="ar-IQ" b="1" dirty="0"/>
              <a:t>الحجم التدريبي)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ئةطةر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بمانةوي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ثةرة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بدةين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بة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ثيش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كةوتني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(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خؤراطري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) </a:t>
            </a:r>
            <a:r>
              <a:rPr lang="ar-IQ" b="1" dirty="0" smtClean="0">
                <a:solidFill>
                  <a:srgbClr val="00B050"/>
                </a:solidFill>
              </a:rPr>
              <a:t>المطاولة</a:t>
            </a:r>
            <a:r>
              <a:rPr lang="ar-IQ" b="1" dirty="0" smtClean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ثيويستة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ثةيرة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وي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ئةمانة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خوارةوة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بين .</a:t>
            </a:r>
          </a:p>
          <a:p>
            <a:pPr marL="0" indent="0">
              <a:buNone/>
            </a:pP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1-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ئةطةر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قةبارةي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مةشق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زياد بيت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ثيويستة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(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توندى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و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ثشوةكان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كةم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بيت.)</a:t>
            </a:r>
          </a:p>
          <a:p>
            <a:pPr marL="0" indent="0">
              <a:buNone/>
            </a:pPr>
            <a:endParaRPr lang="ar-IQ" dirty="0">
              <a:solidFill>
                <a:srgbClr val="FF0000"/>
              </a:solidFill>
              <a:cs typeface="Ali_K_Samik" pitchFamily="2" charset="-78"/>
            </a:endParaRPr>
          </a:p>
          <a:p>
            <a:pPr marL="0" indent="0">
              <a:buNone/>
            </a:pP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err="1">
                <a:solidFill>
                  <a:srgbClr val="92D050"/>
                </a:solidFill>
                <a:cs typeface="Ali_K_Samik" pitchFamily="2" charset="-78"/>
              </a:rPr>
              <a:t>قة</a:t>
            </a:r>
            <a:r>
              <a:rPr lang="ar-IQ" dirty="0">
                <a:solidFill>
                  <a:srgbClr val="92D050"/>
                </a:solidFill>
                <a:cs typeface="Ali_K_Samik" pitchFamily="2" charset="-78"/>
              </a:rPr>
              <a:t> بارة ( </a:t>
            </a:r>
            <a:r>
              <a:rPr lang="ar-IQ" dirty="0">
                <a:solidFill>
                  <a:srgbClr val="FF0000"/>
                </a:solidFill>
                <a:cs typeface="Ali_K_Samik" pitchFamily="2" charset="-78"/>
              </a:rPr>
              <a:t>الحجم</a:t>
            </a:r>
            <a:r>
              <a:rPr lang="ar-IQ" dirty="0">
                <a:solidFill>
                  <a:srgbClr val="92D050"/>
                </a:solidFill>
                <a:cs typeface="Ali_K_Samik" pitchFamily="2" charset="-78"/>
              </a:rPr>
              <a:t>)</a:t>
            </a:r>
            <a:r>
              <a:rPr lang="ar-IQ" dirty="0" smtClean="0">
                <a:solidFill>
                  <a:srgbClr val="92D050"/>
                </a:solidFill>
                <a:cs typeface="Ali_K_Samik" pitchFamily="2" charset="-78"/>
              </a:rPr>
              <a:t>                                </a:t>
            </a:r>
            <a:r>
              <a:rPr lang="ar-IQ" dirty="0" err="1">
                <a:solidFill>
                  <a:srgbClr val="92D050"/>
                </a:solidFill>
                <a:cs typeface="Ali_K_Samik" pitchFamily="2" charset="-78"/>
              </a:rPr>
              <a:t>توندي</a:t>
            </a:r>
            <a:r>
              <a:rPr lang="ar-IQ" dirty="0">
                <a:solidFill>
                  <a:srgbClr val="92D05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92D050"/>
                </a:solidFill>
                <a:cs typeface="Ali_K_Samik" pitchFamily="2" charset="-78"/>
              </a:rPr>
              <a:t>ثشوةكان</a:t>
            </a:r>
            <a:r>
              <a:rPr lang="ar-IQ" dirty="0" smtClean="0">
                <a:solidFill>
                  <a:srgbClr val="92D050"/>
                </a:solidFill>
                <a:cs typeface="Ali_K_Samik" pitchFamily="2" charset="-78"/>
              </a:rPr>
              <a:t>(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الشدة و الراحة)</a:t>
            </a:r>
          </a:p>
          <a:p>
            <a:pPr marL="0" indent="0">
              <a:buNone/>
            </a:pPr>
            <a:endParaRPr lang="ar-IQ" dirty="0">
              <a:solidFill>
                <a:srgbClr val="92D050"/>
              </a:solidFill>
              <a:cs typeface="Ali_K_Samik" pitchFamily="2" charset="-78"/>
            </a:endParaRPr>
          </a:p>
          <a:p>
            <a:pPr marL="0" indent="0">
              <a:buNone/>
            </a:pPr>
            <a:r>
              <a:rPr lang="ar-IQ" dirty="0" smtClean="0">
                <a:cs typeface="Ali_K_Samik" pitchFamily="2" charset="-78"/>
              </a:rPr>
              <a:t>         </a:t>
            </a:r>
            <a:endParaRPr lang="ar-IQ" dirty="0">
              <a:cs typeface="Ali_K_Samik" pitchFamily="2" charset="-78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6228184" y="3573016"/>
            <a:ext cx="0" cy="18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572000" y="3573016"/>
            <a:ext cx="0" cy="19442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8640"/>
            <a:ext cx="1347787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889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القوة (</a:t>
            </a:r>
            <a:r>
              <a:rPr lang="ar-IQ" dirty="0" err="1" smtClean="0"/>
              <a:t>هيز</a:t>
            </a:r>
            <a:r>
              <a:rPr lang="ar-IQ" dirty="0" smtClean="0"/>
              <a:t>)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solidFill>
            <a:srgbClr val="002060"/>
          </a:solidFill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ئةطةر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هات و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قةبارةي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مةشق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كةم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بيت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ثيويستة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توندي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و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ثشوةكان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زؤر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بيت.</a:t>
            </a:r>
          </a:p>
          <a:p>
            <a:pPr marL="0" indent="0" algn="just">
              <a:buNone/>
            </a:pP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                                                                       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الشدة و الراحة</a:t>
            </a:r>
            <a:endParaRPr lang="ar-IQ" dirty="0">
              <a:solidFill>
                <a:srgbClr val="FF0000"/>
              </a:solidFill>
              <a:cs typeface="Ali_K_Samik" pitchFamily="2" charset="-78"/>
            </a:endParaRPr>
          </a:p>
          <a:p>
            <a:pPr marL="0" indent="0" algn="just">
              <a:buNone/>
            </a:pP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   </a:t>
            </a:r>
            <a:r>
              <a:rPr lang="ar-IQ" dirty="0" err="1" smtClean="0">
                <a:solidFill>
                  <a:srgbClr val="00B050"/>
                </a:solidFill>
                <a:cs typeface="Ali_K_Samik" pitchFamily="2" charset="-78"/>
              </a:rPr>
              <a:t>قةبارة</a:t>
            </a:r>
            <a:r>
              <a:rPr lang="ar-IQ" dirty="0" smtClean="0">
                <a:solidFill>
                  <a:srgbClr val="00B050"/>
                </a:solidFill>
                <a:cs typeface="Ali_K_Samik" pitchFamily="2" charset="-78"/>
              </a:rPr>
              <a:t> الحجم                                    </a:t>
            </a:r>
            <a:r>
              <a:rPr lang="ar-IQ" dirty="0" err="1">
                <a:solidFill>
                  <a:srgbClr val="00B050"/>
                </a:solidFill>
                <a:cs typeface="Ali_K_Samik" pitchFamily="2" charset="-78"/>
              </a:rPr>
              <a:t>توندي</a:t>
            </a:r>
            <a:r>
              <a:rPr lang="ar-IQ" dirty="0">
                <a:solidFill>
                  <a:srgbClr val="00B050"/>
                </a:solidFill>
                <a:cs typeface="Ali_K_Samik" pitchFamily="2" charset="-78"/>
              </a:rPr>
              <a:t> </a:t>
            </a:r>
            <a:r>
              <a:rPr lang="ar-IQ" dirty="0" smtClean="0">
                <a:solidFill>
                  <a:srgbClr val="00B050"/>
                </a:solidFill>
                <a:cs typeface="Ali_K_Samik" pitchFamily="2" charset="-78"/>
              </a:rPr>
              <a:t>و </a:t>
            </a:r>
            <a:r>
              <a:rPr lang="ar-IQ" dirty="0" err="1">
                <a:solidFill>
                  <a:srgbClr val="00B050"/>
                </a:solidFill>
                <a:cs typeface="Ali_K_Samik" pitchFamily="2" charset="-78"/>
              </a:rPr>
              <a:t>ثشوةكان</a:t>
            </a:r>
            <a:endParaRPr lang="ar-IQ" dirty="0">
              <a:solidFill>
                <a:srgbClr val="00B050"/>
              </a:solidFill>
              <a:cs typeface="Ali_K_Samik" pitchFamily="2" charset="-78"/>
            </a:endParaRPr>
          </a:p>
          <a:p>
            <a:pPr marL="0" indent="0" algn="just">
              <a:buNone/>
            </a:pPr>
            <a:endParaRPr lang="ar-IQ" dirty="0">
              <a:solidFill>
                <a:srgbClr val="FFC000"/>
              </a:solidFill>
              <a:cs typeface="Ali_K_Samik" pitchFamily="2" charset="-78"/>
            </a:endParaRPr>
          </a:p>
          <a:p>
            <a:pPr marL="0" indent="0" algn="just">
              <a:buNone/>
            </a:pP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      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بةم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شيوةي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مةشق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دةتوانين</a:t>
            </a:r>
            <a:r>
              <a:rPr lang="ar-IQ" dirty="0" smtClean="0">
                <a:solidFill>
                  <a:srgbClr val="00B050"/>
                </a:solidFill>
                <a:cs typeface="Ali_K_Samik" pitchFamily="2" charset="-78"/>
              </a:rPr>
              <a:t>( قوة ) 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واتة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هيز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ثةرةى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ثي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بدةين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ئةطةر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بة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م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شيوةية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مةشق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ثةيرة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و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نةطةين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دةبيت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هؤ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ي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تيكداني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هاوسةنطي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مةشق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لة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نيوان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رشالةكاني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ماسولكةكان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ناتوانريت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هيز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بةرة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و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ثيش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ببريت.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كة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واتة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بؤ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برةو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ثيش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ضوني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توان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جةستة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يةكان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وةكو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:</a:t>
            </a:r>
          </a:p>
          <a:p>
            <a:pPr marL="0" indent="0" algn="just">
              <a:buNone/>
            </a:pPr>
            <a:r>
              <a:rPr lang="ar-IQ" dirty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قوة – </a:t>
            </a:r>
            <a:r>
              <a:rPr lang="ar-IQ" b="1" dirty="0" smtClean="0">
                <a:solidFill>
                  <a:srgbClr val="FFC000"/>
                </a:solidFill>
              </a:rPr>
              <a:t>مطاولة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– مرونة –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رةشاقة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 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دووبارة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بوونةوةكان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رؤليطي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كاريطةريان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دةبيت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لة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بةرة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و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ثيش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ضوون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=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هةروها</a:t>
            </a:r>
            <a:r>
              <a:rPr lang="ar-IQ" dirty="0" smtClean="0">
                <a:solidFill>
                  <a:srgbClr val="FFC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C000"/>
                </a:solidFill>
                <a:cs typeface="Ali_K_Samik" pitchFamily="2" charset="-78"/>
              </a:rPr>
              <a:t>ثشوةكان</a:t>
            </a:r>
            <a:endParaRPr lang="ar-IQ" dirty="0" smtClean="0">
              <a:solidFill>
                <a:srgbClr val="FFC000"/>
              </a:solidFill>
              <a:cs typeface="Ali_K_Samik" pitchFamily="2" charset="-78"/>
            </a:endParaRPr>
          </a:p>
          <a:p>
            <a:pPr marL="0" indent="0" algn="just">
              <a:buNone/>
            </a:pPr>
            <a:endParaRPr lang="ar-IQ" dirty="0">
              <a:cs typeface="Ali_K_Samik" pitchFamily="2" charset="-78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586962" y="2132856"/>
            <a:ext cx="0" cy="16000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4593704" y="2220753"/>
            <a:ext cx="0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8640"/>
            <a:ext cx="1347787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344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مةشقي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هيزي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ماسولكةيي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 </a:t>
            </a:r>
            <a:r>
              <a:rPr lang="ar-IQ" b="1" dirty="0" smtClean="0">
                <a:solidFill>
                  <a:srgbClr val="FFC000"/>
                </a:solidFill>
              </a:rPr>
              <a:t>تدريب القوة العضلية</a:t>
            </a:r>
            <a:endParaRPr lang="ar-IQ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/>
          <a:lstStyle/>
          <a:p>
            <a:pPr marL="0" indent="0">
              <a:buNone/>
            </a:pPr>
            <a:r>
              <a:rPr lang="ar-IQ" dirty="0" err="1" smtClean="0">
                <a:solidFill>
                  <a:srgbClr val="FFFF00"/>
                </a:solidFill>
                <a:cs typeface="Ali_K_Samik" pitchFamily="2" charset="-78"/>
              </a:rPr>
              <a:t>مةشق</a:t>
            </a:r>
            <a:r>
              <a:rPr lang="ar-IQ" dirty="0" smtClean="0">
                <a:solidFill>
                  <a:srgbClr val="FFFF00"/>
                </a:solidFill>
                <a:cs typeface="Ali_K_Samik" pitchFamily="2" charset="-78"/>
              </a:rPr>
              <a:t> كردني </a:t>
            </a:r>
            <a:r>
              <a:rPr lang="ar-IQ" dirty="0" err="1" smtClean="0">
                <a:solidFill>
                  <a:srgbClr val="FFFF00"/>
                </a:solidFill>
                <a:cs typeface="Ali_K_Samik" pitchFamily="2" charset="-78"/>
              </a:rPr>
              <a:t>هيزي</a:t>
            </a:r>
            <a:r>
              <a:rPr lang="ar-IQ" dirty="0" smtClean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FF00"/>
                </a:solidFill>
                <a:cs typeface="Ali_K_Samik" pitchFamily="2" charset="-78"/>
              </a:rPr>
              <a:t>ماسولكةيي</a:t>
            </a:r>
            <a:r>
              <a:rPr lang="ar-IQ" dirty="0" smtClean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FF00"/>
                </a:solidFill>
                <a:cs typeface="Ali_K_Samik" pitchFamily="2" charset="-78"/>
              </a:rPr>
              <a:t>ثةيوةستة</a:t>
            </a:r>
            <a:r>
              <a:rPr lang="ar-IQ" dirty="0" smtClean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FF00"/>
                </a:solidFill>
                <a:cs typeface="Ali_K_Samik" pitchFamily="2" charset="-78"/>
              </a:rPr>
              <a:t>بة</a:t>
            </a:r>
            <a:r>
              <a:rPr lang="ar-IQ" dirty="0" smtClean="0">
                <a:solidFill>
                  <a:srgbClr val="FFFF00"/>
                </a:solidFill>
                <a:cs typeface="Ali_K_Samik" pitchFamily="2" charset="-78"/>
              </a:rPr>
              <a:t>  </a:t>
            </a:r>
            <a:r>
              <a:rPr lang="ar-IQ" dirty="0" err="1" smtClean="0">
                <a:solidFill>
                  <a:srgbClr val="FFFF00"/>
                </a:solidFill>
                <a:cs typeface="Ali_K_Samik" pitchFamily="2" charset="-78"/>
              </a:rPr>
              <a:t>دووبارة</a:t>
            </a:r>
            <a:r>
              <a:rPr lang="ar-IQ" dirty="0" smtClean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FF00"/>
                </a:solidFill>
                <a:cs typeface="Ali_K_Samik" pitchFamily="2" charset="-78"/>
              </a:rPr>
              <a:t>بونةوةكاني</a:t>
            </a:r>
            <a:r>
              <a:rPr lang="ar-IQ" dirty="0" smtClean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FF00"/>
                </a:solidFill>
                <a:cs typeface="Ali_K_Samik" pitchFamily="2" charset="-78"/>
              </a:rPr>
              <a:t>مةشق</a:t>
            </a:r>
            <a:r>
              <a:rPr lang="ar-IQ" dirty="0" smtClean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FF00"/>
                </a:solidFill>
                <a:cs typeface="Ali_K_Samik" pitchFamily="2" charset="-78"/>
              </a:rPr>
              <a:t>هةروها</a:t>
            </a:r>
            <a:r>
              <a:rPr lang="ar-IQ" dirty="0" smtClean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FF00"/>
                </a:solidFill>
                <a:cs typeface="Ali_K_Samik" pitchFamily="2" charset="-78"/>
              </a:rPr>
              <a:t>ثشوةكاني</a:t>
            </a:r>
            <a:r>
              <a:rPr lang="ar-IQ" dirty="0" smtClean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FF00"/>
                </a:solidFill>
                <a:cs typeface="Ali_K_Samik" pitchFamily="2" charset="-78"/>
              </a:rPr>
              <a:t>نيوانيان</a:t>
            </a:r>
            <a:r>
              <a:rPr lang="ar-IQ" dirty="0" smtClean="0">
                <a:solidFill>
                  <a:srgbClr val="FFFF00"/>
                </a:solidFill>
                <a:cs typeface="Ali_K_Samik" pitchFamily="2" charset="-78"/>
              </a:rPr>
              <a:t> نمو </a:t>
            </a:r>
            <a:r>
              <a:rPr lang="ar-IQ" dirty="0" err="1" smtClean="0">
                <a:solidFill>
                  <a:srgbClr val="FFFF00"/>
                </a:solidFill>
                <a:cs typeface="Ali_K_Samik" pitchFamily="2" charset="-78"/>
              </a:rPr>
              <a:t>نة</a:t>
            </a:r>
            <a:r>
              <a:rPr lang="ar-IQ" dirty="0" smtClean="0">
                <a:solidFill>
                  <a:srgbClr val="FFFF00"/>
                </a:solidFill>
                <a:cs typeface="Ali_K_Samik" pitchFamily="2" charset="-78"/>
              </a:rPr>
              <a:t> :</a:t>
            </a:r>
          </a:p>
          <a:p>
            <a:pPr marL="0" indent="0" algn="ctr">
              <a:buNone/>
            </a:pPr>
            <a:r>
              <a:rPr lang="ar-IQ" dirty="0" err="1" smtClean="0">
                <a:solidFill>
                  <a:srgbClr val="FFFF00"/>
                </a:solidFill>
                <a:cs typeface="Ali_K_Samik" pitchFamily="2" charset="-78"/>
              </a:rPr>
              <a:t>توندي</a:t>
            </a:r>
            <a:r>
              <a:rPr lang="ar-IQ" dirty="0" smtClean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FF00"/>
                </a:solidFill>
                <a:cs typeface="Ali_K_Samik" pitchFamily="2" charset="-78"/>
              </a:rPr>
              <a:t>مةشق</a:t>
            </a:r>
            <a:r>
              <a:rPr lang="ar-IQ" dirty="0" smtClean="0">
                <a:solidFill>
                  <a:srgbClr val="FFFF00"/>
                </a:solidFill>
                <a:cs typeface="Ali_K_Samik" pitchFamily="2" charset="-78"/>
              </a:rPr>
              <a:t> (90 - 00% )      1- 3   تكرار.</a:t>
            </a:r>
          </a:p>
          <a:p>
            <a:pPr marL="0" indent="0" algn="ctr">
              <a:buNone/>
            </a:pPr>
            <a:r>
              <a:rPr lang="ar-IQ" dirty="0" err="1">
                <a:solidFill>
                  <a:srgbClr val="FFFF00"/>
                </a:solidFill>
                <a:cs typeface="Ali_K_Samik" pitchFamily="2" charset="-78"/>
              </a:rPr>
              <a:t>توندي</a:t>
            </a:r>
            <a:r>
              <a:rPr lang="ar-IQ" dirty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IQ" dirty="0" err="1">
                <a:solidFill>
                  <a:srgbClr val="FFFF00"/>
                </a:solidFill>
                <a:cs typeface="Ali_K_Samik" pitchFamily="2" charset="-78"/>
              </a:rPr>
              <a:t>مةشق</a:t>
            </a:r>
            <a:r>
              <a:rPr lang="ar-IQ" dirty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IQ" dirty="0" smtClean="0">
                <a:solidFill>
                  <a:srgbClr val="FFFF00"/>
                </a:solidFill>
                <a:cs typeface="Ali_K_Samik" pitchFamily="2" charset="-78"/>
              </a:rPr>
              <a:t>(80 -90% </a:t>
            </a:r>
            <a:r>
              <a:rPr lang="ar-IQ" dirty="0">
                <a:solidFill>
                  <a:srgbClr val="FFFF00"/>
                </a:solidFill>
                <a:cs typeface="Ali_K_Samik" pitchFamily="2" charset="-78"/>
              </a:rPr>
              <a:t>)      </a:t>
            </a:r>
            <a:r>
              <a:rPr lang="ar-IQ" dirty="0" smtClean="0">
                <a:solidFill>
                  <a:srgbClr val="FFFF00"/>
                </a:solidFill>
                <a:cs typeface="Ali_K_Samik" pitchFamily="2" charset="-78"/>
              </a:rPr>
              <a:t> 3- 5  </a:t>
            </a:r>
            <a:r>
              <a:rPr lang="ar-IQ" dirty="0">
                <a:solidFill>
                  <a:srgbClr val="FFFF00"/>
                </a:solidFill>
                <a:cs typeface="Ali_K_Samik" pitchFamily="2" charset="-78"/>
              </a:rPr>
              <a:t>تكرار.</a:t>
            </a:r>
          </a:p>
          <a:p>
            <a:pPr marL="0" indent="0" algn="ctr">
              <a:buNone/>
            </a:pPr>
            <a:r>
              <a:rPr lang="ar-IQ" dirty="0" err="1">
                <a:solidFill>
                  <a:srgbClr val="FFFF00"/>
                </a:solidFill>
                <a:cs typeface="Ali_K_Samik" pitchFamily="2" charset="-78"/>
              </a:rPr>
              <a:t>توندي</a:t>
            </a:r>
            <a:r>
              <a:rPr lang="ar-IQ" dirty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IQ" dirty="0" err="1">
                <a:solidFill>
                  <a:srgbClr val="FFFF00"/>
                </a:solidFill>
                <a:cs typeface="Ali_K_Samik" pitchFamily="2" charset="-78"/>
              </a:rPr>
              <a:t>مةشق</a:t>
            </a:r>
            <a:r>
              <a:rPr lang="ar-IQ" dirty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IQ" dirty="0" smtClean="0">
                <a:solidFill>
                  <a:srgbClr val="FFFF00"/>
                </a:solidFill>
                <a:cs typeface="Ali_K_Samik" pitchFamily="2" charset="-78"/>
              </a:rPr>
              <a:t>(70-80% </a:t>
            </a:r>
            <a:r>
              <a:rPr lang="ar-IQ" dirty="0">
                <a:solidFill>
                  <a:srgbClr val="FFFF00"/>
                </a:solidFill>
                <a:cs typeface="Ali_K_Samik" pitchFamily="2" charset="-78"/>
              </a:rPr>
              <a:t>) </a:t>
            </a:r>
            <a:r>
              <a:rPr lang="ar-IQ" dirty="0" smtClean="0">
                <a:solidFill>
                  <a:srgbClr val="FFFF00"/>
                </a:solidFill>
                <a:cs typeface="Ali_K_Samik" pitchFamily="2" charset="-78"/>
              </a:rPr>
              <a:t>        5- 8  تكرار</a:t>
            </a:r>
            <a:r>
              <a:rPr lang="ar-IQ" dirty="0">
                <a:solidFill>
                  <a:srgbClr val="FFFF00"/>
                </a:solidFill>
                <a:cs typeface="Ali_K_Samik" pitchFamily="2" charset="-78"/>
              </a:rPr>
              <a:t>.</a:t>
            </a:r>
          </a:p>
          <a:p>
            <a:pPr marL="0" indent="0" algn="ctr">
              <a:buNone/>
            </a:pPr>
            <a:r>
              <a:rPr lang="ar-IQ" dirty="0" err="1">
                <a:solidFill>
                  <a:srgbClr val="FFFF00"/>
                </a:solidFill>
                <a:cs typeface="Ali_K_Samik" pitchFamily="2" charset="-78"/>
              </a:rPr>
              <a:t>توندي</a:t>
            </a:r>
            <a:r>
              <a:rPr lang="ar-IQ" dirty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IQ" dirty="0" err="1">
                <a:solidFill>
                  <a:srgbClr val="FFFF00"/>
                </a:solidFill>
                <a:cs typeface="Ali_K_Samik" pitchFamily="2" charset="-78"/>
              </a:rPr>
              <a:t>مةشق</a:t>
            </a:r>
            <a:r>
              <a:rPr lang="ar-IQ" dirty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IQ" dirty="0" smtClean="0">
                <a:solidFill>
                  <a:srgbClr val="FFFF00"/>
                </a:solidFill>
                <a:cs typeface="Ali_K_Samik" pitchFamily="2" charset="-78"/>
              </a:rPr>
              <a:t>(60 – 70%)        8- 12 تكرار.</a:t>
            </a:r>
          </a:p>
          <a:p>
            <a:pPr marL="0" indent="0" algn="ctr">
              <a:buNone/>
            </a:pPr>
            <a:r>
              <a:rPr lang="ar-IQ" dirty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ياريزان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ضةند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لة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كاتي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ثيش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بركيكان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نزيك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بيتةوة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قةبارةي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مةشق</a:t>
            </a:r>
            <a:r>
              <a:rPr lang="ar-IQ" dirty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كةم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دةكات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وة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توندي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مةشق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زياد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دةكات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.</a:t>
            </a:r>
            <a:endParaRPr lang="ar-IQ" dirty="0">
              <a:solidFill>
                <a:srgbClr val="FF0000"/>
              </a:solidFill>
              <a:cs typeface="Ali_K_Samik" pitchFamily="2" charset="-78"/>
            </a:endParaRPr>
          </a:p>
          <a:p>
            <a:pPr marL="0" indent="0">
              <a:buNone/>
            </a:pPr>
            <a:endParaRPr lang="ar-IQ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8640"/>
            <a:ext cx="1347787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1475656" y="2780928"/>
            <a:ext cx="0" cy="18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779912" y="2780928"/>
            <a:ext cx="0" cy="19442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162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cs typeface="Ali_K_Samik" pitchFamily="2" charset="-78"/>
              </a:rPr>
              <a:t>)</a:t>
            </a:r>
            <a:r>
              <a:rPr lang="ar-SA" b="1" dirty="0" smtClean="0">
                <a:cs typeface="Ali_K_Samik" pitchFamily="2" charset="-78"/>
              </a:rPr>
              <a:t> </a:t>
            </a:r>
            <a:r>
              <a:rPr lang="ar-SA" b="1" dirty="0" err="1">
                <a:cs typeface="Ali_K_Samik" pitchFamily="2" charset="-78"/>
              </a:rPr>
              <a:t>ثشووي</a:t>
            </a:r>
            <a:r>
              <a:rPr lang="ar-SA" b="1" dirty="0">
                <a:cs typeface="Ali_K_Samik" pitchFamily="2" charset="-78"/>
              </a:rPr>
              <a:t> </a:t>
            </a:r>
            <a:r>
              <a:rPr lang="ar-SA" b="1" dirty="0" err="1">
                <a:cs typeface="Ali_K_Samik" pitchFamily="2" charset="-78"/>
              </a:rPr>
              <a:t>وةرزشي</a:t>
            </a:r>
            <a:r>
              <a:rPr lang="ar-SA" b="1" dirty="0">
                <a:cs typeface="Ali_K_Samik" pitchFamily="2" charset="-78"/>
              </a:rPr>
              <a:t> </a:t>
            </a:r>
            <a:r>
              <a:rPr lang="ar-SA" b="1" dirty="0" smtClean="0">
                <a:cs typeface="Ali_K_Samik" pitchFamily="2" charset="-78"/>
              </a:rPr>
              <a:t>):</a:t>
            </a:r>
            <a:r>
              <a:rPr lang="en-US" dirty="0">
                <a:cs typeface="Ali_K_Samik" pitchFamily="2" charset="-78"/>
              </a:rPr>
              <a:t/>
            </a:r>
            <a:br>
              <a:rPr lang="en-US" dirty="0">
                <a:cs typeface="Ali_K_Samik" pitchFamily="2" charset="-78"/>
              </a:rPr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  <a:solidFill>
            <a:srgbClr val="002060"/>
          </a:solidFill>
        </p:spPr>
        <p:txBody>
          <a:bodyPr/>
          <a:lstStyle/>
          <a:p>
            <a:pPr marL="0" indent="0" algn="just">
              <a:buNone/>
            </a:pPr>
            <a:r>
              <a:rPr lang="ar-SA" sz="2800" dirty="0" err="1" smtClean="0">
                <a:solidFill>
                  <a:srgbClr val="FFFF00"/>
                </a:solidFill>
                <a:cs typeface="Ali_K_Samik" pitchFamily="2" charset="-78"/>
              </a:rPr>
              <a:t>ثشوو</a:t>
            </a:r>
            <a:r>
              <a:rPr lang="ar-SA" sz="2800" dirty="0" smtClean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SA" sz="2800" dirty="0" err="1">
                <a:solidFill>
                  <a:srgbClr val="FFFF00"/>
                </a:solidFill>
                <a:cs typeface="Ali_K_Samik" pitchFamily="2" charset="-78"/>
              </a:rPr>
              <a:t>يةكيكة</a:t>
            </a:r>
            <a:r>
              <a:rPr lang="ar-SA" sz="2800" dirty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SA" sz="2800" dirty="0" err="1">
                <a:solidFill>
                  <a:srgbClr val="FFFF00"/>
                </a:solidFill>
                <a:cs typeface="Ali_K_Samik" pitchFamily="2" charset="-78"/>
              </a:rPr>
              <a:t>لة</a:t>
            </a:r>
            <a:r>
              <a:rPr lang="ar-SA" sz="2800" dirty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SA" sz="2800" dirty="0" err="1">
                <a:solidFill>
                  <a:srgbClr val="FFFF00"/>
                </a:solidFill>
                <a:cs typeface="Ali_K_Samik" pitchFamily="2" charset="-78"/>
              </a:rPr>
              <a:t>ثيكهاتةكاني</a:t>
            </a:r>
            <a:r>
              <a:rPr lang="ar-SA" sz="2800" dirty="0">
                <a:solidFill>
                  <a:srgbClr val="FFFF00"/>
                </a:solidFill>
                <a:cs typeface="Ali_K_Samik" pitchFamily="2" charset="-78"/>
              </a:rPr>
              <a:t> باري </a:t>
            </a:r>
            <a:r>
              <a:rPr lang="ar-SA" sz="2800" dirty="0" err="1">
                <a:solidFill>
                  <a:srgbClr val="FFFF00"/>
                </a:solidFill>
                <a:cs typeface="Ali_K_Samik" pitchFamily="2" charset="-78"/>
              </a:rPr>
              <a:t>مةشقي</a:t>
            </a:r>
            <a:r>
              <a:rPr lang="ar-SA" sz="2800" dirty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SA" sz="2800" dirty="0" err="1">
                <a:solidFill>
                  <a:srgbClr val="FFFF00"/>
                </a:solidFill>
                <a:cs typeface="Ali_K_Samik" pitchFamily="2" charset="-78"/>
              </a:rPr>
              <a:t>وةرزشي</a:t>
            </a:r>
            <a:r>
              <a:rPr lang="ar-SA" sz="2800" dirty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SA" sz="2800" dirty="0" err="1">
                <a:solidFill>
                  <a:srgbClr val="FFFF00"/>
                </a:solidFill>
                <a:cs typeface="Ali_K_Samik" pitchFamily="2" charset="-78"/>
              </a:rPr>
              <a:t>وة</a:t>
            </a:r>
            <a:r>
              <a:rPr lang="ar-SA" sz="2800" dirty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SA" sz="2800" dirty="0" smtClean="0">
                <a:solidFill>
                  <a:srgbClr val="FFFF00"/>
                </a:solidFill>
                <a:cs typeface="Ali_K_Samik" pitchFamily="2" charset="-78"/>
              </a:rPr>
              <a:t>روً</a:t>
            </a:r>
            <a:r>
              <a:rPr lang="ar-IQ" sz="2800" dirty="0" smtClean="0">
                <a:solidFill>
                  <a:srgbClr val="FFFF00"/>
                </a:solidFill>
                <a:cs typeface="Ali_K_Samik" pitchFamily="2" charset="-78"/>
              </a:rPr>
              <a:t>ل</a:t>
            </a:r>
            <a:r>
              <a:rPr lang="ar-SA" sz="2800" dirty="0" smtClean="0">
                <a:solidFill>
                  <a:srgbClr val="FFFF00"/>
                </a:solidFill>
                <a:cs typeface="Ali_K_Samik" pitchFamily="2" charset="-78"/>
              </a:rPr>
              <a:t>يكي </a:t>
            </a:r>
            <a:r>
              <a:rPr lang="ar-SA" sz="2800" dirty="0" err="1">
                <a:solidFill>
                  <a:srgbClr val="FFFF00"/>
                </a:solidFill>
                <a:cs typeface="Ali_K_Samik" pitchFamily="2" charset="-78"/>
              </a:rPr>
              <a:t>طرنط</a:t>
            </a:r>
            <a:r>
              <a:rPr lang="ar-SA" sz="2800" dirty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SA" sz="2800" dirty="0" err="1">
                <a:solidFill>
                  <a:srgbClr val="FFFF00"/>
                </a:solidFill>
                <a:cs typeface="Ali_K_Samik" pitchFamily="2" charset="-78"/>
              </a:rPr>
              <a:t>دةطيريت</a:t>
            </a:r>
            <a:r>
              <a:rPr lang="ar-SA" sz="2800" dirty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SA" sz="2800" dirty="0" err="1">
                <a:solidFill>
                  <a:srgbClr val="FFFF00"/>
                </a:solidFill>
                <a:cs typeface="Ali_K_Samik" pitchFamily="2" charset="-78"/>
              </a:rPr>
              <a:t>لة</a:t>
            </a:r>
            <a:r>
              <a:rPr lang="ar-SA" sz="2800" dirty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SA" sz="2800" dirty="0" err="1">
                <a:solidFill>
                  <a:srgbClr val="FFFF00"/>
                </a:solidFill>
                <a:cs typeface="Ali_K_Samik" pitchFamily="2" charset="-78"/>
              </a:rPr>
              <a:t>وةلامدانةو</a:t>
            </a:r>
            <a:r>
              <a:rPr lang="ar-SA" sz="2800" dirty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SA" sz="2800" dirty="0" err="1">
                <a:solidFill>
                  <a:srgbClr val="FFFF00"/>
                </a:solidFill>
                <a:cs typeface="Ali_K_Samik" pitchFamily="2" charset="-78"/>
              </a:rPr>
              <a:t>خوطونجاندني</a:t>
            </a:r>
            <a:r>
              <a:rPr lang="ar-SA" sz="2800" dirty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SA" sz="2800" dirty="0" err="1" smtClean="0">
                <a:solidFill>
                  <a:srgbClr val="FFFF00"/>
                </a:solidFill>
                <a:cs typeface="Ali_K_Samik" pitchFamily="2" charset="-78"/>
              </a:rPr>
              <a:t>كؤئةندامةكاني</a:t>
            </a:r>
            <a:r>
              <a:rPr lang="ar-SA" sz="2800" dirty="0" smtClean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SA" sz="2800" dirty="0" err="1">
                <a:solidFill>
                  <a:srgbClr val="FFFF00"/>
                </a:solidFill>
                <a:cs typeface="Ali_K_Samik" pitchFamily="2" charset="-78"/>
              </a:rPr>
              <a:t>ناوةوةى</a:t>
            </a:r>
            <a:r>
              <a:rPr lang="ar-SA" sz="2800" dirty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SA" sz="2800" dirty="0" err="1">
                <a:solidFill>
                  <a:srgbClr val="FFFF00"/>
                </a:solidFill>
                <a:cs typeface="Ali_K_Samik" pitchFamily="2" charset="-78"/>
              </a:rPr>
              <a:t>لةش</a:t>
            </a:r>
            <a:r>
              <a:rPr lang="ar-SA" sz="2800" dirty="0">
                <a:solidFill>
                  <a:srgbClr val="FFFF00"/>
                </a:solidFill>
                <a:cs typeface="Ali_K_Samik" pitchFamily="2" charset="-78"/>
              </a:rPr>
              <a:t>، </a:t>
            </a:r>
            <a:r>
              <a:rPr lang="ar-SA" sz="2800" dirty="0" err="1">
                <a:solidFill>
                  <a:srgbClr val="FFFF00"/>
                </a:solidFill>
                <a:cs typeface="Ali_K_Samik" pitchFamily="2" charset="-78"/>
              </a:rPr>
              <a:t>بؤية</a:t>
            </a:r>
            <a:r>
              <a:rPr lang="ar-SA" sz="2800" dirty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SA" sz="2800" dirty="0" err="1">
                <a:solidFill>
                  <a:srgbClr val="FFFF00"/>
                </a:solidFill>
                <a:cs typeface="Ali_K_Samik" pitchFamily="2" charset="-78"/>
              </a:rPr>
              <a:t>طرنطة</a:t>
            </a:r>
            <a:r>
              <a:rPr lang="ar-SA" sz="2800" dirty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SA" sz="2800" dirty="0" err="1">
                <a:solidFill>
                  <a:srgbClr val="FFFF00"/>
                </a:solidFill>
                <a:cs typeface="Ali_K_Samik" pitchFamily="2" charset="-78"/>
              </a:rPr>
              <a:t>طرنطيةكي</a:t>
            </a:r>
            <a:r>
              <a:rPr lang="ar-SA" sz="2800" dirty="0">
                <a:solidFill>
                  <a:srgbClr val="FFFF00"/>
                </a:solidFill>
                <a:cs typeface="Ali_K_Samik" pitchFamily="2" charset="-78"/>
              </a:rPr>
              <a:t> زور </a:t>
            </a:r>
            <a:r>
              <a:rPr lang="ar-SA" sz="2800" dirty="0" err="1">
                <a:solidFill>
                  <a:srgbClr val="FFFF00"/>
                </a:solidFill>
                <a:cs typeface="Ali_K_Samik" pitchFamily="2" charset="-78"/>
              </a:rPr>
              <a:t>بدريت</a:t>
            </a:r>
            <a:r>
              <a:rPr lang="ar-SA" sz="2800" dirty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SA" sz="2800" dirty="0" err="1">
                <a:solidFill>
                  <a:srgbClr val="FFFF00"/>
                </a:solidFill>
                <a:cs typeface="Ali_K_Samik" pitchFamily="2" charset="-78"/>
              </a:rPr>
              <a:t>بة</a:t>
            </a:r>
            <a:r>
              <a:rPr lang="ar-SA" sz="2800" dirty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SA" sz="2800" dirty="0" err="1">
                <a:solidFill>
                  <a:srgbClr val="FFFF00"/>
                </a:solidFill>
                <a:cs typeface="Ali_K_Samik" pitchFamily="2" charset="-78"/>
              </a:rPr>
              <a:t>ثشوو</a:t>
            </a:r>
            <a:r>
              <a:rPr lang="ar-SA" sz="2800" dirty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SA" sz="2800" dirty="0" smtClean="0">
                <a:solidFill>
                  <a:srgbClr val="FFFF00"/>
                </a:solidFill>
                <a:cs typeface="Ali_K_Samik" pitchFamily="2" charset="-78"/>
              </a:rPr>
              <a:t>ضي</a:t>
            </a:r>
            <a:r>
              <a:rPr lang="ar-IQ" sz="2800" dirty="0" smtClean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SA" sz="2800" dirty="0" err="1" smtClean="0">
                <a:solidFill>
                  <a:srgbClr val="FF0000"/>
                </a:solidFill>
                <a:cs typeface="Ali_K_Samik" pitchFamily="2" charset="-78"/>
              </a:rPr>
              <a:t>لةنيوان</a:t>
            </a:r>
            <a:r>
              <a:rPr lang="ar-SA" sz="2800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SA" sz="2800" dirty="0" err="1" smtClean="0">
                <a:solidFill>
                  <a:srgbClr val="FF0000"/>
                </a:solidFill>
                <a:cs typeface="Ali_K_Samik" pitchFamily="2" charset="-78"/>
              </a:rPr>
              <a:t>دووبارةبوونةوةكان</a:t>
            </a:r>
            <a:r>
              <a:rPr lang="ar-SA" sz="2800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SA" sz="2800" dirty="0">
                <a:solidFill>
                  <a:srgbClr val="FF0000"/>
                </a:solidFill>
                <a:cs typeface="Ali_K_Samik" pitchFamily="2" charset="-78"/>
              </a:rPr>
              <a:t>بيت يا </a:t>
            </a:r>
            <a:r>
              <a:rPr lang="ar-SA" sz="2800" dirty="0" err="1">
                <a:solidFill>
                  <a:srgbClr val="FF0000"/>
                </a:solidFill>
                <a:cs typeface="Ali_K_Samik" pitchFamily="2" charset="-78"/>
              </a:rPr>
              <a:t>لة</a:t>
            </a:r>
            <a:r>
              <a:rPr lang="ar-SA" sz="2800" dirty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SA" sz="2800" dirty="0" err="1">
                <a:solidFill>
                  <a:srgbClr val="FF0000"/>
                </a:solidFill>
                <a:cs typeface="Ali_K_Samik" pitchFamily="2" charset="-78"/>
              </a:rPr>
              <a:t>نيوان</a:t>
            </a:r>
            <a:r>
              <a:rPr lang="ar-SA" sz="2800" dirty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SA" sz="2800" dirty="0" err="1">
                <a:solidFill>
                  <a:srgbClr val="FF0000"/>
                </a:solidFill>
                <a:cs typeface="Ali_K_Samik" pitchFamily="2" charset="-78"/>
              </a:rPr>
              <a:t>دووبارة</a:t>
            </a:r>
            <a:r>
              <a:rPr lang="ar-SA" sz="2800" dirty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SA" sz="2800" dirty="0" err="1">
                <a:solidFill>
                  <a:srgbClr val="FF0000"/>
                </a:solidFill>
                <a:cs typeface="Ali_K_Samik" pitchFamily="2" charset="-78"/>
              </a:rPr>
              <a:t>بوونةوةى</a:t>
            </a:r>
            <a:r>
              <a:rPr lang="ar-SA" sz="2800" dirty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SA" sz="2800" dirty="0" err="1">
                <a:solidFill>
                  <a:srgbClr val="FF0000"/>
                </a:solidFill>
                <a:cs typeface="Ali_K_Samik" pitchFamily="2" charset="-78"/>
              </a:rPr>
              <a:t>كؤمةلةكان</a:t>
            </a:r>
            <a:r>
              <a:rPr lang="ar-SA" sz="2800" dirty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SA" sz="2800" dirty="0" err="1">
                <a:solidFill>
                  <a:srgbClr val="FFFF00"/>
                </a:solidFill>
                <a:cs typeface="Ali_K_Samik" pitchFamily="2" charset="-78"/>
              </a:rPr>
              <a:t>وة</a:t>
            </a:r>
            <a:r>
              <a:rPr lang="ar-SA" sz="2800" dirty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SA" sz="2800" dirty="0" err="1">
                <a:solidFill>
                  <a:srgbClr val="FFFF00"/>
                </a:solidFill>
                <a:cs typeface="Ali_K_Samik" pitchFamily="2" charset="-78"/>
              </a:rPr>
              <a:t>ئة</a:t>
            </a:r>
            <a:r>
              <a:rPr lang="ar-SA" sz="2800" dirty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SA" sz="2800" dirty="0" err="1">
                <a:solidFill>
                  <a:srgbClr val="FFFF00"/>
                </a:solidFill>
                <a:cs typeface="Ali_K_Samik" pitchFamily="2" charset="-78"/>
              </a:rPr>
              <a:t>مةش</a:t>
            </a:r>
            <a:r>
              <a:rPr lang="ar-SA" sz="2800" dirty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SA" sz="2800" dirty="0" err="1">
                <a:solidFill>
                  <a:srgbClr val="FFFF00"/>
                </a:solidFill>
                <a:cs typeface="Ali_K_Samik" pitchFamily="2" charset="-78"/>
              </a:rPr>
              <a:t>دةبةستريتةوة</a:t>
            </a:r>
            <a:r>
              <a:rPr lang="ar-SA" sz="2800" dirty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SA" sz="2800" dirty="0" err="1">
                <a:solidFill>
                  <a:srgbClr val="FFFF00"/>
                </a:solidFill>
                <a:cs typeface="Ali_K_Samik" pitchFamily="2" charset="-78"/>
              </a:rPr>
              <a:t>بة</a:t>
            </a:r>
            <a:r>
              <a:rPr lang="ar-SA" sz="2800" dirty="0">
                <a:solidFill>
                  <a:srgbClr val="FFFF00"/>
                </a:solidFill>
                <a:cs typeface="Ali_K_Samik" pitchFamily="2" charset="-78"/>
              </a:rPr>
              <a:t> جؤري </a:t>
            </a:r>
            <a:r>
              <a:rPr lang="ar-SA" sz="2800" dirty="0" err="1">
                <a:solidFill>
                  <a:srgbClr val="FFFF00"/>
                </a:solidFill>
                <a:cs typeface="Ali_K_Samik" pitchFamily="2" charset="-78"/>
              </a:rPr>
              <a:t>مةشقةوة</a:t>
            </a:r>
            <a:r>
              <a:rPr lang="ar-SA" sz="2800" dirty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SA" sz="2800" dirty="0" err="1">
                <a:solidFill>
                  <a:srgbClr val="FFFF00"/>
                </a:solidFill>
                <a:cs typeface="Ali_K_Samik" pitchFamily="2" charset="-78"/>
              </a:rPr>
              <a:t>توندي</a:t>
            </a:r>
            <a:r>
              <a:rPr lang="ar-SA" sz="2800" dirty="0">
                <a:solidFill>
                  <a:srgbClr val="FFFF00"/>
                </a:solidFill>
                <a:cs typeface="Ali_K_Samik" pitchFamily="2" charset="-78"/>
              </a:rPr>
              <a:t> </a:t>
            </a:r>
            <a:r>
              <a:rPr lang="ar-SA" sz="2800" dirty="0" err="1">
                <a:solidFill>
                  <a:srgbClr val="FFFF00"/>
                </a:solidFill>
                <a:cs typeface="Ali_K_Samik" pitchFamily="2" charset="-78"/>
              </a:rPr>
              <a:t>مةشقةكة</a:t>
            </a:r>
            <a:r>
              <a:rPr lang="ar-SA" sz="2800" dirty="0">
                <a:solidFill>
                  <a:srgbClr val="FFFF00"/>
                </a:solidFill>
                <a:cs typeface="Ali_K_Samik" pitchFamily="2" charset="-78"/>
              </a:rPr>
              <a:t> :</a:t>
            </a:r>
            <a:endParaRPr lang="en-US" sz="2800" dirty="0">
              <a:solidFill>
                <a:srgbClr val="FFFF00"/>
              </a:solidFill>
              <a:cs typeface="Ali_K_Samik" pitchFamily="2" charset="-78"/>
            </a:endParaRPr>
          </a:p>
          <a:p>
            <a:pPr marL="0" indent="0">
              <a:buNone/>
            </a:pP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تمرين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شناو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(30) ثانية × 5 تكرار 3 مجموعة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ثشو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لة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نيوان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تكرارةكان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(20) ثانية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وة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لة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نيوان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كؤمةلةكان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(2) دقيقة</a:t>
            </a:r>
          </a:p>
          <a:p>
            <a:pPr marL="0" indent="0">
              <a:buNone/>
            </a:pP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كةواتة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5</a:t>
            </a:r>
            <a:r>
              <a:rPr lang="ar-IQ" dirty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× 30 = 150 </a:t>
            </a:r>
            <a:r>
              <a:rPr lang="ar-IQ" dirty="0" smtClean="0">
                <a:solidFill>
                  <a:srgbClr val="FFC000"/>
                </a:solidFill>
              </a:rPr>
              <a:t>ثانية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× 3=450 ثانية + 40 </a:t>
            </a:r>
            <a:r>
              <a:rPr lang="ar-IQ" dirty="0" smtClean="0">
                <a:solidFill>
                  <a:srgbClr val="FFC000"/>
                </a:solidFill>
              </a:rPr>
              <a:t>ثانية</a:t>
            </a:r>
            <a:r>
              <a:rPr lang="ar-IQ" dirty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=490 </a:t>
            </a:r>
            <a:r>
              <a:rPr lang="ar-IQ" dirty="0" smtClean="0">
                <a:solidFill>
                  <a:srgbClr val="FFC000"/>
                </a:solidFill>
              </a:rPr>
              <a:t>ثانية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+ 2 </a:t>
            </a:r>
            <a:r>
              <a:rPr lang="ar-IQ" dirty="0" err="1" smtClean="0">
                <a:solidFill>
                  <a:srgbClr val="FF0000"/>
                </a:solidFill>
                <a:cs typeface="Ali_K_Samik" pitchFamily="2" charset="-78"/>
              </a:rPr>
              <a:t>دةقيقة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= 490 </a:t>
            </a:r>
            <a:r>
              <a:rPr lang="ar-IQ" dirty="0" smtClean="0">
                <a:solidFill>
                  <a:srgbClr val="FF0000"/>
                </a:solidFill>
              </a:rPr>
              <a:t>ثانية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و (2) دقيقة</a:t>
            </a:r>
          </a:p>
          <a:p>
            <a:pPr marL="0" indent="0">
              <a:buNone/>
            </a:pP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 490 ÷ 60 = 8.16 + 2 دق = 10.16 </a:t>
            </a:r>
            <a:r>
              <a:rPr lang="ar-IQ" dirty="0" smtClean="0">
                <a:solidFill>
                  <a:srgbClr val="FF0000"/>
                </a:solidFill>
              </a:rPr>
              <a:t>ثانية </a:t>
            </a:r>
          </a:p>
          <a:p>
            <a:pPr marL="0" indent="0">
              <a:buNone/>
            </a:pPr>
            <a:endParaRPr lang="ar-IQ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8640"/>
            <a:ext cx="1347787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909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1290</Words>
  <Application>Microsoft Office PowerPoint</Application>
  <PresentationFormat>On-screen Show (4:3)</PresentationFormat>
  <Paragraphs>161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سمة Office</vt:lpstr>
      <vt:lpstr>2- قةبارةى مةشقي وةرزشي: </vt:lpstr>
      <vt:lpstr>2- قةبارةى مةشقي وةرزشي</vt:lpstr>
      <vt:lpstr>مةشقي جةستةيي بوً يةك تةمرين: </vt:lpstr>
      <vt:lpstr>2- قةبارةى مةشقي وةرزشي</vt:lpstr>
      <vt:lpstr>قةبارةي مةشق  (الحجم التدريبي)</vt:lpstr>
      <vt:lpstr>قةبارهي مةشق  (الحجم التدريبي)</vt:lpstr>
      <vt:lpstr>القوة (هيز)</vt:lpstr>
      <vt:lpstr>مةشقي هيزي ماسولكةيي   تدريب القوة العضلية</vt:lpstr>
      <vt:lpstr>) ثشووي وةرزشي ): </vt:lpstr>
      <vt:lpstr>  كةواتة ثشوو :         </vt:lpstr>
      <vt:lpstr>ضري ثشوى ( الكثافة)</vt:lpstr>
      <vt:lpstr> جؤرةكاني ثشوو انواع الراحة: </vt:lpstr>
      <vt:lpstr>الراحة السلبية: </vt:lpstr>
      <vt:lpstr> باري زيدةكي  الحمل الزائد : </vt:lpstr>
      <vt:lpstr>  (2) نيشانةكاني وةظيفي و جةستةيي  اعراض وظيفية جسمية : </vt:lpstr>
      <vt:lpstr>(3)نيشانةكاني كة تايبةتن بة تواناي ياريزان (3)اعراض مرتبطة بمستوى قدرة اللاعب :  وتنقسم الى:</vt:lpstr>
      <vt:lpstr>  (ب) دةربارةي كارامةيةكاني جوولةيي (ب)- بالنسبة للمهارات الحركية : </vt:lpstr>
      <vt:lpstr>(ج)- بالنسبة للاداء الخططى (ج)- ئةوةى تايبةتن بة ئةنجام دا ني ثلاني.</vt:lpstr>
      <vt:lpstr>اسباب ظاهرة حدوث الحمل الزائد: (أ)- اسباب تتعلق باخطاء فى تخطيط الحمل التدريبى</vt:lpstr>
      <vt:lpstr>(ب)- اسباب تتعلق باسلوب حياة اللاعب وبيئتة الاجتماعية والصحية : </vt:lpstr>
      <vt:lpstr>(ب)- اسباب تتعلق باسلوب حياة اللاعب وبيئتة  الاجتماعية والصحية : </vt:lpstr>
      <vt:lpstr>علاج ظاهرة الحمل الزائد : </vt:lpstr>
      <vt:lpstr>علاج ظاهرة الحمل الزائد ضارسةركردني باري زيدةكي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Aras</dc:creator>
  <cp:lastModifiedBy>Maher</cp:lastModifiedBy>
  <cp:revision>69</cp:revision>
  <dcterms:created xsi:type="dcterms:W3CDTF">2019-02-09T18:49:20Z</dcterms:created>
  <dcterms:modified xsi:type="dcterms:W3CDTF">2019-04-08T10:21:39Z</dcterms:modified>
</cp:coreProperties>
</file>