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60" r:id="rId4"/>
  </p:sldMasterIdLst>
  <p:notesMasterIdLst>
    <p:notesMasterId r:id="rId8"/>
  </p:notesMasterIdLst>
  <p:handoutMasterIdLst>
    <p:handoutMasterId r:id="rId9"/>
  </p:handoutMasterIdLst>
  <p:sldIdLst>
    <p:sldId id="256" r:id="rId5"/>
    <p:sldId id="271" r:id="rId6"/>
    <p:sldId id="272" r:id="rId7"/>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رحباً" id="{E75E278A-FF0E-49A4-B170-79828D63BBAD}">
          <p14:sldIdLst>
            <p14:sldId id="256"/>
          </p14:sldIdLst>
        </p14:section>
        <p14:section name="تصميم، تحويل تدريجي، إضافة تعليق توضيحي، العمل معاً، أخبرني المزيد" id="{B9B51309-D148-4332-87C2-07BE32FBCA3B}">
          <p14:sldIdLst>
            <p14:sldId id="271"/>
            <p14:sldId id="272"/>
          </p14:sldIdLst>
        </p14:section>
        <p14:section name="تعرّف على المزيد"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الكاتب" initials="ا"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241" autoAdjust="0"/>
  </p:normalViewPr>
  <p:slideViewPr>
    <p:cSldViewPr snapToGrid="0">
      <p:cViewPr varScale="1">
        <p:scale>
          <a:sx n="73" d="100"/>
          <a:sy n="73" d="100"/>
        </p:scale>
        <p:origin x="72" y="37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6" d="100"/>
          <a:sy n="76" d="100"/>
        </p:scale>
        <p:origin x="402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12BACEE1-7F7F-4ABB-9102-F16829CFE540}" type="uaqdatetime1">
              <a:rPr lang="ar-SA" smtClean="0">
                <a:latin typeface="Tahoma" panose="020B0604030504040204" pitchFamily="34" charset="0"/>
                <a:ea typeface="Tahoma" panose="020B0604030504040204" pitchFamily="34" charset="0"/>
                <a:cs typeface="Tahoma" panose="020B0604030504040204" pitchFamily="34" charset="0"/>
              </a:rPr>
              <a:t>28/02/1443</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تذييل الصفحة 3"/>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ar-SA">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9C679768-A2FC-4D08-91F6-8DCE6C566B36}" type="slidenum">
              <a:rPr lang="ar-SA" smtClean="0">
                <a:latin typeface="Tahoma" panose="020B0604030504040204" pitchFamily="34" charset="0"/>
                <a:ea typeface="Tahoma" panose="020B0604030504040204" pitchFamily="34" charset="0"/>
                <a:cs typeface="Tahoma" panose="020B0604030504040204" pitchFamily="34" charset="0"/>
              </a:rPr>
              <a:pPr algn="l" rtl="1"/>
              <a:t>‹#›</a:t>
            </a:fld>
            <a:endParaRPr lang="ar-SA">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3" name="عنصر نائب للتاريخ 2"/>
          <p:cNvSpPr>
            <a:spLocks noGrp="1"/>
          </p:cNvSpPr>
          <p:nvPr>
            <p:ph type="dt" idx="1"/>
          </p:nvPr>
        </p:nvSpPr>
        <p:spPr>
          <a:xfrm flipH="1">
            <a:off x="1587"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F4D70CBC-BB49-484D-A189-7691C29AB1B4}" type="uaqdatetime1">
              <a:rPr lang="ar-SA" smtClean="0"/>
              <a:pPr/>
              <a:t>28/02/1443</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a:p>
        </p:txBody>
      </p:sp>
      <p:sp>
        <p:nvSpPr>
          <p:cNvPr id="5" name="عنصر نائب للملاحظا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7" name="عنصر نائب لرقم الشريحة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DF61EA0F-A667-4B49-8422-0062BC55E249}" type="slidenum">
              <a:rPr lang="ar-SA" smtClean="0"/>
              <a:pPr/>
              <a:t>‹#›</a:t>
            </a:fld>
            <a:endParaRPr lang="ar-SA"/>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rtlCol="1"/>
          <a:lstStyle/>
          <a:p>
            <a:pP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رقم الشريحة 3"/>
          <p:cNvSpPr>
            <a:spLocks noGrp="1"/>
          </p:cNvSpPr>
          <p:nvPr>
            <p:ph type="sldNum" sz="quarter" idx="10"/>
          </p:nvPr>
        </p:nvSpPr>
        <p:spPr/>
        <p:txBody>
          <a:bodyPr rtlCol="1"/>
          <a:lstStyle/>
          <a:p>
            <a:pPr algn="l" rtl="1"/>
            <a:fld id="{DF61EA0F-A667-4B49-8422-0062BC55E249}" type="slidenum">
              <a:rPr lang="ar-SA" smtClean="0"/>
              <a:pPr algn="l" rtl="1"/>
              <a:t>1</a:t>
            </a:fld>
            <a:endParaRPr lang="ar-SA"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noProof="0" dirty="0"/>
          </a:p>
        </p:txBody>
      </p:sp>
      <p:sp>
        <p:nvSpPr>
          <p:cNvPr id="4" name="عنصر نائب لرقم الشريحة 3"/>
          <p:cNvSpPr>
            <a:spLocks noGrp="1"/>
          </p:cNvSpPr>
          <p:nvPr>
            <p:ph type="sldNum" sz="quarter" idx="5"/>
          </p:nvPr>
        </p:nvSpPr>
        <p:spPr/>
        <p:txBody>
          <a:bodyPr/>
          <a:lstStyle/>
          <a:p>
            <a:pPr algn="l"/>
            <a:fld id="{DF61EA0F-A667-4B49-8422-0062BC55E249}" type="slidenum">
              <a:rPr lang="ar-SA" smtClean="0"/>
              <a:pPr algn="l"/>
              <a:t>2</a:t>
            </a:fld>
            <a:endParaRPr lang="ar-SA"/>
          </a:p>
        </p:txBody>
      </p:sp>
    </p:spTree>
    <p:extLst>
      <p:ext uri="{BB962C8B-B14F-4D97-AF65-F5344CB8AC3E}">
        <p14:creationId xmlns:p14="http://schemas.microsoft.com/office/powerpoint/2010/main" val="990311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noProof="0" dirty="0"/>
          </a:p>
        </p:txBody>
      </p:sp>
      <p:sp>
        <p:nvSpPr>
          <p:cNvPr id="4" name="عنصر نائب لرقم الشريحة 3"/>
          <p:cNvSpPr>
            <a:spLocks noGrp="1"/>
          </p:cNvSpPr>
          <p:nvPr>
            <p:ph type="sldNum" sz="quarter" idx="5"/>
          </p:nvPr>
        </p:nvSpPr>
        <p:spPr/>
        <p:txBody>
          <a:bodyPr/>
          <a:lstStyle/>
          <a:p>
            <a:pPr algn="l"/>
            <a:fld id="{DF61EA0F-A667-4B49-8422-0062BC55E249}" type="slidenum">
              <a:rPr lang="ar-SA" smtClean="0"/>
              <a:pPr algn="l"/>
              <a:t>3</a:t>
            </a:fld>
            <a:endParaRPr lang="ar-SA"/>
          </a:p>
        </p:txBody>
      </p:sp>
    </p:spTree>
    <p:extLst>
      <p:ext uri="{BB962C8B-B14F-4D97-AF65-F5344CB8AC3E}">
        <p14:creationId xmlns:p14="http://schemas.microsoft.com/office/powerpoint/2010/main" val="49739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العنوان">
    <p:spTree>
      <p:nvGrpSpPr>
        <p:cNvPr id="1" name=""/>
        <p:cNvGrpSpPr/>
        <p:nvPr/>
      </p:nvGrpSpPr>
      <p:grpSpPr>
        <a:xfrm>
          <a:off x="0" y="0"/>
          <a:ext cx="0" cy="0"/>
          <a:chOff x="0" y="0"/>
          <a:chExt cx="0" cy="0"/>
        </a:xfrm>
      </p:grpSpPr>
      <p:sp>
        <p:nvSpPr>
          <p:cNvPr id="7" name="مستطيل 6"/>
          <p:cNvSpPr/>
          <p:nvPr userDrawn="1"/>
        </p:nvSpPr>
        <p:spPr bwMode="blackWhite">
          <a:xfrm flipH="1">
            <a:off x="254949"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hasCustomPrompt="1"/>
          </p:nvPr>
        </p:nvSpPr>
        <p:spPr>
          <a:xfrm flipH="1">
            <a:off x="4794504" y="448056"/>
            <a:ext cx="6876288" cy="640080"/>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العنوان الرئيسي</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العنوان والمحتوى">
    <p:spTree>
      <p:nvGrpSpPr>
        <p:cNvPr id="1" name=""/>
        <p:cNvGrpSpPr/>
        <p:nvPr/>
      </p:nvGrpSpPr>
      <p:grpSpPr>
        <a:xfrm>
          <a:off x="0" y="0"/>
          <a:ext cx="0" cy="0"/>
          <a:chOff x="0" y="0"/>
          <a:chExt cx="0" cy="0"/>
        </a:xfrm>
      </p:grpSpPr>
      <p:sp>
        <p:nvSpPr>
          <p:cNvPr id="9" name="مستطيل 8"/>
          <p:cNvSpPr/>
          <p:nvPr userDrawn="1"/>
        </p:nvSpPr>
        <p:spPr>
          <a:xfrm flipH="1">
            <a:off x="252919"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nchorCtr="0"/>
          <a:lstStyle/>
          <a:p>
            <a:pPr algn="ctr" rtl="1"/>
            <a:endParaRPr lang="ar-SA" sz="1800" noProof="0">
              <a:latin typeface="Tahoma" panose="020B0604030504040204" pitchFamily="34" charset="0"/>
              <a:ea typeface="Tahoma" panose="020B0604030504040204" pitchFamily="34" charset="0"/>
              <a:cs typeface="Tahoma" panose="020B0604030504040204" pitchFamily="34" charset="0"/>
            </a:endParaRPr>
          </a:p>
        </p:txBody>
      </p:sp>
      <p:cxnSp>
        <p:nvCxnSpPr>
          <p:cNvPr id="12" name="موصل مستقيم 11"/>
          <p:cNvCxnSpPr>
            <a:cxnSpLocks/>
          </p:cNvCxnSpPr>
          <p:nvPr userDrawn="1"/>
        </p:nvCxnSpPr>
        <p:spPr>
          <a:xfrm flipH="1">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العنوان 3"/>
          <p:cNvSpPr>
            <a:spLocks noGrp="1"/>
          </p:cNvSpPr>
          <p:nvPr>
            <p:ph type="title" hasCustomPrompt="1"/>
          </p:nvPr>
        </p:nvSpPr>
        <p:spPr>
          <a:xfrm flipH="1">
            <a:off x="4793674" y="448056"/>
            <a:ext cx="6877119" cy="640080"/>
          </a:xfrm>
        </p:spPr>
        <p:txBody>
          <a:bodyPr rtlCol="1" anchor="b" anchorCtr="0">
            <a:normAutofit/>
          </a:bodyPr>
          <a:lstStyle>
            <a:lvl1pPr algn="r" rtl="1">
              <a:defRPr sz="28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العنوان الرئيسي</a:t>
            </a:r>
          </a:p>
        </p:txBody>
      </p:sp>
      <p:sp>
        <p:nvSpPr>
          <p:cNvPr id="3" name="عنصر نائب للمحتوى 2"/>
          <p:cNvSpPr>
            <a:spLocks noGrp="1"/>
          </p:cNvSpPr>
          <p:nvPr>
            <p:ph sz="quarter" idx="10" hasCustomPrompt="1"/>
          </p:nvPr>
        </p:nvSpPr>
        <p:spPr>
          <a:xfrm flipH="1">
            <a:off x="7235952" y="1435608"/>
            <a:ext cx="4416552" cy="3977640"/>
          </a:xfrm>
        </p:spPr>
        <p:txBody>
          <a:bodyPr vert="horz" lIns="91440" tIns="45720" rIns="91440" bIns="45720" rtlCol="1">
            <a:normAutofit/>
          </a:bodyPr>
          <a:lstStyle>
            <a:lvl1pPr algn="r" rtl="1">
              <a:defRPr lang="en-US" sz="120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algn="r" rtl="1">
              <a:defRPr lang="en-US" sz="120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algn="r" rtl="1">
              <a:defRPr lang="en-US" sz="120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algn="r" rtl="1">
              <a:defRPr lang="en-US" sz="120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algn="r" rtl="1">
              <a:defRPr lang="en-US" sz="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stStyle>
          <a:p>
            <a:pPr marL="0" lvl="0" indent="0" rtl="1">
              <a:lnSpc>
                <a:spcPct val="150000"/>
              </a:lnSpc>
              <a:spcBef>
                <a:spcPts val="1000"/>
              </a:spcBef>
              <a:spcAft>
                <a:spcPts val="1200"/>
              </a:spcAft>
              <a:buNone/>
            </a:pPr>
            <a:r>
              <a:rPr lang="ar-SA" noProof="0"/>
              <a:t>انقر لتحرير أنماط النص الرئيسي</a:t>
            </a:r>
          </a:p>
          <a:p>
            <a:pPr marL="0" lvl="1" indent="0" rtl="1">
              <a:lnSpc>
                <a:spcPct val="150000"/>
              </a:lnSpc>
              <a:spcBef>
                <a:spcPts val="1000"/>
              </a:spcBef>
              <a:spcAft>
                <a:spcPts val="1200"/>
              </a:spcAft>
              <a:buNone/>
            </a:pPr>
            <a:r>
              <a:rPr lang="ar-SA" noProof="0"/>
              <a:t>المستوى الثاني</a:t>
            </a:r>
          </a:p>
          <a:p>
            <a:pPr marL="0" lvl="2" indent="0" rtl="1">
              <a:lnSpc>
                <a:spcPct val="150000"/>
              </a:lnSpc>
              <a:spcBef>
                <a:spcPts val="1000"/>
              </a:spcBef>
              <a:spcAft>
                <a:spcPts val="1200"/>
              </a:spcAft>
              <a:buNone/>
            </a:pPr>
            <a:r>
              <a:rPr lang="ar-SA" noProof="0"/>
              <a:t>المستوى الثالث</a:t>
            </a:r>
          </a:p>
          <a:p>
            <a:pPr marL="0" lvl="3" indent="0" rtl="1">
              <a:lnSpc>
                <a:spcPct val="150000"/>
              </a:lnSpc>
              <a:spcBef>
                <a:spcPts val="1000"/>
              </a:spcBef>
              <a:spcAft>
                <a:spcPts val="1200"/>
              </a:spcAft>
              <a:buNone/>
            </a:pPr>
            <a:r>
              <a:rPr lang="ar-SA" noProof="0"/>
              <a:t>المستوى الرابع</a:t>
            </a:r>
          </a:p>
          <a:p>
            <a:pPr marL="0" lvl="4" indent="0" rtl="1">
              <a:lnSpc>
                <a:spcPct val="150000"/>
              </a:lnSpc>
              <a:spcBef>
                <a:spcPts val="1000"/>
              </a:spcBef>
              <a:spcAft>
                <a:spcPts val="1200"/>
              </a:spcAft>
              <a:buNone/>
            </a:pPr>
            <a:r>
              <a:rPr lang="ar-SA" noProof="0"/>
              <a:t>المستوى الخامس</a:t>
            </a:r>
          </a:p>
        </p:txBody>
      </p:sp>
      <p:sp>
        <p:nvSpPr>
          <p:cNvPr id="6" name="عنصر نائب للتاريخ 3"/>
          <p:cNvSpPr>
            <a:spLocks noGrp="1"/>
          </p:cNvSpPr>
          <p:nvPr>
            <p:ph type="dt" sz="half" idx="2"/>
          </p:nvPr>
        </p:nvSpPr>
        <p:spPr>
          <a:xfrm flipH="1">
            <a:off x="8375904" y="6203952"/>
            <a:ext cx="3276600" cy="365125"/>
          </a:xfrm>
          <a:prstGeom prst="rect">
            <a:avLst/>
          </a:prstGeom>
        </p:spPr>
        <p:txBody>
          <a:bodyPr vert="horz" lIns="91440" tIns="45720" rIns="91440" bIns="45720" rtlCol="1" anchor="ctr"/>
          <a:lstStyle>
            <a:lvl1pPr algn="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9BA51210-E897-4B69-874C-FE90E0310672}" type="datetime1">
              <a:rPr lang="ar-SA" smtClean="0"/>
              <a:t>28/02/1443</a:t>
            </a:fld>
            <a:endParaRPr lang="ar-SA"/>
          </a:p>
        </p:txBody>
      </p:sp>
      <p:sp>
        <p:nvSpPr>
          <p:cNvPr id="7" name="عنصر نائب لتذييل الصفحة 4"/>
          <p:cNvSpPr>
            <a:spLocks noGrp="1"/>
          </p:cNvSpPr>
          <p:nvPr>
            <p:ph type="ftr" sz="quarter" idx="3"/>
          </p:nvPr>
        </p:nvSpPr>
        <p:spPr>
          <a:xfrm flipH="1">
            <a:off x="4648200" y="6203952"/>
            <a:ext cx="2895600" cy="365125"/>
          </a:xfrm>
          <a:prstGeom prst="rect">
            <a:avLst/>
          </a:prstGeom>
        </p:spPr>
        <p:txBody>
          <a:bodyPr vert="horz" lIns="91440" tIns="45720" rIns="91440" bIns="45720" rtlCol="1" anchor="ctr"/>
          <a:lstStyle>
            <a:lvl1pPr algn="ct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8" name="عنصر نائب لرقم الشريحة 5"/>
          <p:cNvSpPr>
            <a:spLocks noGrp="1"/>
          </p:cNvSpPr>
          <p:nvPr>
            <p:ph type="sldNum" sz="quarter" idx="4"/>
          </p:nvPr>
        </p:nvSpPr>
        <p:spPr>
          <a:xfrm flipH="1">
            <a:off x="543474" y="6203952"/>
            <a:ext cx="3276600" cy="365125"/>
          </a:xfrm>
          <a:prstGeom prst="rect">
            <a:avLst/>
          </a:prstGeom>
        </p:spPr>
        <p:txBody>
          <a:bodyPr vert="horz" lIns="91440" tIns="45720" rIns="91440" bIns="45720" rtlCol="1" anchor="ctr"/>
          <a:lstStyle>
            <a:lvl1pPr algn="l"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9860EDB8-5305-433F-BE41-D7A86D811DB3}" type="slidenum">
              <a:rPr lang="ar-SA" smtClean="0"/>
              <a:pPr/>
              <a:t>‹#›</a:t>
            </a:fld>
            <a:endParaRPr lang="ar-SA"/>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عنوان المقطع">
    <p:spTree>
      <p:nvGrpSpPr>
        <p:cNvPr id="1" name=""/>
        <p:cNvGrpSpPr/>
        <p:nvPr/>
      </p:nvGrpSpPr>
      <p:grpSpPr>
        <a:xfrm>
          <a:off x="0" y="0"/>
          <a:ext cx="0" cy="0"/>
          <a:chOff x="0" y="0"/>
          <a:chExt cx="0" cy="0"/>
        </a:xfrm>
      </p:grpSpPr>
      <p:sp>
        <p:nvSpPr>
          <p:cNvPr id="9" name="مستطيل 8"/>
          <p:cNvSpPr/>
          <p:nvPr userDrawn="1"/>
        </p:nvSpPr>
        <p:spPr>
          <a:xfrm flipH="1">
            <a:off x="254000"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a:latin typeface="Tahoma" panose="020B0604030504040204" pitchFamily="34" charset="0"/>
              <a:ea typeface="Tahoma" panose="020B0604030504040204" pitchFamily="34" charset="0"/>
              <a:cs typeface="Tahoma" panose="020B0604030504040204" pitchFamily="34" charset="0"/>
            </a:endParaRPr>
          </a:p>
        </p:txBody>
      </p:sp>
      <p:sp>
        <p:nvSpPr>
          <p:cNvPr id="10" name="مستطيل 9"/>
          <p:cNvSpPr/>
          <p:nvPr userDrawn="1"/>
        </p:nvSpPr>
        <p:spPr bwMode="blackWhite">
          <a:xfrm flipH="1">
            <a:off x="254949"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hasCustomPrompt="1"/>
          </p:nvPr>
        </p:nvSpPr>
        <p:spPr>
          <a:xfrm flipH="1">
            <a:off x="4794504" y="1536192"/>
            <a:ext cx="6876288" cy="640080"/>
          </a:xfrm>
        </p:spPr>
        <p:txBody>
          <a:bodyPr rtlCol="1">
            <a:normAutofit/>
          </a:bodyPr>
          <a:lstStyle>
            <a:lvl1pPr algn="r" rtl="1">
              <a:defRPr sz="36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العنوان الرئيسي</a:t>
            </a:r>
          </a:p>
        </p:txBody>
      </p:sp>
      <p:sp>
        <p:nvSpPr>
          <p:cNvPr id="7" name="عنصر نائب للمحتوى 6"/>
          <p:cNvSpPr>
            <a:spLocks noGrp="1"/>
          </p:cNvSpPr>
          <p:nvPr>
            <p:ph sz="quarter" idx="13" hasCustomPrompt="1"/>
          </p:nvPr>
        </p:nvSpPr>
        <p:spPr>
          <a:xfrm flipH="1">
            <a:off x="2206752" y="2560320"/>
            <a:ext cx="9445752" cy="3977640"/>
          </a:xfrm>
        </p:spPr>
        <p:txBody>
          <a:bodyPr vert="horz" lIns="91440" tIns="45720" rIns="91440" bIns="45720" rtlCol="1">
            <a:normAutofit/>
          </a:bodyPr>
          <a:lstStyle>
            <a:lvl1pPr algn="r" rtl="1">
              <a:defRPr lang="en-US" sz="240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algn="r" rtl="1">
              <a:defRPr lang="en-US" sz="1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algn="r" rtl="1">
              <a:defRPr lang="en-US" sz="1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algn="r" rtl="1">
              <a:defRPr lang="en-US" sz="120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algn="r" rtl="1">
              <a:defRPr lang="en-US" sz="12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stStyle>
          <a:p>
            <a:pPr marL="0" lvl="0" indent="0" rtl="1">
              <a:lnSpc>
                <a:spcPct val="150000"/>
              </a:lnSpc>
              <a:spcBef>
                <a:spcPts val="1000"/>
              </a:spcBef>
              <a:spcAft>
                <a:spcPts val="1200"/>
              </a:spcAft>
              <a:buNone/>
            </a:pPr>
            <a:r>
              <a:rPr lang="ar-SA" noProof="0"/>
              <a:t>انقر لتحرير أنماط النص الرئيسي</a:t>
            </a:r>
          </a:p>
          <a:p>
            <a:pPr marL="0" lvl="1" indent="0" rtl="1">
              <a:lnSpc>
                <a:spcPct val="150000"/>
              </a:lnSpc>
              <a:spcBef>
                <a:spcPts val="1000"/>
              </a:spcBef>
              <a:spcAft>
                <a:spcPts val="1200"/>
              </a:spcAft>
              <a:buNone/>
            </a:pPr>
            <a:r>
              <a:rPr lang="ar-SA" noProof="0"/>
              <a:t>المستوى الثاني</a:t>
            </a:r>
          </a:p>
          <a:p>
            <a:pPr marL="0" lvl="2" indent="0" rtl="1">
              <a:lnSpc>
                <a:spcPct val="150000"/>
              </a:lnSpc>
              <a:spcBef>
                <a:spcPts val="1000"/>
              </a:spcBef>
              <a:spcAft>
                <a:spcPts val="1200"/>
              </a:spcAft>
              <a:buNone/>
            </a:pPr>
            <a:r>
              <a:rPr lang="ar-SA" noProof="0"/>
              <a:t>المستوى الثالث</a:t>
            </a:r>
          </a:p>
          <a:p>
            <a:pPr marL="0" lvl="3" indent="0" rtl="1">
              <a:lnSpc>
                <a:spcPct val="150000"/>
              </a:lnSpc>
              <a:spcBef>
                <a:spcPts val="1000"/>
              </a:spcBef>
              <a:spcAft>
                <a:spcPts val="1200"/>
              </a:spcAft>
              <a:buNone/>
            </a:pPr>
            <a:r>
              <a:rPr lang="ar-SA" noProof="0"/>
              <a:t>المستوى الرابع</a:t>
            </a:r>
          </a:p>
          <a:p>
            <a:pPr marL="0" lvl="4" indent="0" rtl="1">
              <a:lnSpc>
                <a:spcPct val="150000"/>
              </a:lnSpc>
              <a:spcBef>
                <a:spcPts val="1000"/>
              </a:spcBef>
              <a:spcAft>
                <a:spcPts val="1200"/>
              </a:spcAft>
              <a:buNone/>
            </a:pPr>
            <a:r>
              <a:rPr lang="ar-SA" noProof="0"/>
              <a:t>المستوى الخامس</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المستطيل 6"/>
          <p:cNvSpPr/>
          <p:nvPr userDrawn="1"/>
        </p:nvSpPr>
        <p:spPr>
          <a:xfrm flipH="1">
            <a:off x="252919"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nchorCtr="0"/>
          <a:lstStyle/>
          <a:p>
            <a:pPr algn="ctr" rtl="1"/>
            <a:endParaRPr lang="ar-SA" sz="1800" noProof="0">
              <a:latin typeface="Tahoma" panose="020B0604030504040204" pitchFamily="34" charset="0"/>
              <a:ea typeface="Tahoma" panose="020B0604030504040204" pitchFamily="34" charset="0"/>
              <a:cs typeface="Tahoma" panose="020B0604030504040204" pitchFamily="34" charset="0"/>
            </a:endParaRPr>
          </a:p>
        </p:txBody>
      </p:sp>
      <p:sp>
        <p:nvSpPr>
          <p:cNvPr id="2" name="عنصر نائب للعنوان 1"/>
          <p:cNvSpPr>
            <a:spLocks noGrp="1"/>
          </p:cNvSpPr>
          <p:nvPr>
            <p:ph type="title"/>
          </p:nvPr>
        </p:nvSpPr>
        <p:spPr>
          <a:xfrm flipH="1">
            <a:off x="4794504" y="448056"/>
            <a:ext cx="6876288" cy="640080"/>
          </a:xfrm>
          <a:prstGeom prst="rect">
            <a:avLst/>
          </a:prstGeom>
        </p:spPr>
        <p:txBody>
          <a:bodyPr vert="horz" lIns="91440" tIns="45720" rIns="91440" bIns="45720" rtlCol="1" anchor="b" anchorCtr="0">
            <a:normAutofit/>
          </a:bodyPr>
          <a:lstStyle/>
          <a:p>
            <a:pPr rtl="1"/>
            <a:r>
              <a:rPr lang="ar-SA" noProof="0"/>
              <a:t>انقر لتحرير نمط العنوان الرئيسي</a:t>
            </a:r>
          </a:p>
        </p:txBody>
      </p:sp>
      <p:sp>
        <p:nvSpPr>
          <p:cNvPr id="3" name="عنصر نائب للنص 2"/>
          <p:cNvSpPr>
            <a:spLocks noGrp="1"/>
          </p:cNvSpPr>
          <p:nvPr>
            <p:ph type="body" idx="1"/>
          </p:nvPr>
        </p:nvSpPr>
        <p:spPr>
          <a:xfrm flipH="1">
            <a:off x="7235952" y="1435608"/>
            <a:ext cx="4416552" cy="3977640"/>
          </a:xfrm>
          <a:prstGeom prst="rect">
            <a:avLst/>
          </a:prstGeom>
        </p:spPr>
        <p:txBody>
          <a:bodyPr vert="horz" lIns="91440" tIns="45720" rIns="91440" bIns="45720" rtlCol="1">
            <a:normAutofit/>
          </a:bodyPr>
          <a:lstStyle/>
          <a:p>
            <a:pPr lvl="0" rtl="1"/>
            <a:r>
              <a:rPr lang="ar-SA" noProof="0"/>
              <a:t>انقر لتحرير أنماط النص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p>
        </p:txBody>
      </p:sp>
      <p:sp>
        <p:nvSpPr>
          <p:cNvPr id="4" name="عنصر نائب للتاريخ 3"/>
          <p:cNvSpPr>
            <a:spLocks noGrp="1"/>
          </p:cNvSpPr>
          <p:nvPr>
            <p:ph type="dt" sz="half" idx="2"/>
          </p:nvPr>
        </p:nvSpPr>
        <p:spPr>
          <a:xfrm flipH="1">
            <a:off x="8375904" y="6203952"/>
            <a:ext cx="3276600" cy="365125"/>
          </a:xfrm>
          <a:prstGeom prst="rect">
            <a:avLst/>
          </a:prstGeom>
        </p:spPr>
        <p:txBody>
          <a:bodyPr vert="horz" lIns="91440" tIns="45720" rIns="91440" bIns="45720" rtlCol="1" anchor="ctr"/>
          <a:lstStyle>
            <a:lvl1pPr algn="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728ADB38-C7FF-4E9F-B1BB-830CD237CA79}" type="datetime1">
              <a:rPr lang="ar-SA" smtClean="0"/>
              <a:t>28/02/1443</a:t>
            </a:fld>
            <a:endParaRPr lang="ar-SA"/>
          </a:p>
        </p:txBody>
      </p:sp>
      <p:sp>
        <p:nvSpPr>
          <p:cNvPr id="5" name="عنصر نائب لتذييل الصفحة 4"/>
          <p:cNvSpPr>
            <a:spLocks noGrp="1"/>
          </p:cNvSpPr>
          <p:nvPr>
            <p:ph type="ftr" sz="quarter" idx="3"/>
          </p:nvPr>
        </p:nvSpPr>
        <p:spPr>
          <a:xfrm flipH="1">
            <a:off x="4648200" y="6203952"/>
            <a:ext cx="2895600" cy="365125"/>
          </a:xfrm>
          <a:prstGeom prst="rect">
            <a:avLst/>
          </a:prstGeom>
        </p:spPr>
        <p:txBody>
          <a:bodyPr vert="horz" lIns="91440" tIns="45720" rIns="91440" bIns="45720" rtlCol="1" anchor="ctr"/>
          <a:lstStyle>
            <a:lvl1pPr algn="ct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6" name="عنصر نائب لرقم الشريحة 5"/>
          <p:cNvSpPr>
            <a:spLocks noGrp="1"/>
          </p:cNvSpPr>
          <p:nvPr>
            <p:ph type="sldNum" sz="quarter" idx="4"/>
          </p:nvPr>
        </p:nvSpPr>
        <p:spPr>
          <a:xfrm flipH="1">
            <a:off x="539496" y="6203952"/>
            <a:ext cx="3276600" cy="365125"/>
          </a:xfrm>
          <a:prstGeom prst="rect">
            <a:avLst/>
          </a:prstGeom>
        </p:spPr>
        <p:txBody>
          <a:bodyPr vert="horz" lIns="91440" tIns="45720" rIns="91440" bIns="45720" rtlCol="1" anchor="ctr"/>
          <a:lstStyle>
            <a:lvl1pPr algn="l"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9860EDB8-5305-433F-BE41-D7A86D811DB3}" type="slidenum">
              <a:rPr lang="ar-SA" smtClean="0"/>
              <a:pPr/>
              <a:t>‹#›</a:t>
            </a:fld>
            <a:endParaRPr lang="ar-SA"/>
          </a:p>
        </p:txBody>
      </p:sp>
      <p:cxnSp>
        <p:nvCxnSpPr>
          <p:cNvPr id="8" name="رابط مستقيم 7"/>
          <p:cNvCxnSpPr>
            <a:cxnSpLocks/>
          </p:cNvCxnSpPr>
          <p:nvPr userDrawn="1"/>
        </p:nvCxnSpPr>
        <p:spPr>
          <a:xfrm flipH="1">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r" defTabSz="914400" rtl="1" eaLnBrk="1" latinLnBrk="0" hangingPunct="1">
        <a:spcBef>
          <a:spcPct val="0"/>
        </a:spcBef>
        <a:buNone/>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0" indent="0" algn="r" defTabSz="914400" rtl="1" eaLnBrk="1" latinLnBrk="0" hangingPunct="1">
        <a:lnSpc>
          <a:spcPct val="150000"/>
        </a:lnSpc>
        <a:spcBef>
          <a:spcPts val="1000"/>
        </a:spcBef>
        <a:spcAft>
          <a:spcPts val="1200"/>
        </a:spcAft>
        <a:buFontTx/>
        <a:buNone/>
        <a:defRPr lang="en-US" sz="12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2286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6858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1430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6002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0574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r" defTabSz="914400" rtl="1"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r" defTabSz="914400" rtl="1"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rot="20439883" flipH="1">
            <a:off x="436329" y="1863228"/>
            <a:ext cx="10515600" cy="2387600"/>
          </a:xfrm>
        </p:spPr>
        <p:txBody>
          <a:bodyPr rtlCol="1" anchor="ctr" anchorCtr="0">
            <a:normAutofit/>
          </a:bodyPr>
          <a:lstStyle/>
          <a:p>
            <a:pPr algn="ctr"/>
            <a:r>
              <a:rPr lang="ar-IQ" sz="4400" b="1" kern="0" dirty="0">
                <a:solidFill>
                  <a:srgbClr val="000000"/>
                </a:solidFill>
                <a:effectLst/>
                <a:latin typeface="Sakkal Majalla" panose="02000000000000000000" pitchFamily="2" charset="-78"/>
                <a:ea typeface="Times New Roman" panose="02020603050405020304" pitchFamily="18" charset="0"/>
                <a:cs typeface="Sakkal Majalla" panose="02000000000000000000" pitchFamily="2" charset="-78"/>
              </a:rPr>
              <a:t>قاعدة (الْعبْرَة فِي الْعُقُود للمقاصد والمعاني لَا للألفاظ والمباني)</a:t>
            </a:r>
            <a:r>
              <a:rPr lang="ar-SA" sz="8000" b="1" dirty="0">
                <a:solidFill>
                  <a:schemeClr val="bg1"/>
                </a:solidFill>
              </a:rPr>
              <a:t> </a:t>
            </a:r>
          </a:p>
        </p:txBody>
      </p:sp>
      <p:pic>
        <p:nvPicPr>
          <p:cNvPr id="4" name="الصورة 3" descr="شعار PowerPoin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8810528" y="5209538"/>
            <a:ext cx="2474189"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عنصر نائب للمحتوى 17"/>
          <p:cNvSpPr txBox="1">
            <a:spLocks/>
          </p:cNvSpPr>
          <p:nvPr/>
        </p:nvSpPr>
        <p:spPr>
          <a:xfrm flipH="1">
            <a:off x="7827665" y="1524708"/>
            <a:ext cx="3822724" cy="3871518"/>
          </a:xfrm>
          <a:prstGeom prst="rect">
            <a:avLst/>
          </a:prstGeom>
        </p:spPr>
        <p:txBody>
          <a:bodyPr vert="horz" lIns="91440" tIns="45720" rIns="91440" bIns="45720" rtlCol="1">
            <a:normAutofit/>
          </a:bodyPr>
          <a:lstStyle>
            <a:lvl1pPr marL="2286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gn="r" rtl="1">
              <a:spcAft>
                <a:spcPts val="600"/>
              </a:spcAft>
              <a:buNone/>
              <a:defRPr/>
            </a:pP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6" name="مربع نص 5">
            <a:extLst>
              <a:ext uri="{FF2B5EF4-FFF2-40B4-BE49-F238E27FC236}">
                <a16:creationId xmlns:a16="http://schemas.microsoft.com/office/drawing/2014/main" id="{C7E57633-344A-488F-891B-63CD481CEA8C}"/>
              </a:ext>
            </a:extLst>
          </p:cNvPr>
          <p:cNvSpPr txBox="1"/>
          <p:nvPr/>
        </p:nvSpPr>
        <p:spPr>
          <a:xfrm>
            <a:off x="0" y="110133"/>
            <a:ext cx="12308483" cy="6180153"/>
          </a:xfrm>
          <a:prstGeom prst="rect">
            <a:avLst/>
          </a:prstGeom>
          <a:noFill/>
        </p:spPr>
        <p:txBody>
          <a:bodyPr wrap="square">
            <a:spAutoFit/>
          </a:bodyPr>
          <a:lstStyle/>
          <a:p>
            <a:pPr marL="0" marR="0" indent="178435" algn="just" rtl="1">
              <a:lnSpc>
                <a:spcPct val="115000"/>
              </a:lnSpc>
              <a:spcBef>
                <a:spcPts val="0"/>
              </a:spcBef>
              <a:spcAft>
                <a:spcPts val="0"/>
              </a:spcAft>
              <a:tabLst>
                <a:tab pos="272415" algn="r"/>
              </a:tabLst>
            </a:pPr>
            <a:r>
              <a:rPr lang="ar-IQ" sz="2800" b="1" dirty="0">
                <a:effectLst/>
                <a:latin typeface="Calibri" panose="020F0502020204030204" pitchFamily="34" charset="0"/>
                <a:ea typeface="Calibri" panose="020F0502020204030204" pitchFamily="34" charset="0"/>
                <a:cs typeface="Sakkal Majalla" panose="02000000000000000000" pitchFamily="2" charset="-78"/>
              </a:rPr>
              <a:t>هذه القاعدة تندرج ضمن القاعدة السابقة (الأمور بمقاصدها) وتعتبر فرعا لها، وجزئيا من جزئياتها، فقاعدة (الأمور بمقاصدها) عامة للعقود وغيرها، وهذه خاصة بالعقود.</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sz="3200" b="1" u="sng" dirty="0">
                <a:effectLst/>
                <a:latin typeface="Calibri" panose="020F0502020204030204" pitchFamily="34" charset="0"/>
                <a:ea typeface="Calibri" panose="020F0502020204030204" pitchFamily="34" charset="0"/>
                <a:cs typeface="Sakkal Majalla" panose="02000000000000000000" pitchFamily="2" charset="-78"/>
              </a:rPr>
              <a:t>معنى القاعدة: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sz="3200" b="1" dirty="0">
                <a:effectLst/>
                <a:latin typeface="Calibri" panose="020F0502020204030204" pitchFamily="34" charset="0"/>
                <a:ea typeface="Calibri" panose="020F0502020204030204" pitchFamily="34" charset="0"/>
                <a:cs typeface="Sakkal Majalla" panose="02000000000000000000" pitchFamily="2" charset="-78"/>
              </a:rPr>
              <a:t>مفاد هذه القاعدة أنّ العبرة في العقود هو ما يقصده المتعاقدان من العقد, لا ما يتلفّظان به, فإنّ الألفاظ إنّما تحمل على المباني لديهم، وليس من الضروري أن تتطابق الألفاظ بمعانيها اللغويّة مع ما يقصده المتعاقدان, فاللفظ المجرد من النية لا عبرة به، لأن المعنى المقصود من الألفاظ هو المعنى الحقيقي المراد، والمقاصد هي حقائق العقود وقوامها، وإنما اعتبرت الألفاظ لدلالتها على المعاني والمقاصد، فإذا ظهر القصد كان الاعتبار له ووجب تقيد اللفظ به وترتب الحكم بناء عليه، وهذا لا يعني إهمال الألفاظ بالكلية، لأنها قوالب المعاني والمعبرة عنها، فتراعـى أولا المعاني الظاهرة للألفاظ.</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sz="3200" b="1" dirty="0">
                <a:effectLst/>
                <a:latin typeface="Calibri" panose="020F0502020204030204" pitchFamily="34" charset="0"/>
                <a:ea typeface="Calibri" panose="020F0502020204030204" pitchFamily="34" charset="0"/>
                <a:cs typeface="Sakkal Majalla" panose="02000000000000000000" pitchFamily="2" charset="-78"/>
              </a:rPr>
              <a:t>فلو تعارض اللفظ والقصد قُدِّمَ القصدُ بناءً على هذه القاعدة.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sz="3200" b="1" dirty="0">
                <a:effectLst/>
                <a:latin typeface="Calibri" panose="020F0502020204030204" pitchFamily="34" charset="0"/>
                <a:ea typeface="Calibri" panose="020F0502020204030204" pitchFamily="34" charset="0"/>
                <a:cs typeface="Sakkal Majalla" panose="02000000000000000000" pitchFamily="2" charset="-78"/>
              </a:rPr>
              <a:t> ويعرف قصدُ العاقدين من القرائن الحالية والمقالية.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عنصر نائب للمحتوى 17"/>
          <p:cNvSpPr txBox="1">
            <a:spLocks/>
          </p:cNvSpPr>
          <p:nvPr/>
        </p:nvSpPr>
        <p:spPr>
          <a:xfrm flipH="1">
            <a:off x="7827665" y="1524708"/>
            <a:ext cx="3822724" cy="3871518"/>
          </a:xfrm>
          <a:prstGeom prst="rect">
            <a:avLst/>
          </a:prstGeom>
        </p:spPr>
        <p:txBody>
          <a:bodyPr vert="horz" lIns="91440" tIns="45720" rIns="91440" bIns="45720" rtlCol="1">
            <a:normAutofit/>
          </a:bodyPr>
          <a:lstStyle>
            <a:lvl1pPr marL="2286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r" defTabSz="914400" rtl="1"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gn="r" rtl="1">
              <a:spcAft>
                <a:spcPts val="600"/>
              </a:spcAft>
              <a:buNone/>
              <a:defRPr/>
            </a:pP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6" name="مربع نص 5">
            <a:extLst>
              <a:ext uri="{FF2B5EF4-FFF2-40B4-BE49-F238E27FC236}">
                <a16:creationId xmlns:a16="http://schemas.microsoft.com/office/drawing/2014/main" id="{C7E57633-344A-488F-891B-63CD481CEA8C}"/>
              </a:ext>
            </a:extLst>
          </p:cNvPr>
          <p:cNvSpPr txBox="1"/>
          <p:nvPr/>
        </p:nvSpPr>
        <p:spPr>
          <a:xfrm>
            <a:off x="0" y="110133"/>
            <a:ext cx="12308483" cy="729430"/>
          </a:xfrm>
          <a:prstGeom prst="rect">
            <a:avLst/>
          </a:prstGeom>
          <a:noFill/>
        </p:spPr>
        <p:txBody>
          <a:bodyPr wrap="square">
            <a:spAutoFit/>
          </a:bodyPr>
          <a:lstStyle/>
          <a:p>
            <a:pPr indent="178435" algn="ctr">
              <a:lnSpc>
                <a:spcPct val="115000"/>
              </a:lnSpc>
              <a:tabLst>
                <a:tab pos="272415" algn="r"/>
              </a:tabLst>
            </a:pPr>
            <a:r>
              <a:rPr lang="ar-IQ" sz="3600" b="1" u="sng" dirty="0">
                <a:effectLst/>
                <a:latin typeface="Calibri" panose="020F0502020204030204" pitchFamily="34" charset="0"/>
                <a:ea typeface="Calibri" panose="020F0502020204030204" pitchFamily="34" charset="0"/>
                <a:cs typeface="Sakkal Majalla" panose="02000000000000000000" pitchFamily="2" charset="-78"/>
              </a:rPr>
              <a:t>من أمثلة  القاعدة:</a:t>
            </a:r>
            <a:endParaRPr lang="ar-IQ" sz="5400" b="1" u="sng" dirty="0">
              <a:latin typeface="Calibri" panose="020F0502020204030204" pitchFamily="34" charset="0"/>
              <a:ea typeface="Calibri" panose="020F0502020204030204" pitchFamily="34" charset="0"/>
              <a:cs typeface="Sakkal Majalla" panose="02000000000000000000" pitchFamily="2" charset="-78"/>
            </a:endParaRPr>
          </a:p>
        </p:txBody>
      </p:sp>
      <p:sp>
        <p:nvSpPr>
          <p:cNvPr id="5" name="TextBox 4">
            <a:extLst>
              <a:ext uri="{FF2B5EF4-FFF2-40B4-BE49-F238E27FC236}">
                <a16:creationId xmlns:a16="http://schemas.microsoft.com/office/drawing/2014/main" id="{14C1B8A7-3573-4507-AF17-D8694FB4DD23}"/>
              </a:ext>
            </a:extLst>
          </p:cNvPr>
          <p:cNvSpPr txBox="1"/>
          <p:nvPr/>
        </p:nvSpPr>
        <p:spPr>
          <a:xfrm>
            <a:off x="99011" y="1188089"/>
            <a:ext cx="11881376" cy="4339650"/>
          </a:xfrm>
          <a:prstGeom prst="rect">
            <a:avLst/>
          </a:prstGeom>
          <a:noFill/>
        </p:spPr>
        <p:txBody>
          <a:bodyPr wrap="square">
            <a:spAutoFit/>
          </a:bodyPr>
          <a:lstStyle/>
          <a:p>
            <a:pPr marL="342900" marR="0" lvl="0" indent="-342900" algn="just" rtl="1">
              <a:lnSpc>
                <a:spcPct val="115000"/>
              </a:lnSpc>
              <a:spcBef>
                <a:spcPts val="0"/>
              </a:spcBef>
              <a:spcAft>
                <a:spcPts val="0"/>
              </a:spcAft>
              <a:buFont typeface="+mj-lt"/>
              <a:buAutoNum type="arabicParenR"/>
              <a:tabLst>
                <a:tab pos="272415" algn="r"/>
              </a:tabLst>
            </a:pPr>
            <a:r>
              <a:rPr lang="ar-IQ" sz="4000" dirty="0">
                <a:effectLst/>
                <a:latin typeface="Calibri" panose="020F0502020204030204" pitchFamily="34" charset="0"/>
                <a:ea typeface="Calibri" panose="020F0502020204030204" pitchFamily="34" charset="0"/>
                <a:cs typeface="Sakkal Majalla" panose="02000000000000000000" pitchFamily="2" charset="-78"/>
              </a:rPr>
              <a:t>الهبة بشرط العوض بيع، فمن قال لآخر: وهبتك هذه السيارة بعشرة آلاف دولار، فقال الآخر: قبلت، كان العقد بيعا وإن كان بصيغة الهبة.</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IQ" sz="4000" dirty="0">
                <a:effectLst/>
                <a:latin typeface="Calibri" panose="020F0502020204030204" pitchFamily="34" charset="0"/>
                <a:ea typeface="Calibri" panose="020F0502020204030204" pitchFamily="34" charset="0"/>
                <a:cs typeface="Sakkal Majalla" panose="02000000000000000000" pitchFamily="2" charset="-78"/>
              </a:rPr>
              <a:t>الإعارة بشرط العوض إجارة، فمن قال لآخر: أعرتك سيارتي هذه لهذا اليوم بمائة ألف دينار عراقي، فقال الآخر: قبلت، كان العقد إجارة وإن كان بصيغة الإعارة.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arenR"/>
              <a:tabLst>
                <a:tab pos="272415" algn="r"/>
              </a:tabLst>
            </a:pPr>
            <a:r>
              <a:rPr lang="ar-IQ" sz="4000" dirty="0">
                <a:effectLst/>
                <a:latin typeface="Calibri" panose="020F0502020204030204" pitchFamily="34" charset="0"/>
                <a:ea typeface="Calibri" panose="020F0502020204030204" pitchFamily="34" charset="0"/>
                <a:cs typeface="Sakkal Majalla" panose="02000000000000000000" pitchFamily="2" charset="-78"/>
              </a:rPr>
              <a:t>بيع المنفعة إجارة، فمن قال لآخر: بعتك منفعة هذه الدار لمدّة سنة بمبلغ مليون دينار، فقال الآخر: اشتريت، كان العقد إجارة وإن كان بصيغة البيع.</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94083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مستند الترحيب">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28_TF10001108" id="{56AAF837-713A-4E9C-9C8A-B174C779E7A2}" vid="{AA77BC74-784C-426D-958F-62B10426412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مرحبًا بك في PowerPoint 2016</Template>
  <TotalTime>6</TotalTime>
  <Words>270</Words>
  <Application>Microsoft Office PowerPoint</Application>
  <PresentationFormat>Widescreen</PresentationFormat>
  <Paragraphs>13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Sakkal Majalla</vt:lpstr>
      <vt:lpstr>Tahoma</vt:lpstr>
      <vt:lpstr>مستند الترحيب</vt:lpstr>
      <vt:lpstr>قاعدة (الْعبْرَة فِي الْعُقُود للمقاصد والمعاني لَا للألفاظ والمباني)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قاعدة (الْعبْرَة فِي الْعُقُود للمقاصد والمعاني لَا للألفاظ والمباني) </dc:title>
  <dc:creator>uthman muhammed</dc:creator>
  <cp:keywords/>
  <cp:lastModifiedBy>uthman muhammed</cp:lastModifiedBy>
  <cp:revision>2</cp:revision>
  <dcterms:created xsi:type="dcterms:W3CDTF">2021-10-05T13:34:18Z</dcterms:created>
  <dcterms:modified xsi:type="dcterms:W3CDTF">2021-10-05T13:42:54Z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