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74" r:id="rId4"/>
  </p:sldMasterIdLst>
  <p:notesMasterIdLst>
    <p:notesMasterId r:id="rId27"/>
  </p:notesMasterIdLst>
  <p:handoutMasterIdLst>
    <p:handoutMasterId r:id="rId28"/>
  </p:handoutMasterIdLst>
  <p:sldIdLst>
    <p:sldId id="256" r:id="rId5"/>
    <p:sldId id="257" r:id="rId6"/>
    <p:sldId id="261" r:id="rId7"/>
    <p:sldId id="260" r:id="rId8"/>
    <p:sldId id="262" r:id="rId9"/>
    <p:sldId id="273" r:id="rId10"/>
    <p:sldId id="264" r:id="rId11"/>
    <p:sldId id="274" r:id="rId12"/>
    <p:sldId id="265" r:id="rId13"/>
    <p:sldId id="266" r:id="rId14"/>
    <p:sldId id="275" r:id="rId15"/>
    <p:sldId id="276" r:id="rId16"/>
    <p:sldId id="268" r:id="rId17"/>
    <p:sldId id="269" r:id="rId18"/>
    <p:sldId id="277" r:id="rId19"/>
    <p:sldId id="278" r:id="rId20"/>
    <p:sldId id="280" r:id="rId21"/>
    <p:sldId id="285" r:id="rId22"/>
    <p:sldId id="281" r:id="rId23"/>
    <p:sldId id="283" r:id="rId24"/>
    <p:sldId id="271" r:id="rId25"/>
    <p:sldId id="284" r:id="rId26"/>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الجوهره الصالح" initials="الجوهره" lastIdx="1" clrIdx="0">
    <p:extLst>
      <p:ext uri="{19B8F6BF-5375-455C-9EA6-DF929625EA0E}">
        <p15:presenceInfo xmlns:p15="http://schemas.microsoft.com/office/powerpoint/2012/main" userId="الجوهره الصالح"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6989"/>
    <a:srgbClr val="000000"/>
    <a:srgbClr val="E8F0FC"/>
    <a:srgbClr val="B9D628"/>
    <a:srgbClr val="8CE6E3"/>
    <a:srgbClr val="8CDADA"/>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B105A3-3D43-C18E-8372-4CCDCF02D460}" v="51" dt="2021-08-17T18:43:38.770"/>
  </p1510:revLst>
</p1510:revInfo>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نمط فاتح 3 - تميي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62" autoAdjust="0"/>
    <p:restoredTop sz="94660"/>
  </p:normalViewPr>
  <p:slideViewPr>
    <p:cSldViewPr snapToGrid="0">
      <p:cViewPr varScale="1">
        <p:scale>
          <a:sx n="82" d="100"/>
          <a:sy n="82" d="100"/>
        </p:scale>
        <p:origin x="413"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edb409349c2e05e7038b197334513329103838baa562bc02d971002c5b0bb299::" providerId="AD" clId="Web-{72B105A3-3D43-C18E-8372-4CCDCF02D460}"/>
    <pc:docChg chg="modSld">
      <pc:chgData name="Guest User" userId="S::urn:spo:anon#edb409349c2e05e7038b197334513329103838baa562bc02d971002c5b0bb299::" providerId="AD" clId="Web-{72B105A3-3D43-C18E-8372-4CCDCF02D460}" dt="2021-08-17T18:43:36.973" v="10" actId="20577"/>
      <pc:docMkLst>
        <pc:docMk/>
      </pc:docMkLst>
      <pc:sldChg chg="modSp">
        <pc:chgData name="Guest User" userId="S::urn:spo:anon#edb409349c2e05e7038b197334513329103838baa562bc02d971002c5b0bb299::" providerId="AD" clId="Web-{72B105A3-3D43-C18E-8372-4CCDCF02D460}" dt="2021-08-17T18:43:36.973" v="10" actId="20577"/>
        <pc:sldMkLst>
          <pc:docMk/>
          <pc:sldMk cId="1563198450" sldId="256"/>
        </pc:sldMkLst>
        <pc:spChg chg="mod">
          <ac:chgData name="Guest User" userId="S::urn:spo:anon#edb409349c2e05e7038b197334513329103838baa562bc02d971002c5b0bb299::" providerId="AD" clId="Web-{72B105A3-3D43-C18E-8372-4CCDCF02D460}" dt="2021-08-17T18:40:27.593" v="0" actId="20577"/>
          <ac:spMkLst>
            <pc:docMk/>
            <pc:sldMk cId="1563198450" sldId="256"/>
            <ac:spMk id="6" creationId="{D7B097E4-1FD0-4F84-85E8-B906F096149B}"/>
          </ac:spMkLst>
        </pc:spChg>
        <pc:spChg chg="mod">
          <ac:chgData name="Guest User" userId="S::urn:spo:anon#edb409349c2e05e7038b197334513329103838baa562bc02d971002c5b0bb299::" providerId="AD" clId="Web-{72B105A3-3D43-C18E-8372-4CCDCF02D460}" dt="2021-08-17T18:43:36.973" v="10" actId="20577"/>
          <ac:spMkLst>
            <pc:docMk/>
            <pc:sldMk cId="1563198450" sldId="256"/>
            <ac:spMk id="7" creationId="{1FBD6726-83F1-4CC3-8B89-6AE9256477DB}"/>
          </ac:spMkLst>
        </pc:spChg>
      </pc:sldChg>
    </pc:docChg>
  </pc:docChgLst>
  <pc:docChgLst>
    <pc:chgData clId="Web-{72B105A3-3D43-C18E-8372-4CCDCF02D460}"/>
    <pc:docChg chg="modSld">
      <pc:chgData name="" userId="" providerId="" clId="Web-{72B105A3-3D43-C18E-8372-4CCDCF02D460}" dt="2021-08-17T18:40:22.515" v="13" actId="20577"/>
      <pc:docMkLst>
        <pc:docMk/>
      </pc:docMkLst>
      <pc:sldChg chg="modSp">
        <pc:chgData name="" userId="" providerId="" clId="Web-{72B105A3-3D43-C18E-8372-4CCDCF02D460}" dt="2021-08-17T18:40:22.515" v="13" actId="20577"/>
        <pc:sldMkLst>
          <pc:docMk/>
          <pc:sldMk cId="1563198450" sldId="256"/>
        </pc:sldMkLst>
        <pc:spChg chg="mod">
          <ac:chgData name="" userId="" providerId="" clId="Web-{72B105A3-3D43-C18E-8372-4CCDCF02D460}" dt="2021-08-17T18:40:22.515" v="13" actId="20577"/>
          <ac:spMkLst>
            <pc:docMk/>
            <pc:sldMk cId="1563198450" sldId="256"/>
            <ac:spMk id="6" creationId="{D7B097E4-1FD0-4F84-85E8-B906F096149B}"/>
          </ac:spMkLst>
        </pc:sp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ithraa.sa/" TargetMode="External"/><Relationship Id="rId1" Type="http://schemas.openxmlformats.org/officeDocument/2006/relationships/hyperlink" Target="mailto:info@ithraa.sa" TargetMode="Externa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diagrams/_rels/data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5.xml"/><Relationship Id="rId1" Type="http://schemas.openxmlformats.org/officeDocument/2006/relationships/slide" Target="../slides/slide9.xml"/><Relationship Id="rId4" Type="http://schemas.openxmlformats.org/officeDocument/2006/relationships/slide" Target="../slides/slide17.xml"/></Relationships>
</file>

<file path=ppt/diagrams/_rels/drawing2.xml.rels><?xml version="1.0" encoding="UTF-8" standalone="yes"?>
<Relationships xmlns="http://schemas.openxmlformats.org/package/2006/relationships"><Relationship Id="rId3" Type="http://schemas.openxmlformats.org/officeDocument/2006/relationships/hyperlink" Target="http://www.ithraa.sa/" TargetMode="External"/><Relationship Id="rId2" Type="http://schemas.openxmlformats.org/officeDocument/2006/relationships/image" Target="../media/image2.png"/><Relationship Id="rId1" Type="http://schemas.openxmlformats.org/officeDocument/2006/relationships/hyperlink" Target="mailto:info@ithraa.sa" TargetMode="Externa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BDFBF3-1ADE-46F8-9A90-C8D59C3C5650}" type="doc">
      <dgm:prSet loTypeId="urn:microsoft.com/office/officeart/2005/8/layout/default" loCatId="list" qsTypeId="urn:microsoft.com/office/officeart/2005/8/quickstyle/simple1" qsCatId="simple" csTypeId="urn:microsoft.com/office/officeart/2005/8/colors/colorful5" csCatId="colorful" phldr="1"/>
      <dgm:spPr/>
      <dgm:t>
        <a:bodyPr/>
        <a:lstStyle/>
        <a:p>
          <a:pPr rtl="1"/>
          <a:endParaRPr lang="ar-SA"/>
        </a:p>
      </dgm:t>
    </dgm:pt>
    <dgm:pt modelId="{0C24ACF4-DA44-49F0-803B-20B9AF17E78A}">
      <dgm:prSet/>
      <dgm:spPr/>
      <dgm:t>
        <a:bodyPr/>
        <a:lstStyle/>
        <a:p>
          <a:pPr rtl="1"/>
          <a:r>
            <a:rPr lang="ar-SA"/>
            <a:t>باب</a:t>
          </a:r>
          <a:endParaRPr lang="ar-SA" dirty="0"/>
        </a:p>
      </dgm:t>
    </dgm:pt>
    <dgm:pt modelId="{B15E6B26-878E-4128-A231-6A2B4620231D}" type="parTrans" cxnId="{F3C2A723-0FA4-4FF8-A157-43CD1956A6D2}">
      <dgm:prSet/>
      <dgm:spPr/>
      <dgm:t>
        <a:bodyPr/>
        <a:lstStyle/>
        <a:p>
          <a:pPr rtl="1"/>
          <a:endParaRPr lang="ar-SA"/>
        </a:p>
      </dgm:t>
    </dgm:pt>
    <dgm:pt modelId="{53B47FC5-3064-4022-AA1F-6FA9E064F627}" type="sibTrans" cxnId="{F3C2A723-0FA4-4FF8-A157-43CD1956A6D2}">
      <dgm:prSet/>
      <dgm:spPr/>
      <dgm:t>
        <a:bodyPr/>
        <a:lstStyle/>
        <a:p>
          <a:pPr rtl="1"/>
          <a:endParaRPr lang="ar-SA"/>
        </a:p>
      </dgm:t>
    </dgm:pt>
    <dgm:pt modelId="{26FAD4DA-54D7-4E91-9977-748DE3EF1EC8}">
      <dgm:prSet/>
      <dgm:spPr/>
      <dgm:t>
        <a:bodyPr/>
        <a:lstStyle/>
        <a:p>
          <a:pPr rtl="1"/>
          <a:r>
            <a:rPr lang="ar-SA"/>
            <a:t>باب</a:t>
          </a:r>
          <a:endParaRPr lang="ar-SA" dirty="0"/>
        </a:p>
      </dgm:t>
    </dgm:pt>
    <dgm:pt modelId="{DAA804C8-5A83-4AB3-A73F-94542D001611}" type="parTrans" cxnId="{13C16B9C-88C3-44D7-824F-8888EC1BCD30}">
      <dgm:prSet/>
      <dgm:spPr/>
      <dgm:t>
        <a:bodyPr/>
        <a:lstStyle/>
        <a:p>
          <a:pPr rtl="1"/>
          <a:endParaRPr lang="ar-SA"/>
        </a:p>
      </dgm:t>
    </dgm:pt>
    <dgm:pt modelId="{3AB77E08-88E7-43D2-9979-F7F1EEE4D6A2}" type="sibTrans" cxnId="{13C16B9C-88C3-44D7-824F-8888EC1BCD30}">
      <dgm:prSet/>
      <dgm:spPr/>
      <dgm:t>
        <a:bodyPr/>
        <a:lstStyle/>
        <a:p>
          <a:pPr rtl="1"/>
          <a:endParaRPr lang="ar-SA"/>
        </a:p>
      </dgm:t>
    </dgm:pt>
    <dgm:pt modelId="{3F7FEE1C-5616-45DA-BD51-1A7866E817E5}">
      <dgm:prSet/>
      <dgm:spPr/>
      <dgm:t>
        <a:bodyPr/>
        <a:lstStyle/>
        <a:p>
          <a:pPr rtl="1"/>
          <a:r>
            <a:rPr lang="ar-SA"/>
            <a:t>باب</a:t>
          </a:r>
          <a:endParaRPr lang="ar-SA" dirty="0"/>
        </a:p>
      </dgm:t>
    </dgm:pt>
    <dgm:pt modelId="{389B58BE-B981-41D4-B724-5DDDB90D3D8F}" type="parTrans" cxnId="{2FA8E4A6-CA8F-4FDC-A2A9-79CC7AB82E9B}">
      <dgm:prSet/>
      <dgm:spPr/>
      <dgm:t>
        <a:bodyPr/>
        <a:lstStyle/>
        <a:p>
          <a:pPr rtl="1"/>
          <a:endParaRPr lang="ar-SA"/>
        </a:p>
      </dgm:t>
    </dgm:pt>
    <dgm:pt modelId="{6A1CE874-3B11-43DE-A733-B05CD7AE8CE8}" type="sibTrans" cxnId="{2FA8E4A6-CA8F-4FDC-A2A9-79CC7AB82E9B}">
      <dgm:prSet/>
      <dgm:spPr/>
      <dgm:t>
        <a:bodyPr/>
        <a:lstStyle/>
        <a:p>
          <a:pPr rtl="1"/>
          <a:endParaRPr lang="ar-SA"/>
        </a:p>
      </dgm:t>
    </dgm:pt>
    <dgm:pt modelId="{3EC6BD1E-982F-41BC-95DB-C63E0D19F449}">
      <dgm:prSet/>
      <dgm:spPr/>
      <dgm:t>
        <a:bodyPr/>
        <a:lstStyle/>
        <a:p>
          <a:pPr rtl="1"/>
          <a:r>
            <a:rPr lang="ar-SA"/>
            <a:t>باب</a:t>
          </a:r>
          <a:endParaRPr lang="ar-SA" dirty="0"/>
        </a:p>
      </dgm:t>
    </dgm:pt>
    <dgm:pt modelId="{C06235E8-7E64-4EDB-A802-DF64C524CE87}" type="parTrans" cxnId="{E021D375-A43C-4204-A4BE-1A21FB96CD40}">
      <dgm:prSet/>
      <dgm:spPr/>
      <dgm:t>
        <a:bodyPr/>
        <a:lstStyle/>
        <a:p>
          <a:pPr rtl="1"/>
          <a:endParaRPr lang="ar-SA"/>
        </a:p>
      </dgm:t>
    </dgm:pt>
    <dgm:pt modelId="{03EFFD86-97E5-4943-984E-24A13A0C3C1F}" type="sibTrans" cxnId="{E021D375-A43C-4204-A4BE-1A21FB96CD40}">
      <dgm:prSet/>
      <dgm:spPr/>
      <dgm:t>
        <a:bodyPr/>
        <a:lstStyle/>
        <a:p>
          <a:pPr rtl="1"/>
          <a:endParaRPr lang="ar-SA"/>
        </a:p>
      </dgm:t>
    </dgm:pt>
    <dgm:pt modelId="{722FA156-7FDD-40A7-88A7-4A6C115259ED}">
      <dgm:prSet/>
      <dgm:spPr/>
      <dgm:t>
        <a:bodyPr/>
        <a:lstStyle/>
        <a:p>
          <a:pPr rtl="1"/>
          <a:r>
            <a:rPr lang="ar-SA" dirty="0"/>
            <a:t>باب</a:t>
          </a:r>
        </a:p>
      </dgm:t>
    </dgm:pt>
    <dgm:pt modelId="{055021A9-3243-4ABF-BF30-85952C496AEA}" type="parTrans" cxnId="{AB1CC600-F183-4C86-8E03-63F55DE45D09}">
      <dgm:prSet/>
      <dgm:spPr/>
      <dgm:t>
        <a:bodyPr/>
        <a:lstStyle/>
        <a:p>
          <a:pPr rtl="1"/>
          <a:endParaRPr lang="ar-SA"/>
        </a:p>
      </dgm:t>
    </dgm:pt>
    <dgm:pt modelId="{9E4B9DB4-04E3-433B-AB5B-63D4B15D8CBD}" type="sibTrans" cxnId="{AB1CC600-F183-4C86-8E03-63F55DE45D09}">
      <dgm:prSet/>
      <dgm:spPr/>
      <dgm:t>
        <a:bodyPr/>
        <a:lstStyle/>
        <a:p>
          <a:pPr rtl="1"/>
          <a:endParaRPr lang="ar-SA"/>
        </a:p>
      </dgm:t>
    </dgm:pt>
    <dgm:pt modelId="{0B21552C-19B7-406E-896F-80B697729A07}">
      <dgm:prSet/>
      <dgm:spPr/>
      <dgm:t>
        <a:bodyPr/>
        <a:lstStyle/>
        <a:p>
          <a:pPr rtl="1"/>
          <a:r>
            <a:rPr lang="ar-SA" dirty="0"/>
            <a:t>باب</a:t>
          </a:r>
        </a:p>
      </dgm:t>
    </dgm:pt>
    <dgm:pt modelId="{46C15C74-5D79-489B-88D7-DA6399AD102A}" type="parTrans" cxnId="{CB0ADFD3-D757-4B77-9052-28DBE5ED83B2}">
      <dgm:prSet/>
      <dgm:spPr/>
      <dgm:t>
        <a:bodyPr/>
        <a:lstStyle/>
        <a:p>
          <a:pPr rtl="1"/>
          <a:endParaRPr lang="ar-SA"/>
        </a:p>
      </dgm:t>
    </dgm:pt>
    <dgm:pt modelId="{4DEDC4EF-820D-4935-989D-330C634B4268}" type="sibTrans" cxnId="{CB0ADFD3-D757-4B77-9052-28DBE5ED83B2}">
      <dgm:prSet/>
      <dgm:spPr/>
      <dgm:t>
        <a:bodyPr/>
        <a:lstStyle/>
        <a:p>
          <a:pPr rtl="1"/>
          <a:endParaRPr lang="ar-SA"/>
        </a:p>
      </dgm:t>
    </dgm:pt>
    <dgm:pt modelId="{64813616-1F0D-40D5-A8F3-A6BECD97DDC4}">
      <dgm:prSet/>
      <dgm:spPr/>
      <dgm:t>
        <a:bodyPr/>
        <a:lstStyle/>
        <a:p>
          <a:pPr rtl="1"/>
          <a:endParaRPr lang="ar-SA" dirty="0"/>
        </a:p>
      </dgm:t>
    </dgm:pt>
    <dgm:pt modelId="{4AA53CC6-00F3-471C-A9BA-12D169C1B855}" type="parTrans" cxnId="{DE402609-385C-4688-9E0D-14428ED4CE73}">
      <dgm:prSet/>
      <dgm:spPr/>
      <dgm:t>
        <a:bodyPr/>
        <a:lstStyle/>
        <a:p>
          <a:pPr rtl="1"/>
          <a:endParaRPr lang="ar-SA"/>
        </a:p>
      </dgm:t>
    </dgm:pt>
    <dgm:pt modelId="{130249A1-200E-4E88-BB04-23369ED7D298}" type="sibTrans" cxnId="{DE402609-385C-4688-9E0D-14428ED4CE73}">
      <dgm:prSet/>
      <dgm:spPr/>
      <dgm:t>
        <a:bodyPr/>
        <a:lstStyle/>
        <a:p>
          <a:pPr rtl="1"/>
          <a:endParaRPr lang="ar-SA"/>
        </a:p>
      </dgm:t>
    </dgm:pt>
    <dgm:pt modelId="{90D33896-E958-4DA3-8750-C2D6D890E885}" type="pres">
      <dgm:prSet presAssocID="{3DBDFBF3-1ADE-46F8-9A90-C8D59C3C5650}" presName="diagram" presStyleCnt="0">
        <dgm:presLayoutVars>
          <dgm:dir val="rev"/>
          <dgm:resizeHandles val="exact"/>
        </dgm:presLayoutVars>
      </dgm:prSet>
      <dgm:spPr/>
    </dgm:pt>
    <dgm:pt modelId="{2E5A68FE-2D7A-4777-82E4-8854B6C486DD}" type="pres">
      <dgm:prSet presAssocID="{0C24ACF4-DA44-49F0-803B-20B9AF17E78A}" presName="node" presStyleLbl="node1" presStyleIdx="0" presStyleCnt="7">
        <dgm:presLayoutVars>
          <dgm:bulletEnabled val="1"/>
        </dgm:presLayoutVars>
      </dgm:prSet>
      <dgm:spPr/>
    </dgm:pt>
    <dgm:pt modelId="{9F980B70-0B7D-4B1E-ABD2-5E6BDFFD1401}" type="pres">
      <dgm:prSet presAssocID="{53B47FC5-3064-4022-AA1F-6FA9E064F627}" presName="sibTrans" presStyleCnt="0"/>
      <dgm:spPr/>
    </dgm:pt>
    <dgm:pt modelId="{227DEB47-0229-42C8-82E9-7DF48274CA3D}" type="pres">
      <dgm:prSet presAssocID="{26FAD4DA-54D7-4E91-9977-748DE3EF1EC8}" presName="node" presStyleLbl="node1" presStyleIdx="1" presStyleCnt="7">
        <dgm:presLayoutVars>
          <dgm:bulletEnabled val="1"/>
        </dgm:presLayoutVars>
      </dgm:prSet>
      <dgm:spPr/>
    </dgm:pt>
    <dgm:pt modelId="{F7B45D8D-8B32-433A-A47D-4960F56B95A5}" type="pres">
      <dgm:prSet presAssocID="{3AB77E08-88E7-43D2-9979-F7F1EEE4D6A2}" presName="sibTrans" presStyleCnt="0"/>
      <dgm:spPr/>
    </dgm:pt>
    <dgm:pt modelId="{96EF743E-C638-4EC0-A3D3-894EE774C7D2}" type="pres">
      <dgm:prSet presAssocID="{3F7FEE1C-5616-45DA-BD51-1A7866E817E5}" presName="node" presStyleLbl="node1" presStyleIdx="2" presStyleCnt="7">
        <dgm:presLayoutVars>
          <dgm:bulletEnabled val="1"/>
        </dgm:presLayoutVars>
      </dgm:prSet>
      <dgm:spPr/>
    </dgm:pt>
    <dgm:pt modelId="{F837904D-F3A2-4973-9082-1100FEFD152A}" type="pres">
      <dgm:prSet presAssocID="{6A1CE874-3B11-43DE-A733-B05CD7AE8CE8}" presName="sibTrans" presStyleCnt="0"/>
      <dgm:spPr/>
    </dgm:pt>
    <dgm:pt modelId="{DA0A9504-C37F-4FDE-A681-69406FECAC5A}" type="pres">
      <dgm:prSet presAssocID="{3EC6BD1E-982F-41BC-95DB-C63E0D19F449}" presName="node" presStyleLbl="node1" presStyleIdx="3" presStyleCnt="7">
        <dgm:presLayoutVars>
          <dgm:bulletEnabled val="1"/>
        </dgm:presLayoutVars>
      </dgm:prSet>
      <dgm:spPr/>
    </dgm:pt>
    <dgm:pt modelId="{C9B83727-D4C4-41C9-9BD3-6B18E48F19E8}" type="pres">
      <dgm:prSet presAssocID="{03EFFD86-97E5-4943-984E-24A13A0C3C1F}" presName="sibTrans" presStyleCnt="0"/>
      <dgm:spPr/>
    </dgm:pt>
    <dgm:pt modelId="{D57DE708-E4A8-46D3-A112-A5A81D9EB73E}" type="pres">
      <dgm:prSet presAssocID="{722FA156-7FDD-40A7-88A7-4A6C115259ED}" presName="node" presStyleLbl="node1" presStyleIdx="4" presStyleCnt="7">
        <dgm:presLayoutVars>
          <dgm:bulletEnabled val="1"/>
        </dgm:presLayoutVars>
      </dgm:prSet>
      <dgm:spPr/>
    </dgm:pt>
    <dgm:pt modelId="{F1284B94-F2FA-4C4D-A758-5C1F06D33609}" type="pres">
      <dgm:prSet presAssocID="{9E4B9DB4-04E3-433B-AB5B-63D4B15D8CBD}" presName="sibTrans" presStyleCnt="0"/>
      <dgm:spPr/>
    </dgm:pt>
    <dgm:pt modelId="{D1DD8029-3000-4BB5-B68F-C7DBC0B6C332}" type="pres">
      <dgm:prSet presAssocID="{0B21552C-19B7-406E-896F-80B697729A07}" presName="node" presStyleLbl="node1" presStyleIdx="5" presStyleCnt="7">
        <dgm:presLayoutVars>
          <dgm:bulletEnabled val="1"/>
        </dgm:presLayoutVars>
      </dgm:prSet>
      <dgm:spPr/>
    </dgm:pt>
    <dgm:pt modelId="{0CCCE047-9414-4BB4-B9F1-917E4D0EB8D7}" type="pres">
      <dgm:prSet presAssocID="{4DEDC4EF-820D-4935-989D-330C634B4268}" presName="sibTrans" presStyleCnt="0"/>
      <dgm:spPr/>
    </dgm:pt>
    <dgm:pt modelId="{E4CDE845-E0DE-4044-A726-7A5033546175}" type="pres">
      <dgm:prSet presAssocID="{64813616-1F0D-40D5-A8F3-A6BECD97DDC4}" presName="node" presStyleLbl="node1" presStyleIdx="6" presStyleCnt="7">
        <dgm:presLayoutVars>
          <dgm:bulletEnabled val="1"/>
        </dgm:presLayoutVars>
      </dgm:prSet>
      <dgm:spPr/>
    </dgm:pt>
  </dgm:ptLst>
  <dgm:cxnLst>
    <dgm:cxn modelId="{AB1CC600-F183-4C86-8E03-63F55DE45D09}" srcId="{3DBDFBF3-1ADE-46F8-9A90-C8D59C3C5650}" destId="{722FA156-7FDD-40A7-88A7-4A6C115259ED}" srcOrd="4" destOrd="0" parTransId="{055021A9-3243-4ABF-BF30-85952C496AEA}" sibTransId="{9E4B9DB4-04E3-433B-AB5B-63D4B15D8CBD}"/>
    <dgm:cxn modelId="{DE402609-385C-4688-9E0D-14428ED4CE73}" srcId="{3DBDFBF3-1ADE-46F8-9A90-C8D59C3C5650}" destId="{64813616-1F0D-40D5-A8F3-A6BECD97DDC4}" srcOrd="6" destOrd="0" parTransId="{4AA53CC6-00F3-471C-A9BA-12D169C1B855}" sibTransId="{130249A1-200E-4E88-BB04-23369ED7D298}"/>
    <dgm:cxn modelId="{F3C2A723-0FA4-4FF8-A157-43CD1956A6D2}" srcId="{3DBDFBF3-1ADE-46F8-9A90-C8D59C3C5650}" destId="{0C24ACF4-DA44-49F0-803B-20B9AF17E78A}" srcOrd="0" destOrd="0" parTransId="{B15E6B26-878E-4128-A231-6A2B4620231D}" sibTransId="{53B47FC5-3064-4022-AA1F-6FA9E064F627}"/>
    <dgm:cxn modelId="{F017B164-3265-4F4A-A436-7DF5D6572F6E}" type="presOf" srcId="{3EC6BD1E-982F-41BC-95DB-C63E0D19F449}" destId="{DA0A9504-C37F-4FDE-A681-69406FECAC5A}" srcOrd="0" destOrd="0" presId="urn:microsoft.com/office/officeart/2005/8/layout/default"/>
    <dgm:cxn modelId="{B850E647-3EC5-4C5A-8ADD-A8F92985F7D5}" type="presOf" srcId="{3F7FEE1C-5616-45DA-BD51-1A7866E817E5}" destId="{96EF743E-C638-4EC0-A3D3-894EE774C7D2}" srcOrd="0" destOrd="0" presId="urn:microsoft.com/office/officeart/2005/8/layout/default"/>
    <dgm:cxn modelId="{10288C4E-B25F-4EE0-A791-ECB41646F683}" type="presOf" srcId="{0B21552C-19B7-406E-896F-80B697729A07}" destId="{D1DD8029-3000-4BB5-B68F-C7DBC0B6C332}" srcOrd="0" destOrd="0" presId="urn:microsoft.com/office/officeart/2005/8/layout/default"/>
    <dgm:cxn modelId="{2C02C972-ACB9-4051-A06C-89C58B03CEE7}" type="presOf" srcId="{3DBDFBF3-1ADE-46F8-9A90-C8D59C3C5650}" destId="{90D33896-E958-4DA3-8750-C2D6D890E885}" srcOrd="0" destOrd="0" presId="urn:microsoft.com/office/officeart/2005/8/layout/default"/>
    <dgm:cxn modelId="{E021D375-A43C-4204-A4BE-1A21FB96CD40}" srcId="{3DBDFBF3-1ADE-46F8-9A90-C8D59C3C5650}" destId="{3EC6BD1E-982F-41BC-95DB-C63E0D19F449}" srcOrd="3" destOrd="0" parTransId="{C06235E8-7E64-4EDB-A802-DF64C524CE87}" sibTransId="{03EFFD86-97E5-4943-984E-24A13A0C3C1F}"/>
    <dgm:cxn modelId="{64D99C7D-0B0D-4EA6-BAE3-127BB57068FD}" type="presOf" srcId="{64813616-1F0D-40D5-A8F3-A6BECD97DDC4}" destId="{E4CDE845-E0DE-4044-A726-7A5033546175}" srcOrd="0" destOrd="0" presId="urn:microsoft.com/office/officeart/2005/8/layout/default"/>
    <dgm:cxn modelId="{13C16B9C-88C3-44D7-824F-8888EC1BCD30}" srcId="{3DBDFBF3-1ADE-46F8-9A90-C8D59C3C5650}" destId="{26FAD4DA-54D7-4E91-9977-748DE3EF1EC8}" srcOrd="1" destOrd="0" parTransId="{DAA804C8-5A83-4AB3-A73F-94542D001611}" sibTransId="{3AB77E08-88E7-43D2-9979-F7F1EEE4D6A2}"/>
    <dgm:cxn modelId="{2FA8E4A6-CA8F-4FDC-A2A9-79CC7AB82E9B}" srcId="{3DBDFBF3-1ADE-46F8-9A90-C8D59C3C5650}" destId="{3F7FEE1C-5616-45DA-BD51-1A7866E817E5}" srcOrd="2" destOrd="0" parTransId="{389B58BE-B981-41D4-B724-5DDDB90D3D8F}" sibTransId="{6A1CE874-3B11-43DE-A733-B05CD7AE8CE8}"/>
    <dgm:cxn modelId="{0538CCAA-B8A8-4653-AC01-A6A786799DBE}" type="presOf" srcId="{26FAD4DA-54D7-4E91-9977-748DE3EF1EC8}" destId="{227DEB47-0229-42C8-82E9-7DF48274CA3D}" srcOrd="0" destOrd="0" presId="urn:microsoft.com/office/officeart/2005/8/layout/default"/>
    <dgm:cxn modelId="{917EE5D1-9B0F-42C8-A176-D09D7CBC6F3B}" type="presOf" srcId="{722FA156-7FDD-40A7-88A7-4A6C115259ED}" destId="{D57DE708-E4A8-46D3-A112-A5A81D9EB73E}" srcOrd="0" destOrd="0" presId="urn:microsoft.com/office/officeart/2005/8/layout/default"/>
    <dgm:cxn modelId="{CB0ADFD3-D757-4B77-9052-28DBE5ED83B2}" srcId="{3DBDFBF3-1ADE-46F8-9A90-C8D59C3C5650}" destId="{0B21552C-19B7-406E-896F-80B697729A07}" srcOrd="5" destOrd="0" parTransId="{46C15C74-5D79-489B-88D7-DA6399AD102A}" sibTransId="{4DEDC4EF-820D-4935-989D-330C634B4268}"/>
    <dgm:cxn modelId="{544B56D8-443E-4A0C-9BC8-DC46B900CEFD}" type="presOf" srcId="{0C24ACF4-DA44-49F0-803B-20B9AF17E78A}" destId="{2E5A68FE-2D7A-4777-82E4-8854B6C486DD}" srcOrd="0" destOrd="0" presId="urn:microsoft.com/office/officeart/2005/8/layout/default"/>
    <dgm:cxn modelId="{9166A4CB-857F-4EF7-BBC0-33099C9D7B80}" type="presParOf" srcId="{90D33896-E958-4DA3-8750-C2D6D890E885}" destId="{2E5A68FE-2D7A-4777-82E4-8854B6C486DD}" srcOrd="0" destOrd="0" presId="urn:microsoft.com/office/officeart/2005/8/layout/default"/>
    <dgm:cxn modelId="{3268B8BD-31CD-470E-83AE-9115E6BA928E}" type="presParOf" srcId="{90D33896-E958-4DA3-8750-C2D6D890E885}" destId="{9F980B70-0B7D-4B1E-ABD2-5E6BDFFD1401}" srcOrd="1" destOrd="0" presId="urn:microsoft.com/office/officeart/2005/8/layout/default"/>
    <dgm:cxn modelId="{CB1CB4FF-D940-45B2-A9D3-51BA8ED84A18}" type="presParOf" srcId="{90D33896-E958-4DA3-8750-C2D6D890E885}" destId="{227DEB47-0229-42C8-82E9-7DF48274CA3D}" srcOrd="2" destOrd="0" presId="urn:microsoft.com/office/officeart/2005/8/layout/default"/>
    <dgm:cxn modelId="{50139339-256E-469B-8FC4-551D80581D85}" type="presParOf" srcId="{90D33896-E958-4DA3-8750-C2D6D890E885}" destId="{F7B45D8D-8B32-433A-A47D-4960F56B95A5}" srcOrd="3" destOrd="0" presId="urn:microsoft.com/office/officeart/2005/8/layout/default"/>
    <dgm:cxn modelId="{C2CFBB13-E648-4C73-99A6-21308C56DADB}" type="presParOf" srcId="{90D33896-E958-4DA3-8750-C2D6D890E885}" destId="{96EF743E-C638-4EC0-A3D3-894EE774C7D2}" srcOrd="4" destOrd="0" presId="urn:microsoft.com/office/officeart/2005/8/layout/default"/>
    <dgm:cxn modelId="{00EA07D6-1961-4505-8295-4C609E291F88}" type="presParOf" srcId="{90D33896-E958-4DA3-8750-C2D6D890E885}" destId="{F837904D-F3A2-4973-9082-1100FEFD152A}" srcOrd="5" destOrd="0" presId="urn:microsoft.com/office/officeart/2005/8/layout/default"/>
    <dgm:cxn modelId="{44A28D35-EBA3-4549-A9CD-0D0C9D580C87}" type="presParOf" srcId="{90D33896-E958-4DA3-8750-C2D6D890E885}" destId="{DA0A9504-C37F-4FDE-A681-69406FECAC5A}" srcOrd="6" destOrd="0" presId="urn:microsoft.com/office/officeart/2005/8/layout/default"/>
    <dgm:cxn modelId="{1AF1440D-475B-4C78-B160-6EA7F87F7963}" type="presParOf" srcId="{90D33896-E958-4DA3-8750-C2D6D890E885}" destId="{C9B83727-D4C4-41C9-9BD3-6B18E48F19E8}" srcOrd="7" destOrd="0" presId="urn:microsoft.com/office/officeart/2005/8/layout/default"/>
    <dgm:cxn modelId="{DAE9433B-228D-4DD2-9EA6-AB799C0F5B48}" type="presParOf" srcId="{90D33896-E958-4DA3-8750-C2D6D890E885}" destId="{D57DE708-E4A8-46D3-A112-A5A81D9EB73E}" srcOrd="8" destOrd="0" presId="urn:microsoft.com/office/officeart/2005/8/layout/default"/>
    <dgm:cxn modelId="{888EA414-FC22-466A-A5D6-797F97391EBA}" type="presParOf" srcId="{90D33896-E958-4DA3-8750-C2D6D890E885}" destId="{F1284B94-F2FA-4C4D-A758-5C1F06D33609}" srcOrd="9" destOrd="0" presId="urn:microsoft.com/office/officeart/2005/8/layout/default"/>
    <dgm:cxn modelId="{641A0F09-267D-49EA-96E6-ED06D01ECDB2}" type="presParOf" srcId="{90D33896-E958-4DA3-8750-C2D6D890E885}" destId="{D1DD8029-3000-4BB5-B68F-C7DBC0B6C332}" srcOrd="10" destOrd="0" presId="urn:microsoft.com/office/officeart/2005/8/layout/default"/>
    <dgm:cxn modelId="{F5AE155C-CCB8-497B-8948-FF07CD4C3570}" type="presParOf" srcId="{90D33896-E958-4DA3-8750-C2D6D890E885}" destId="{0CCCE047-9414-4BB4-B9F1-917E4D0EB8D7}" srcOrd="11" destOrd="0" presId="urn:microsoft.com/office/officeart/2005/8/layout/default"/>
    <dgm:cxn modelId="{43BB6853-B89E-485E-A005-27E22D003CB2}" type="presParOf" srcId="{90D33896-E958-4DA3-8750-C2D6D890E885}" destId="{E4CDE845-E0DE-4044-A726-7A5033546175}"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50CFA6-18E7-4367-8F7F-3A331265E736}" type="doc">
      <dgm:prSet loTypeId="urn:microsoft.com/office/officeart/2005/8/layout/vList3" loCatId="picture" qsTypeId="urn:microsoft.com/office/officeart/2005/8/quickstyle/simple1" qsCatId="simple" csTypeId="urn:microsoft.com/office/officeart/2005/8/colors/accent0_1" csCatId="mainScheme" phldr="1"/>
      <dgm:spPr/>
    </dgm:pt>
    <dgm:pt modelId="{C6A00128-9B3C-414E-89CB-43EE913D584F}">
      <dgm:prSet phldrT="[نص]"/>
      <dgm:spPr>
        <a:noFill/>
        <a:ln>
          <a:solidFill>
            <a:schemeClr val="tx1">
              <a:lumMod val="40000"/>
              <a:lumOff val="60000"/>
            </a:schemeClr>
          </a:solidFill>
        </a:ln>
      </dgm:spPr>
      <dgm:t>
        <a:bodyPr/>
        <a:lstStyle/>
        <a:p>
          <a:pPr rtl="1"/>
          <a:r>
            <a:rPr lang="en-US" dirty="0">
              <a:hlinkClick xmlns:r="http://schemas.openxmlformats.org/officeDocument/2006/relationships" r:id="rId1"/>
            </a:rPr>
            <a:t>info@ithraa.sa</a:t>
          </a:r>
          <a:endParaRPr lang="ar-SA" dirty="0"/>
        </a:p>
      </dgm:t>
    </dgm:pt>
    <dgm:pt modelId="{4D322025-12A1-4CB9-A793-C9C3C9D0C681}" type="parTrans" cxnId="{779799F0-465D-43EC-A52F-8DB836D96479}">
      <dgm:prSet/>
      <dgm:spPr/>
      <dgm:t>
        <a:bodyPr/>
        <a:lstStyle/>
        <a:p>
          <a:pPr rtl="1"/>
          <a:endParaRPr lang="ar-SA"/>
        </a:p>
      </dgm:t>
    </dgm:pt>
    <dgm:pt modelId="{7B9772CA-89E3-40D3-9CE4-D6435E278040}" type="sibTrans" cxnId="{779799F0-465D-43EC-A52F-8DB836D96479}">
      <dgm:prSet/>
      <dgm:spPr/>
      <dgm:t>
        <a:bodyPr/>
        <a:lstStyle/>
        <a:p>
          <a:pPr rtl="1"/>
          <a:endParaRPr lang="ar-SA"/>
        </a:p>
      </dgm:t>
    </dgm:pt>
    <dgm:pt modelId="{8B1AC4EC-26A5-47AB-9630-8619A59F49BC}">
      <dgm:prSet phldrT="[نص]"/>
      <dgm:spPr>
        <a:noFill/>
        <a:ln>
          <a:solidFill>
            <a:schemeClr val="tx1">
              <a:lumMod val="40000"/>
              <a:lumOff val="60000"/>
            </a:schemeClr>
          </a:solidFill>
        </a:ln>
      </dgm:spPr>
      <dgm:t>
        <a:bodyPr/>
        <a:lstStyle/>
        <a:p>
          <a:pPr rtl="1"/>
          <a:r>
            <a:rPr lang="en-US" dirty="0">
              <a:hlinkClick xmlns:r="http://schemas.openxmlformats.org/officeDocument/2006/relationships" r:id="rId2"/>
            </a:rPr>
            <a:t>www.ithraa.sa</a:t>
          </a:r>
          <a:endParaRPr lang="ar-SA" dirty="0"/>
        </a:p>
      </dgm:t>
    </dgm:pt>
    <dgm:pt modelId="{6516C4EA-FA50-4167-844A-78EDDC3F31C7}" type="parTrans" cxnId="{61F8F717-C191-4566-933D-536FDB6D039B}">
      <dgm:prSet/>
      <dgm:spPr/>
      <dgm:t>
        <a:bodyPr/>
        <a:lstStyle/>
        <a:p>
          <a:pPr rtl="1"/>
          <a:endParaRPr lang="ar-SA"/>
        </a:p>
      </dgm:t>
    </dgm:pt>
    <dgm:pt modelId="{7F90E9FC-293C-4BE8-A00D-D563F2F1255F}" type="sibTrans" cxnId="{61F8F717-C191-4566-933D-536FDB6D039B}">
      <dgm:prSet/>
      <dgm:spPr/>
      <dgm:t>
        <a:bodyPr/>
        <a:lstStyle/>
        <a:p>
          <a:pPr rtl="1"/>
          <a:endParaRPr lang="ar-SA"/>
        </a:p>
      </dgm:t>
    </dgm:pt>
    <dgm:pt modelId="{A6533701-88EC-47DA-9417-57EEA9E138DC}">
      <dgm:prSet phldrT="[نص]"/>
      <dgm:spPr>
        <a:noFill/>
        <a:ln>
          <a:solidFill>
            <a:schemeClr val="tx1">
              <a:lumMod val="40000"/>
              <a:lumOff val="60000"/>
            </a:schemeClr>
          </a:solidFill>
        </a:ln>
      </dgm:spPr>
      <dgm:t>
        <a:bodyPr/>
        <a:lstStyle/>
        <a:p>
          <a:pPr rtl="1"/>
          <a:r>
            <a:rPr lang="en-US" dirty="0"/>
            <a:t>+96611445200</a:t>
          </a:r>
          <a:endParaRPr lang="ar-SA" dirty="0"/>
        </a:p>
      </dgm:t>
    </dgm:pt>
    <dgm:pt modelId="{462A36CB-44EB-42B4-BE8E-C5970698D5A6}" type="parTrans" cxnId="{69BD8A26-68CC-4214-A7DF-7B8A38C45ED9}">
      <dgm:prSet/>
      <dgm:spPr/>
      <dgm:t>
        <a:bodyPr/>
        <a:lstStyle/>
        <a:p>
          <a:pPr rtl="1"/>
          <a:endParaRPr lang="ar-SA"/>
        </a:p>
      </dgm:t>
    </dgm:pt>
    <dgm:pt modelId="{578E9722-DE75-4803-9613-FBF1AA506179}" type="sibTrans" cxnId="{69BD8A26-68CC-4214-A7DF-7B8A38C45ED9}">
      <dgm:prSet/>
      <dgm:spPr/>
      <dgm:t>
        <a:bodyPr/>
        <a:lstStyle/>
        <a:p>
          <a:pPr rtl="1"/>
          <a:endParaRPr lang="ar-SA"/>
        </a:p>
      </dgm:t>
    </dgm:pt>
    <dgm:pt modelId="{62D5C486-A219-4072-8A00-C6A8E77A30A9}">
      <dgm:prSet phldrT="[نص]"/>
      <dgm:spPr>
        <a:noFill/>
        <a:ln>
          <a:solidFill>
            <a:schemeClr val="tx1">
              <a:lumMod val="40000"/>
              <a:lumOff val="60000"/>
            </a:schemeClr>
          </a:solidFill>
        </a:ln>
      </dgm:spPr>
      <dgm:t>
        <a:bodyPr/>
        <a:lstStyle/>
        <a:p>
          <a:pPr rtl="1"/>
          <a:r>
            <a:rPr lang="en-US" dirty="0"/>
            <a:t>+966504842744</a:t>
          </a:r>
          <a:endParaRPr lang="ar-SA" dirty="0"/>
        </a:p>
      </dgm:t>
    </dgm:pt>
    <dgm:pt modelId="{07BBB6AF-3B36-4132-8F8F-F11DD4C9032B}" type="parTrans" cxnId="{E2BCF638-8CB7-4050-BC20-63FD1850C0B9}">
      <dgm:prSet/>
      <dgm:spPr/>
      <dgm:t>
        <a:bodyPr/>
        <a:lstStyle/>
        <a:p>
          <a:pPr rtl="1"/>
          <a:endParaRPr lang="ar-SA"/>
        </a:p>
      </dgm:t>
    </dgm:pt>
    <dgm:pt modelId="{7F54A0B9-ECF8-4D15-9781-0FD22D6D9642}" type="sibTrans" cxnId="{E2BCF638-8CB7-4050-BC20-63FD1850C0B9}">
      <dgm:prSet/>
      <dgm:spPr/>
      <dgm:t>
        <a:bodyPr/>
        <a:lstStyle/>
        <a:p>
          <a:pPr rtl="1"/>
          <a:endParaRPr lang="ar-SA"/>
        </a:p>
      </dgm:t>
    </dgm:pt>
    <dgm:pt modelId="{18DC2CC3-3E48-4775-AAD3-76E2DCF27FBF}" type="pres">
      <dgm:prSet presAssocID="{4750CFA6-18E7-4367-8F7F-3A331265E736}" presName="linearFlow" presStyleCnt="0">
        <dgm:presLayoutVars>
          <dgm:dir/>
          <dgm:resizeHandles val="exact"/>
        </dgm:presLayoutVars>
      </dgm:prSet>
      <dgm:spPr/>
    </dgm:pt>
    <dgm:pt modelId="{64CE93EB-FB6A-4E17-BFA0-44E440EC3FF2}" type="pres">
      <dgm:prSet presAssocID="{C6A00128-9B3C-414E-89CB-43EE913D584F}" presName="composite" presStyleCnt="0"/>
      <dgm:spPr/>
    </dgm:pt>
    <dgm:pt modelId="{3A266D51-8B78-4DBF-8A20-3DD002A026FD}" type="pres">
      <dgm:prSet presAssocID="{C6A00128-9B3C-414E-89CB-43EE913D584F}" presName="imgShp" presStyleLbl="fgImgPlace1" presStyleIdx="0" presStyleCnt="4" custLinFactNeighborX="-53388" custLinFactNeighborY="-1263"/>
      <dgm:spPr>
        <a:blipFill rotWithShape="1">
          <a:blip xmlns:r="http://schemas.openxmlformats.org/officeDocument/2006/relationships" r:embed="rId3"/>
          <a:stretch>
            <a:fillRect/>
          </a:stretch>
        </a:blipFill>
        <a:ln>
          <a:noFill/>
        </a:ln>
      </dgm:spPr>
    </dgm:pt>
    <dgm:pt modelId="{C08AB0FB-9171-47D6-8DAE-B77B5B2F993A}" type="pres">
      <dgm:prSet presAssocID="{C6A00128-9B3C-414E-89CB-43EE913D584F}" presName="txShp" presStyleLbl="node1" presStyleIdx="0" presStyleCnt="4">
        <dgm:presLayoutVars>
          <dgm:bulletEnabled val="1"/>
        </dgm:presLayoutVars>
      </dgm:prSet>
      <dgm:spPr/>
    </dgm:pt>
    <dgm:pt modelId="{66277F80-006C-4095-A191-785FD0BF7CE6}" type="pres">
      <dgm:prSet presAssocID="{7B9772CA-89E3-40D3-9CE4-D6435E278040}" presName="spacing" presStyleCnt="0"/>
      <dgm:spPr/>
    </dgm:pt>
    <dgm:pt modelId="{E9021795-81A9-4458-AC65-9BC41E0B28EE}" type="pres">
      <dgm:prSet presAssocID="{8B1AC4EC-26A5-47AB-9630-8619A59F49BC}" presName="composite" presStyleCnt="0"/>
      <dgm:spPr/>
    </dgm:pt>
    <dgm:pt modelId="{6EC66202-D8B6-4801-BE88-402AB0E4D843}" type="pres">
      <dgm:prSet presAssocID="{8B1AC4EC-26A5-47AB-9630-8619A59F49BC}" presName="imgShp" presStyleLbl="fgImgPlace1" presStyleIdx="1" presStyleCnt="4" custScaleX="98674" custScaleY="92308" custLinFactNeighborX="-56834"/>
      <dgm:spPr>
        <a:blipFill rotWithShape="1">
          <a:blip xmlns:r="http://schemas.openxmlformats.org/officeDocument/2006/relationships" r:embed="rId4"/>
          <a:stretch>
            <a:fillRect/>
          </a:stretch>
        </a:blipFill>
        <a:ln>
          <a:noFill/>
        </a:ln>
      </dgm:spPr>
    </dgm:pt>
    <dgm:pt modelId="{D093805D-5D44-49D9-A787-F2704F54B745}" type="pres">
      <dgm:prSet presAssocID="{8B1AC4EC-26A5-47AB-9630-8619A59F49BC}" presName="txShp" presStyleLbl="node1" presStyleIdx="1" presStyleCnt="4">
        <dgm:presLayoutVars>
          <dgm:bulletEnabled val="1"/>
        </dgm:presLayoutVars>
      </dgm:prSet>
      <dgm:spPr/>
    </dgm:pt>
    <dgm:pt modelId="{D5FD7982-6F1F-462B-974E-93DF4D644266}" type="pres">
      <dgm:prSet presAssocID="{7F90E9FC-293C-4BE8-A00D-D563F2F1255F}" presName="spacing" presStyleCnt="0"/>
      <dgm:spPr/>
    </dgm:pt>
    <dgm:pt modelId="{F4E5AA13-4221-4571-AFD2-557B13B2C1ED}" type="pres">
      <dgm:prSet presAssocID="{62D5C486-A219-4072-8A00-C6A8E77A30A9}" presName="composite" presStyleCnt="0"/>
      <dgm:spPr/>
    </dgm:pt>
    <dgm:pt modelId="{3B7BF556-52AF-4F55-A4A6-517FD04E98F0}" type="pres">
      <dgm:prSet presAssocID="{62D5C486-A219-4072-8A00-C6A8E77A30A9}" presName="imgShp" presStyleLbl="fgImgPlace1" presStyleIdx="2" presStyleCnt="4" custLinFactNeighborX="-56171" custLinFactNeighborY="2411"/>
      <dgm:spPr>
        <a:blipFill rotWithShape="1">
          <a:blip xmlns:r="http://schemas.openxmlformats.org/officeDocument/2006/relationships" r:embed="rId5"/>
          <a:stretch>
            <a:fillRect/>
          </a:stretch>
        </a:blipFill>
        <a:ln>
          <a:noFill/>
        </a:ln>
      </dgm:spPr>
    </dgm:pt>
    <dgm:pt modelId="{2F4C5AD6-8AEF-4ABC-9BB9-62203700E88F}" type="pres">
      <dgm:prSet presAssocID="{62D5C486-A219-4072-8A00-C6A8E77A30A9}" presName="txShp" presStyleLbl="node1" presStyleIdx="2" presStyleCnt="4">
        <dgm:presLayoutVars>
          <dgm:bulletEnabled val="1"/>
        </dgm:presLayoutVars>
      </dgm:prSet>
      <dgm:spPr/>
    </dgm:pt>
    <dgm:pt modelId="{0E9B19F3-5B7D-4D30-94BE-AD2D1CAF6148}" type="pres">
      <dgm:prSet presAssocID="{7F54A0B9-ECF8-4D15-9781-0FD22D6D9642}" presName="spacing" presStyleCnt="0"/>
      <dgm:spPr/>
    </dgm:pt>
    <dgm:pt modelId="{90BE99A2-08EA-4CB4-B5A8-47C7EBE87148}" type="pres">
      <dgm:prSet presAssocID="{A6533701-88EC-47DA-9417-57EEA9E138DC}" presName="composite" presStyleCnt="0"/>
      <dgm:spPr/>
    </dgm:pt>
    <dgm:pt modelId="{04CDECD1-8D9E-48B5-8474-E93308076255}" type="pres">
      <dgm:prSet presAssocID="{A6533701-88EC-47DA-9417-57EEA9E138DC}" presName="imgShp" presStyleLbl="fgImgPlace1" presStyleIdx="3" presStyleCnt="4" custScaleX="87305" custScaleY="80520" custLinFactNeighborX="-46494" custLinFactNeighborY="0"/>
      <dgm:spPr>
        <a:blipFill rotWithShape="1">
          <a:blip xmlns:r="http://schemas.openxmlformats.org/officeDocument/2006/relationships" r:embed="rId6"/>
          <a:stretch>
            <a:fillRect/>
          </a:stretch>
        </a:blipFill>
        <a:ln>
          <a:noFill/>
        </a:ln>
      </dgm:spPr>
    </dgm:pt>
    <dgm:pt modelId="{3658A97F-1BC6-43EE-9761-C4A585E74DC0}" type="pres">
      <dgm:prSet presAssocID="{A6533701-88EC-47DA-9417-57EEA9E138DC}" presName="txShp" presStyleLbl="node1" presStyleIdx="3" presStyleCnt="4">
        <dgm:presLayoutVars>
          <dgm:bulletEnabled val="1"/>
        </dgm:presLayoutVars>
      </dgm:prSet>
      <dgm:spPr/>
    </dgm:pt>
  </dgm:ptLst>
  <dgm:cxnLst>
    <dgm:cxn modelId="{61F8F717-C191-4566-933D-536FDB6D039B}" srcId="{4750CFA6-18E7-4367-8F7F-3A331265E736}" destId="{8B1AC4EC-26A5-47AB-9630-8619A59F49BC}" srcOrd="1" destOrd="0" parTransId="{6516C4EA-FA50-4167-844A-78EDDC3F31C7}" sibTransId="{7F90E9FC-293C-4BE8-A00D-D563F2F1255F}"/>
    <dgm:cxn modelId="{69BD8A26-68CC-4214-A7DF-7B8A38C45ED9}" srcId="{4750CFA6-18E7-4367-8F7F-3A331265E736}" destId="{A6533701-88EC-47DA-9417-57EEA9E138DC}" srcOrd="3" destOrd="0" parTransId="{462A36CB-44EB-42B4-BE8E-C5970698D5A6}" sibTransId="{578E9722-DE75-4803-9613-FBF1AA506179}"/>
    <dgm:cxn modelId="{E2BCF638-8CB7-4050-BC20-63FD1850C0B9}" srcId="{4750CFA6-18E7-4367-8F7F-3A331265E736}" destId="{62D5C486-A219-4072-8A00-C6A8E77A30A9}" srcOrd="2" destOrd="0" parTransId="{07BBB6AF-3B36-4132-8F8F-F11DD4C9032B}" sibTransId="{7F54A0B9-ECF8-4D15-9781-0FD22D6D9642}"/>
    <dgm:cxn modelId="{5B8CB5A2-6E34-4712-8EDD-285906F744A2}" type="presOf" srcId="{8B1AC4EC-26A5-47AB-9630-8619A59F49BC}" destId="{D093805D-5D44-49D9-A787-F2704F54B745}" srcOrd="0" destOrd="0" presId="urn:microsoft.com/office/officeart/2005/8/layout/vList3"/>
    <dgm:cxn modelId="{C28796D7-73B4-4EF1-95D1-F9F2CC43987C}" type="presOf" srcId="{A6533701-88EC-47DA-9417-57EEA9E138DC}" destId="{3658A97F-1BC6-43EE-9761-C4A585E74DC0}" srcOrd="0" destOrd="0" presId="urn:microsoft.com/office/officeart/2005/8/layout/vList3"/>
    <dgm:cxn modelId="{C2C87BE7-B42F-4BD8-A082-6C82EEAF951E}" type="presOf" srcId="{4750CFA6-18E7-4367-8F7F-3A331265E736}" destId="{18DC2CC3-3E48-4775-AAD3-76E2DCF27FBF}" srcOrd="0" destOrd="0" presId="urn:microsoft.com/office/officeart/2005/8/layout/vList3"/>
    <dgm:cxn modelId="{DB5A53EC-2DD5-4468-A491-803FF5B08EA7}" type="presOf" srcId="{C6A00128-9B3C-414E-89CB-43EE913D584F}" destId="{C08AB0FB-9171-47D6-8DAE-B77B5B2F993A}" srcOrd="0" destOrd="0" presId="urn:microsoft.com/office/officeart/2005/8/layout/vList3"/>
    <dgm:cxn modelId="{779799F0-465D-43EC-A52F-8DB836D96479}" srcId="{4750CFA6-18E7-4367-8F7F-3A331265E736}" destId="{C6A00128-9B3C-414E-89CB-43EE913D584F}" srcOrd="0" destOrd="0" parTransId="{4D322025-12A1-4CB9-A793-C9C3C9D0C681}" sibTransId="{7B9772CA-89E3-40D3-9CE4-D6435E278040}"/>
    <dgm:cxn modelId="{718EE9F5-83FA-4D3E-80D2-C763AB96259A}" type="presOf" srcId="{62D5C486-A219-4072-8A00-C6A8E77A30A9}" destId="{2F4C5AD6-8AEF-4ABC-9BB9-62203700E88F}" srcOrd="0" destOrd="0" presId="urn:microsoft.com/office/officeart/2005/8/layout/vList3"/>
    <dgm:cxn modelId="{6E35D13F-132E-4122-A161-25DF45BCC391}" type="presParOf" srcId="{18DC2CC3-3E48-4775-AAD3-76E2DCF27FBF}" destId="{64CE93EB-FB6A-4E17-BFA0-44E440EC3FF2}" srcOrd="0" destOrd="0" presId="urn:microsoft.com/office/officeart/2005/8/layout/vList3"/>
    <dgm:cxn modelId="{7003F2AB-40CB-4B78-BACB-18242D0366B3}" type="presParOf" srcId="{64CE93EB-FB6A-4E17-BFA0-44E440EC3FF2}" destId="{3A266D51-8B78-4DBF-8A20-3DD002A026FD}" srcOrd="0" destOrd="0" presId="urn:microsoft.com/office/officeart/2005/8/layout/vList3"/>
    <dgm:cxn modelId="{33FC0940-F336-4F73-A653-5D6EBC08610A}" type="presParOf" srcId="{64CE93EB-FB6A-4E17-BFA0-44E440EC3FF2}" destId="{C08AB0FB-9171-47D6-8DAE-B77B5B2F993A}" srcOrd="1" destOrd="0" presId="urn:microsoft.com/office/officeart/2005/8/layout/vList3"/>
    <dgm:cxn modelId="{FDB14213-03AF-4D95-8E70-A5CB402FA0CD}" type="presParOf" srcId="{18DC2CC3-3E48-4775-AAD3-76E2DCF27FBF}" destId="{66277F80-006C-4095-A191-785FD0BF7CE6}" srcOrd="1" destOrd="0" presId="urn:microsoft.com/office/officeart/2005/8/layout/vList3"/>
    <dgm:cxn modelId="{0149508C-E541-46B2-AFFB-5F45B3069F5E}" type="presParOf" srcId="{18DC2CC3-3E48-4775-AAD3-76E2DCF27FBF}" destId="{E9021795-81A9-4458-AC65-9BC41E0B28EE}" srcOrd="2" destOrd="0" presId="urn:microsoft.com/office/officeart/2005/8/layout/vList3"/>
    <dgm:cxn modelId="{411B74AD-2114-4B55-867F-CB4E173AF1F0}" type="presParOf" srcId="{E9021795-81A9-4458-AC65-9BC41E0B28EE}" destId="{6EC66202-D8B6-4801-BE88-402AB0E4D843}" srcOrd="0" destOrd="0" presId="urn:microsoft.com/office/officeart/2005/8/layout/vList3"/>
    <dgm:cxn modelId="{EF0A8744-A725-420D-B689-1EC17DD7015B}" type="presParOf" srcId="{E9021795-81A9-4458-AC65-9BC41E0B28EE}" destId="{D093805D-5D44-49D9-A787-F2704F54B745}" srcOrd="1" destOrd="0" presId="urn:microsoft.com/office/officeart/2005/8/layout/vList3"/>
    <dgm:cxn modelId="{08F23A16-A986-4AA5-8BB3-9C1501A210B4}" type="presParOf" srcId="{18DC2CC3-3E48-4775-AAD3-76E2DCF27FBF}" destId="{D5FD7982-6F1F-462B-974E-93DF4D644266}" srcOrd="3" destOrd="0" presId="urn:microsoft.com/office/officeart/2005/8/layout/vList3"/>
    <dgm:cxn modelId="{7510CFB3-E639-442D-BF0C-4B125B3600AA}" type="presParOf" srcId="{18DC2CC3-3E48-4775-AAD3-76E2DCF27FBF}" destId="{F4E5AA13-4221-4571-AFD2-557B13B2C1ED}" srcOrd="4" destOrd="0" presId="urn:microsoft.com/office/officeart/2005/8/layout/vList3"/>
    <dgm:cxn modelId="{19F567FF-6C93-4554-83A2-C2D6ABAE4927}" type="presParOf" srcId="{F4E5AA13-4221-4571-AFD2-557B13B2C1ED}" destId="{3B7BF556-52AF-4F55-A4A6-517FD04E98F0}" srcOrd="0" destOrd="0" presId="urn:microsoft.com/office/officeart/2005/8/layout/vList3"/>
    <dgm:cxn modelId="{68F87DD8-0418-4748-84BE-C009E330F859}" type="presParOf" srcId="{F4E5AA13-4221-4571-AFD2-557B13B2C1ED}" destId="{2F4C5AD6-8AEF-4ABC-9BB9-62203700E88F}" srcOrd="1" destOrd="0" presId="urn:microsoft.com/office/officeart/2005/8/layout/vList3"/>
    <dgm:cxn modelId="{CE06B7BA-B674-4332-99F3-8071D38A41E9}" type="presParOf" srcId="{18DC2CC3-3E48-4775-AAD3-76E2DCF27FBF}" destId="{0E9B19F3-5B7D-4D30-94BE-AD2D1CAF6148}" srcOrd="5" destOrd="0" presId="urn:microsoft.com/office/officeart/2005/8/layout/vList3"/>
    <dgm:cxn modelId="{55BF1315-FC5F-48F0-9B41-8E7D57D6AC67}" type="presParOf" srcId="{18DC2CC3-3E48-4775-AAD3-76E2DCF27FBF}" destId="{90BE99A2-08EA-4CB4-B5A8-47C7EBE87148}" srcOrd="6" destOrd="0" presId="urn:microsoft.com/office/officeart/2005/8/layout/vList3"/>
    <dgm:cxn modelId="{E00D3BCB-3AB4-447E-8C45-2D1CE30A44FF}" type="presParOf" srcId="{90BE99A2-08EA-4CB4-B5A8-47C7EBE87148}" destId="{04CDECD1-8D9E-48B5-8474-E93308076255}" srcOrd="0" destOrd="0" presId="urn:microsoft.com/office/officeart/2005/8/layout/vList3"/>
    <dgm:cxn modelId="{4E3674A9-EE1A-403D-AD19-20222F49C784}" type="presParOf" srcId="{90BE99A2-08EA-4CB4-B5A8-47C7EBE87148}" destId="{3658A97F-1BC6-43EE-9761-C4A585E74DC0}"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29DF14-C032-4902-A027-B0D6888F763A}"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US"/>
        </a:p>
      </dgm:t>
    </dgm:pt>
    <dgm:pt modelId="{B1B840C1-3610-46B5-BFD8-C3E4006B7705}">
      <dgm:prSet phldrT="[نص]" custT="1"/>
      <dgm:spPr>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spcFirstLastPara="0" vert="horz" wrap="square" lIns="114300" tIns="114300" rIns="114300" bIns="114300" numCol="1" spcCol="1270" anchor="ctr" anchorCtr="0"/>
        <a:lstStyle/>
        <a:p>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a:t>
          </a:r>
          <a:r>
            <a:rPr lang="ar-SA" sz="2800" kern="1200" dirty="0">
              <a:solidFill>
                <a:srgbClr val="626B8A"/>
              </a:solidFill>
              <a:latin typeface="Dubai" panose="020B0503030403030204" pitchFamily="34" charset="-78"/>
              <a:cs typeface="Dubai" panose="020B0503030403030204" pitchFamily="34" charset="-78"/>
            </a:rPr>
            <a:t>(يبقى العام على عمومه ما لم يقم دليل التخصيص</a:t>
          </a:r>
          <a:r>
            <a:rPr lang="ar-SA" sz="2800" kern="1200" dirty="0">
              <a:solidFill>
                <a:srgbClr val="626B8A"/>
              </a:solidFill>
              <a:latin typeface="Dubai" panose="020B0503030403030204" pitchFamily="34" charset="-78"/>
              <a:ea typeface="+mn-ea"/>
              <a:cs typeface="Dubai" panose="020B0503030403030204" pitchFamily="34" charset="-78"/>
            </a:rPr>
            <a:t>)</a:t>
          </a:r>
          <a:endParaRPr lang="en-US" sz="28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8F0903E4-D9C4-4AC5-9AF2-30FFF71659A9}" type="parTrans" cxnId="{AD284DE5-8FE7-4B27-AFD9-85D54CE095FE}">
      <dgm:prSet/>
      <dgm:spPr/>
      <dgm:t>
        <a:bodyPr/>
        <a:lstStyle/>
        <a:p>
          <a:endParaRPr lang="en-US"/>
        </a:p>
      </dgm:t>
    </dgm:pt>
    <dgm:pt modelId="{5320683F-3481-47AE-B3A7-9583ED57A1BF}" type="sibTrans" cxnId="{AD284DE5-8FE7-4B27-AFD9-85D54CE095FE}">
      <dgm:prSet/>
      <dgm:spPr/>
      <dgm:t>
        <a:bodyPr/>
        <a:lstStyle/>
        <a:p>
          <a:endParaRPr lang="en-US"/>
        </a:p>
      </dgm:t>
    </dgm:pt>
    <dgm:pt modelId="{F98DB0A7-7DBB-4155-A88A-E43D9456D02A}">
      <dgm:prSet phldrT="[نص]" custT="1"/>
      <dgm:spPr>
        <a:ln>
          <a:noFill/>
        </a:ln>
      </dgm:spPr>
      <dgm:t>
        <a:bodyPr spcFirstLastPara="0" vert="horz" wrap="square" lIns="114300" tIns="114300" rIns="114300" bIns="114300" numCol="1" spcCol="1270" anchor="ctr" anchorCtr="0"/>
        <a:lstStyle/>
        <a:p>
          <a:pPr marL="0" lvl="0" indent="0" algn="ctr" defTabSz="1333500">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القاعدة المتعلقة بـ</a:t>
          </a:r>
          <a:r>
            <a:rPr lang="ar-SA" sz="2800" kern="1200" dirty="0">
              <a:solidFill>
                <a:srgbClr val="626B8A"/>
              </a:solidFill>
              <a:latin typeface="Dubai" panose="020B0503030403030204" pitchFamily="34" charset="-78"/>
              <a:cs typeface="Dubai" panose="020B0503030403030204" pitchFamily="34" charset="-78"/>
            </a:rPr>
            <a:t>(صيغة العام ودلالتها</a:t>
          </a:r>
          <a:r>
            <a:rPr lang="ar-SA" sz="2800" kern="1200" dirty="0">
              <a:solidFill>
                <a:srgbClr val="626B8A"/>
              </a:solidFill>
              <a:latin typeface="Dubai" panose="020B0503030403030204" pitchFamily="34" charset="-78"/>
              <a:ea typeface="+mn-ea"/>
              <a:cs typeface="Dubai" panose="020B0503030403030204" pitchFamily="34" charset="-78"/>
            </a:rPr>
            <a:t>)</a:t>
          </a:r>
          <a:endParaRPr lang="en-US" sz="28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F0FC8918-7DEB-4AC9-A14F-0AD26DAF6D1E}" type="parTrans" cxnId="{030C51DB-9682-46BF-BEE8-AC1BAD025B19}">
      <dgm:prSet/>
      <dgm:spPr/>
      <dgm:t>
        <a:bodyPr/>
        <a:lstStyle/>
        <a:p>
          <a:endParaRPr lang="en-US"/>
        </a:p>
      </dgm:t>
    </dgm:pt>
    <dgm:pt modelId="{B7B7D02B-E24C-4199-A8E2-E74AADC1F8C8}" type="sibTrans" cxnId="{030C51DB-9682-46BF-BEE8-AC1BAD025B19}">
      <dgm:prSet/>
      <dgm:spPr/>
      <dgm:t>
        <a:bodyPr/>
        <a:lstStyle/>
        <a:p>
          <a:endParaRPr lang="en-US"/>
        </a:p>
      </dgm:t>
    </dgm:pt>
    <dgm:pt modelId="{12CD9D88-886B-4604-A7EB-58DC6D0671F0}">
      <dgm:prSet phldrT="[نص]" custT="1"/>
      <dgm:spPr>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spcFirstLastPara="0" vert="horz" wrap="square" lIns="114300" tIns="114300" rIns="114300" bIns="114300" numCol="1" spcCol="1270" anchor="ctr" anchorCtr="0"/>
        <a:lstStyle/>
        <a:p>
          <a:pPr marL="0" lvl="0" indent="0" algn="ctr" defTabSz="1333500">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a:t>
          </a:r>
          <a:r>
            <a:rPr lang="ar-SA" sz="2800" kern="1200" dirty="0">
              <a:solidFill>
                <a:srgbClr val="626B8A"/>
              </a:solidFill>
              <a:latin typeface="Dubai" panose="020B0503030403030204" pitchFamily="34" charset="-78"/>
              <a:cs typeface="Dubai" panose="020B0503030403030204" pitchFamily="34" charset="-78"/>
            </a:rPr>
            <a:t>العبرة بعموم اللفظ لا بخصوص السبب</a:t>
          </a:r>
          <a:r>
            <a:rPr lang="ar-SA" sz="2800" kern="1200" dirty="0">
              <a:solidFill>
                <a:srgbClr val="626B8A"/>
              </a:solidFill>
              <a:latin typeface="Dubai" panose="020B0503030403030204" pitchFamily="34" charset="-78"/>
              <a:ea typeface="+mn-ea"/>
              <a:cs typeface="Dubai" panose="020B0503030403030204" pitchFamily="34" charset="-78"/>
            </a:rPr>
            <a:t>)</a:t>
          </a:r>
          <a:endParaRPr lang="en-US" sz="28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854B1F4B-6B85-43AA-9B6E-C20F77DB3354}" type="parTrans" cxnId="{481FC3A4-349E-478A-963F-0FFC76D6238C}">
      <dgm:prSet/>
      <dgm:spPr/>
      <dgm:t>
        <a:bodyPr/>
        <a:lstStyle/>
        <a:p>
          <a:endParaRPr lang="en-US"/>
        </a:p>
      </dgm:t>
    </dgm:pt>
    <dgm:pt modelId="{DFA0AFF6-218F-482E-AF9E-BC41EB6A26D0}" type="sibTrans" cxnId="{481FC3A4-349E-478A-963F-0FFC76D6238C}">
      <dgm:prSet/>
      <dgm:spPr/>
      <dgm:t>
        <a:bodyPr/>
        <a:lstStyle/>
        <a:p>
          <a:endParaRPr lang="en-US"/>
        </a:p>
      </dgm:t>
    </dgm:pt>
    <dgm:pt modelId="{5A1589A8-A452-4C7E-A89A-FAEDB95A21F8}">
      <dgm:prSet phldrT="[نص]" custT="1"/>
      <dgm:spPr/>
      <dgm:t>
        <a:bodyPr/>
        <a:lstStyle/>
        <a:p>
          <a:pPr rtl="1"/>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(تخصيص العام بالعرف والعادة)</a:t>
          </a:r>
          <a:endParaRPr lang="ar-SA" sz="2600" kern="1200" dirty="0">
            <a:solidFill>
              <a:srgbClr val="626B8A"/>
            </a:solidFill>
            <a:latin typeface="Dubai" panose="020B0503030403030204" pitchFamily="34" charset="-78"/>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37B5F4C3-13EA-41B9-93B5-DC604269DACB}" type="parTrans" cxnId="{4B7D871E-79A8-4A19-A977-58C9AF77C371}">
      <dgm:prSet/>
      <dgm:spPr/>
      <dgm:t>
        <a:bodyPr/>
        <a:lstStyle/>
        <a:p>
          <a:pPr rtl="1"/>
          <a:endParaRPr lang="ar-SA"/>
        </a:p>
      </dgm:t>
    </dgm:pt>
    <dgm:pt modelId="{D4D189D5-38EB-44E4-B939-39F7AEE2C1CC}" type="sibTrans" cxnId="{4B7D871E-79A8-4A19-A977-58C9AF77C371}">
      <dgm:prSet/>
      <dgm:spPr/>
      <dgm:t>
        <a:bodyPr/>
        <a:lstStyle/>
        <a:p>
          <a:pPr rtl="1"/>
          <a:endParaRPr lang="ar-SA"/>
        </a:p>
      </dgm:t>
    </dgm:pt>
    <dgm:pt modelId="{A995CD1C-DDE3-40CD-9FAC-7043F8A8B844}" type="pres">
      <dgm:prSet presAssocID="{5D29DF14-C032-4902-A027-B0D6888F763A}" presName="diagram" presStyleCnt="0">
        <dgm:presLayoutVars>
          <dgm:dir/>
          <dgm:resizeHandles val="exact"/>
        </dgm:presLayoutVars>
      </dgm:prSet>
      <dgm:spPr/>
    </dgm:pt>
    <dgm:pt modelId="{20DF02F7-7EC7-4F14-B135-DF5E2B281BB1}" type="pres">
      <dgm:prSet presAssocID="{B1B840C1-3610-46B5-BFD8-C3E4006B7705}" presName="node" presStyleLbl="node1" presStyleIdx="0" presStyleCnt="4" custScaleX="42325" custScaleY="28779" custLinFactNeighborX="3917" custLinFactNeighborY="1651">
        <dgm:presLayoutVars>
          <dgm:bulletEnabled val="1"/>
        </dgm:presLayoutVars>
      </dgm:prSet>
      <dgm:spPr>
        <a:xfrm>
          <a:off x="760572" y="312608"/>
          <a:ext cx="4210011" cy="1431456"/>
        </a:xfrm>
        <a:prstGeom prst="roundRect">
          <a:avLst/>
        </a:prstGeom>
      </dgm:spPr>
    </dgm:pt>
    <dgm:pt modelId="{599BAE0D-04B1-4033-949D-BA8C92FC2F87}" type="pres">
      <dgm:prSet presAssocID="{5320683F-3481-47AE-B3A7-9583ED57A1BF}" presName="sibTrans" presStyleCnt="0"/>
      <dgm:spPr/>
    </dgm:pt>
    <dgm:pt modelId="{8F6871CD-2260-4E75-8E99-239C5728C62B}" type="pres">
      <dgm:prSet presAssocID="{F98DB0A7-7DBB-4155-A88A-E43D9456D02A}" presName="node" presStyleLbl="node1" presStyleIdx="1" presStyleCnt="4" custScaleX="42433" custScaleY="28529" custLinFactNeighborX="-2241" custLinFactNeighborY="1184">
        <dgm:presLayoutVars>
          <dgm:bulletEnabled val="1"/>
        </dgm:presLayoutVars>
      </dgm:prSet>
      <dgm:spPr>
        <a:xfrm>
          <a:off x="5432118" y="3188"/>
          <a:ext cx="3486373" cy="2091823"/>
        </a:xfrm>
        <a:prstGeom prst="roundRect">
          <a:avLst/>
        </a:prstGeom>
      </dgm:spPr>
    </dgm:pt>
    <dgm:pt modelId="{461CFBEB-8947-493D-9334-77E8320B6C2A}" type="pres">
      <dgm:prSet presAssocID="{B7B7D02B-E24C-4199-A8E2-E74AADC1F8C8}" presName="sibTrans" presStyleCnt="0"/>
      <dgm:spPr/>
    </dgm:pt>
    <dgm:pt modelId="{FCA0E298-6AFC-4542-BF33-B89B15394BDB}" type="pres">
      <dgm:prSet presAssocID="{12CD9D88-886B-4604-A7EB-58DC6D0671F0}" presName="node" presStyleLbl="node1" presStyleIdx="2" presStyleCnt="4" custScaleX="42508" custScaleY="28734" custLinFactNeighborX="49753" custLinFactNeighborY="-12110">
        <dgm:presLayoutVars>
          <dgm:bulletEnabled val="1"/>
        </dgm:presLayoutVars>
      </dgm:prSet>
      <dgm:spPr>
        <a:xfrm>
          <a:off x="3152794" y="2394533"/>
          <a:ext cx="4210011" cy="1431456"/>
        </a:xfrm>
        <a:prstGeom prst="roundRect">
          <a:avLst/>
        </a:prstGeom>
      </dgm:spPr>
    </dgm:pt>
    <dgm:pt modelId="{DA8F6FC0-D7B8-4248-AB0E-3F70B1927F08}" type="pres">
      <dgm:prSet presAssocID="{DFA0AFF6-218F-482E-AF9E-BC41EB6A26D0}" presName="sibTrans" presStyleCnt="0"/>
      <dgm:spPr/>
    </dgm:pt>
    <dgm:pt modelId="{7C35F681-B608-48DA-A9FC-88C69E1BE54C}" type="pres">
      <dgm:prSet presAssocID="{5A1589A8-A452-4C7E-A89A-FAEDB95A21F8}" presName="node" presStyleLbl="node1" presStyleIdx="3" presStyleCnt="4" custScaleX="42794" custScaleY="27402" custLinFactNeighborX="-48903" custLinFactNeighborY="-11568">
        <dgm:presLayoutVars>
          <dgm:bulletEnabled val="1"/>
        </dgm:presLayoutVars>
      </dgm:prSet>
      <dgm:spPr>
        <a:prstGeom prst="roundRect">
          <a:avLst/>
        </a:prstGeom>
      </dgm:spPr>
    </dgm:pt>
  </dgm:ptLst>
  <dgm:cxnLst>
    <dgm:cxn modelId="{4B7D871E-79A8-4A19-A977-58C9AF77C371}" srcId="{5D29DF14-C032-4902-A027-B0D6888F763A}" destId="{5A1589A8-A452-4C7E-A89A-FAEDB95A21F8}" srcOrd="3" destOrd="0" parTransId="{37B5F4C3-13EA-41B9-93B5-DC604269DACB}" sibTransId="{D4D189D5-38EB-44E4-B939-39F7AEE2C1CC}"/>
    <dgm:cxn modelId="{E593002D-CC39-4472-ABFC-514E10E9B8A0}" type="presOf" srcId="{12CD9D88-886B-4604-A7EB-58DC6D0671F0}" destId="{FCA0E298-6AFC-4542-BF33-B89B15394BDB}" srcOrd="0" destOrd="0" presId="urn:microsoft.com/office/officeart/2005/8/layout/default"/>
    <dgm:cxn modelId="{5A99E731-BDAB-4952-AC62-2DD6BDD2A490}" type="presOf" srcId="{5D29DF14-C032-4902-A027-B0D6888F763A}" destId="{A995CD1C-DDE3-40CD-9FAC-7043F8A8B844}" srcOrd="0" destOrd="0" presId="urn:microsoft.com/office/officeart/2005/8/layout/default"/>
    <dgm:cxn modelId="{481FC3A4-349E-478A-963F-0FFC76D6238C}" srcId="{5D29DF14-C032-4902-A027-B0D6888F763A}" destId="{12CD9D88-886B-4604-A7EB-58DC6D0671F0}" srcOrd="2" destOrd="0" parTransId="{854B1F4B-6B85-43AA-9B6E-C20F77DB3354}" sibTransId="{DFA0AFF6-218F-482E-AF9E-BC41EB6A26D0}"/>
    <dgm:cxn modelId="{EAC8BAB5-0A9D-4BE8-8F5B-B0C93D793E07}" type="presOf" srcId="{B1B840C1-3610-46B5-BFD8-C3E4006B7705}" destId="{20DF02F7-7EC7-4F14-B135-DF5E2B281BB1}" srcOrd="0" destOrd="0" presId="urn:microsoft.com/office/officeart/2005/8/layout/default"/>
    <dgm:cxn modelId="{030C51DB-9682-46BF-BEE8-AC1BAD025B19}" srcId="{5D29DF14-C032-4902-A027-B0D6888F763A}" destId="{F98DB0A7-7DBB-4155-A88A-E43D9456D02A}" srcOrd="1" destOrd="0" parTransId="{F0FC8918-7DEB-4AC9-A14F-0AD26DAF6D1E}" sibTransId="{B7B7D02B-E24C-4199-A8E2-E74AADC1F8C8}"/>
    <dgm:cxn modelId="{AD284DE5-8FE7-4B27-AFD9-85D54CE095FE}" srcId="{5D29DF14-C032-4902-A027-B0D6888F763A}" destId="{B1B840C1-3610-46B5-BFD8-C3E4006B7705}" srcOrd="0" destOrd="0" parTransId="{8F0903E4-D9C4-4AC5-9AF2-30FFF71659A9}" sibTransId="{5320683F-3481-47AE-B3A7-9583ED57A1BF}"/>
    <dgm:cxn modelId="{57F76DE5-20EB-4343-A9B6-B1D9C9001807}" type="presOf" srcId="{5A1589A8-A452-4C7E-A89A-FAEDB95A21F8}" destId="{7C35F681-B608-48DA-A9FC-88C69E1BE54C}" srcOrd="0" destOrd="0" presId="urn:microsoft.com/office/officeart/2005/8/layout/default"/>
    <dgm:cxn modelId="{156A95EA-AC91-46E5-96C3-3163C6CD258A}" type="presOf" srcId="{F98DB0A7-7DBB-4155-A88A-E43D9456D02A}" destId="{8F6871CD-2260-4E75-8E99-239C5728C62B}" srcOrd="0" destOrd="0" presId="urn:microsoft.com/office/officeart/2005/8/layout/default"/>
    <dgm:cxn modelId="{C9737826-6EDC-45F2-AE22-8A47ABD5E812}" type="presParOf" srcId="{A995CD1C-DDE3-40CD-9FAC-7043F8A8B844}" destId="{20DF02F7-7EC7-4F14-B135-DF5E2B281BB1}" srcOrd="0" destOrd="0" presId="urn:microsoft.com/office/officeart/2005/8/layout/default"/>
    <dgm:cxn modelId="{6CBB957C-9633-433D-B007-7DE0ECBAB05F}" type="presParOf" srcId="{A995CD1C-DDE3-40CD-9FAC-7043F8A8B844}" destId="{599BAE0D-04B1-4033-949D-BA8C92FC2F87}" srcOrd="1" destOrd="0" presId="urn:microsoft.com/office/officeart/2005/8/layout/default"/>
    <dgm:cxn modelId="{3BA80C6A-53CE-4EEE-BE51-8AE98D81BBA4}" type="presParOf" srcId="{A995CD1C-DDE3-40CD-9FAC-7043F8A8B844}" destId="{8F6871CD-2260-4E75-8E99-239C5728C62B}" srcOrd="2" destOrd="0" presId="urn:microsoft.com/office/officeart/2005/8/layout/default"/>
    <dgm:cxn modelId="{7297D377-F245-43DC-8BC8-749CB1902C75}" type="presParOf" srcId="{A995CD1C-DDE3-40CD-9FAC-7043F8A8B844}" destId="{461CFBEB-8947-493D-9334-77E8320B6C2A}" srcOrd="3" destOrd="0" presId="urn:microsoft.com/office/officeart/2005/8/layout/default"/>
    <dgm:cxn modelId="{16263768-17D5-465A-A8D7-F77DDDE99F66}" type="presParOf" srcId="{A995CD1C-DDE3-40CD-9FAC-7043F8A8B844}" destId="{FCA0E298-6AFC-4542-BF33-B89B15394BDB}" srcOrd="4" destOrd="0" presId="urn:microsoft.com/office/officeart/2005/8/layout/default"/>
    <dgm:cxn modelId="{EF9AB716-C17F-4820-A155-7FC202E4754C}" type="presParOf" srcId="{A995CD1C-DDE3-40CD-9FAC-7043F8A8B844}" destId="{DA8F6FC0-D7B8-4248-AB0E-3F70B1927F08}" srcOrd="5" destOrd="0" presId="urn:microsoft.com/office/officeart/2005/8/layout/default"/>
    <dgm:cxn modelId="{EB83837A-2F7E-4644-9821-78CDBD305127}" type="presParOf" srcId="{A995CD1C-DDE3-40CD-9FAC-7043F8A8B844}" destId="{7C35F681-B608-48DA-A9FC-88C69E1BE54C}"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3DEA77-9309-4168-AC29-0679172BF59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415C0796-70CF-4AE7-ABB6-7C2B5C2DAFD2}">
      <dgm:prSet phldrT="[نص]" custT="1"/>
      <dgm:spPr>
        <a:solidFill>
          <a:schemeClr val="tx1">
            <a:lumMod val="20000"/>
            <a:lumOff val="80000"/>
          </a:schemeClr>
        </a:solidFill>
        <a:ln>
          <a:solidFill>
            <a:schemeClr val="tx1"/>
          </a:solidFill>
        </a:ln>
      </dgm:spPr>
      <dgm:t>
        <a:bodyPr/>
        <a:lstStyle/>
        <a:p>
          <a:r>
            <a:rPr lang="ar-SA" sz="2800" b="0" dirty="0">
              <a:solidFill>
                <a:schemeClr val="bg2">
                  <a:lumMod val="10000"/>
                </a:schemeClr>
              </a:solidFill>
              <a:latin typeface="Dubai" panose="020B0503030403030204" pitchFamily="34" charset="-78"/>
              <a:cs typeface="Dubai" panose="020B0503030403030204" pitchFamily="34" charset="-78"/>
            </a:rPr>
            <a:t>أشهر صيغ العموم</a:t>
          </a:r>
          <a:endParaRPr lang="en-US" sz="2800" b="0" dirty="0">
            <a:solidFill>
              <a:schemeClr val="bg2">
                <a:lumMod val="10000"/>
              </a:schemeClr>
            </a:solidFill>
            <a:latin typeface="Dubai" panose="020B0503030403030204" pitchFamily="34" charset="-78"/>
            <a:cs typeface="Dubai" panose="020B0503030403030204" pitchFamily="34" charset="-78"/>
          </a:endParaRPr>
        </a:p>
      </dgm:t>
    </dgm:pt>
    <dgm:pt modelId="{15EBECCC-8895-4C08-8E2E-E9BAFD57D402}" type="parTrans" cxnId="{6750BE5E-29D9-46AF-B011-C8A9E69898E4}">
      <dgm:prSet/>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2DAAA8EE-13B4-4F10-90BA-C0C7FC3A5586}" type="sibTrans" cxnId="{6750BE5E-29D9-46AF-B011-C8A9E69898E4}">
      <dgm:prSet/>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01353115-5B61-484C-B23E-F20D7893180E}">
      <dgm:prSet phldrT="[نص]" custT="1"/>
      <dgm:spPr>
        <a:solidFill>
          <a:schemeClr val="accent1">
            <a:lumMod val="20000"/>
            <a:lumOff val="80000"/>
          </a:schemeClr>
        </a:solidFill>
      </dgm:spPr>
      <dgm:t>
        <a:bodyPr/>
        <a:lstStyle/>
        <a:p>
          <a:pPr>
            <a:lnSpc>
              <a:spcPts val="2600"/>
            </a:lnSpc>
            <a:spcAft>
              <a:spcPts val="0"/>
            </a:spcAft>
          </a:pPr>
          <a:r>
            <a:rPr lang="ar-SA" sz="2400" dirty="0">
              <a:solidFill>
                <a:schemeClr val="bg2">
                  <a:lumMod val="10000"/>
                </a:schemeClr>
              </a:solidFill>
              <a:latin typeface="Dubai Light" panose="020B0303030403030204" pitchFamily="34" charset="-78"/>
              <a:cs typeface="Dubai Light" panose="020B0303030403030204" pitchFamily="34" charset="-78"/>
            </a:rPr>
            <a:t>ما دل بمادته مثل (كل) و(جميع)</a:t>
          </a:r>
          <a:endParaRPr lang="en-US" sz="2400" dirty="0">
            <a:solidFill>
              <a:schemeClr val="bg2">
                <a:lumMod val="10000"/>
              </a:schemeClr>
            </a:solidFill>
            <a:latin typeface="Dubai Light" panose="020B0303030403030204" pitchFamily="34" charset="-78"/>
            <a:cs typeface="Dubai Light" panose="020B0303030403030204" pitchFamily="34" charset="-78"/>
          </a:endParaRPr>
        </a:p>
      </dgm:t>
    </dgm:pt>
    <dgm:pt modelId="{13E6FCAC-791A-444F-9697-4240C8146D4D}" type="parTrans" cxnId="{138240BC-9C32-4173-9DE9-5B2478278472}">
      <dgm:prSet/>
      <dgm:spPr>
        <a:solidFill>
          <a:schemeClr val="accent1">
            <a:lumMod val="20000"/>
            <a:lumOff val="80000"/>
          </a:schemeClr>
        </a:solidFill>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D80B7F5B-6A9A-4271-A434-BB66CF1716D2}" type="sibTrans" cxnId="{138240BC-9C32-4173-9DE9-5B2478278472}">
      <dgm:prSet/>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CD5ED94B-CC75-44C7-BFBD-99A8C184D0DF}">
      <dgm:prSet phldrT="[نص]" custT="1"/>
      <dgm:spPr>
        <a:solidFill>
          <a:schemeClr val="accent1">
            <a:lumMod val="20000"/>
            <a:lumOff val="80000"/>
          </a:schemeClr>
        </a:solidFill>
      </dgm:spPr>
      <dgm:t>
        <a:bodyPr/>
        <a:lstStyle/>
        <a:p>
          <a:pPr>
            <a:lnSpc>
              <a:spcPts val="2600"/>
            </a:lnSpc>
            <a:spcAft>
              <a:spcPts val="0"/>
            </a:spcAft>
          </a:pPr>
          <a:r>
            <a:rPr lang="ar-SA" sz="2400" dirty="0">
              <a:solidFill>
                <a:schemeClr val="bg2">
                  <a:lumMod val="10000"/>
                </a:schemeClr>
              </a:solidFill>
              <a:latin typeface="Dubai Light" panose="020B0303030403030204" pitchFamily="34" charset="-78"/>
              <a:cs typeface="Dubai Light" panose="020B0303030403030204" pitchFamily="34" charset="-78"/>
            </a:rPr>
            <a:t>الأسماء الموصولة</a:t>
          </a:r>
          <a:endParaRPr lang="en-US" sz="2400" dirty="0">
            <a:solidFill>
              <a:schemeClr val="bg2">
                <a:lumMod val="10000"/>
              </a:schemeClr>
            </a:solidFill>
            <a:latin typeface="Dubai Light" panose="020B0303030403030204" pitchFamily="34" charset="-78"/>
            <a:cs typeface="Dubai Light" panose="020B0303030403030204" pitchFamily="34" charset="-78"/>
          </a:endParaRPr>
        </a:p>
      </dgm:t>
    </dgm:pt>
    <dgm:pt modelId="{3ACB195B-6C30-4823-9FE5-DCA93606D1B9}" type="parTrans" cxnId="{94370726-0AE8-4A05-8A62-A4A8C0DB309B}">
      <dgm:prSet/>
      <dgm:spPr>
        <a:solidFill>
          <a:schemeClr val="accent1">
            <a:lumMod val="20000"/>
            <a:lumOff val="80000"/>
          </a:schemeClr>
        </a:solidFill>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379CE007-0A3A-4997-B7E3-378E06239E73}" type="sibTrans" cxnId="{94370726-0AE8-4A05-8A62-A4A8C0DB309B}">
      <dgm:prSet/>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C263010D-7325-4B93-B41D-D1EAD22DD92B}">
      <dgm:prSet phldrT="[نص]" custT="1"/>
      <dgm:spPr>
        <a:solidFill>
          <a:schemeClr val="accent1">
            <a:lumMod val="20000"/>
            <a:lumOff val="80000"/>
          </a:schemeClr>
        </a:solidFill>
      </dgm:spPr>
      <dgm:t>
        <a:bodyPr/>
        <a:lstStyle/>
        <a:p>
          <a:pPr>
            <a:lnSpc>
              <a:spcPts val="2600"/>
            </a:lnSpc>
            <a:spcAft>
              <a:spcPts val="0"/>
            </a:spcAft>
          </a:pPr>
          <a:r>
            <a:rPr lang="ar-SA" sz="2400" dirty="0">
              <a:solidFill>
                <a:schemeClr val="bg2">
                  <a:lumMod val="10000"/>
                </a:schemeClr>
              </a:solidFill>
              <a:latin typeface="Dubai Light" panose="020B0303030403030204" pitchFamily="34" charset="-78"/>
              <a:cs typeface="Dubai Light" panose="020B0303030403030204" pitchFamily="34" charset="-78"/>
            </a:rPr>
            <a:t>النكرة في سياق النفي أو النهي</a:t>
          </a:r>
          <a:endParaRPr lang="en-US" sz="2400" dirty="0">
            <a:solidFill>
              <a:schemeClr val="bg2">
                <a:lumMod val="10000"/>
              </a:schemeClr>
            </a:solidFill>
            <a:latin typeface="Dubai Light" panose="020B0303030403030204" pitchFamily="34" charset="-78"/>
            <a:cs typeface="Dubai Light" panose="020B0303030403030204" pitchFamily="34" charset="-78"/>
          </a:endParaRPr>
        </a:p>
      </dgm:t>
    </dgm:pt>
    <dgm:pt modelId="{4A225DCD-B74D-4630-A440-A3B5F6F1AA79}" type="parTrans" cxnId="{146C1B8E-78FB-4A30-8F2D-8EBCB61121E3}">
      <dgm:prSet/>
      <dgm:spPr>
        <a:solidFill>
          <a:schemeClr val="accent1">
            <a:lumMod val="20000"/>
            <a:lumOff val="80000"/>
          </a:schemeClr>
        </a:solidFill>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3084057B-7AC1-4AC9-97CD-E73061EE8D98}" type="sibTrans" cxnId="{146C1B8E-78FB-4A30-8F2D-8EBCB61121E3}">
      <dgm:prSet/>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30389044-2DE1-4AE4-98CF-47DA7C4ABC54}">
      <dgm:prSet custT="1"/>
      <dgm:spPr>
        <a:solidFill>
          <a:schemeClr val="accent1">
            <a:lumMod val="20000"/>
            <a:lumOff val="80000"/>
          </a:schemeClr>
        </a:solidFill>
      </dgm:spPr>
      <dgm:t>
        <a:bodyPr/>
        <a:lstStyle/>
        <a:p>
          <a:pPr>
            <a:lnSpc>
              <a:spcPts val="2600"/>
            </a:lnSpc>
            <a:spcAft>
              <a:spcPts val="0"/>
            </a:spcAft>
          </a:pPr>
          <a:r>
            <a:rPr lang="ar-SA" sz="2400" dirty="0">
              <a:solidFill>
                <a:schemeClr val="bg2">
                  <a:lumMod val="10000"/>
                </a:schemeClr>
              </a:solidFill>
              <a:latin typeface="Dubai Light" panose="020B0303030403030204" pitchFamily="34" charset="-78"/>
              <a:cs typeface="Dubai Light" panose="020B0303030403030204" pitchFamily="34" charset="-78"/>
            </a:rPr>
            <a:t>المعرف بالألف واللام الاستغراقية</a:t>
          </a:r>
          <a:endParaRPr lang="en-US" sz="2400" dirty="0">
            <a:solidFill>
              <a:schemeClr val="bg2">
                <a:lumMod val="10000"/>
              </a:schemeClr>
            </a:solidFill>
            <a:latin typeface="Dubai Light" panose="020B0303030403030204" pitchFamily="34" charset="-78"/>
            <a:cs typeface="Dubai Light" panose="020B0303030403030204" pitchFamily="34" charset="-78"/>
          </a:endParaRPr>
        </a:p>
      </dgm:t>
    </dgm:pt>
    <dgm:pt modelId="{EF0124EE-7968-4DC9-ADE4-4FB8CF5F9FF4}" type="parTrans" cxnId="{52E86ADC-86FC-4FFC-989B-B4AB1E495523}">
      <dgm:prSet/>
      <dgm:spPr>
        <a:solidFill>
          <a:schemeClr val="accent1">
            <a:lumMod val="20000"/>
            <a:lumOff val="80000"/>
          </a:schemeClr>
        </a:solidFill>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9C7FF916-3F35-4CB7-B2EF-EDB1C7C219C2}" type="sibTrans" cxnId="{52E86ADC-86FC-4FFC-989B-B4AB1E495523}">
      <dgm:prSet/>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64E2A5C9-503C-4CF9-B06F-16697F79209B}">
      <dgm:prSet custT="1"/>
      <dgm:spPr>
        <a:solidFill>
          <a:schemeClr val="accent1">
            <a:lumMod val="20000"/>
            <a:lumOff val="80000"/>
          </a:schemeClr>
        </a:solidFill>
      </dgm:spPr>
      <dgm:t>
        <a:bodyPr/>
        <a:lstStyle/>
        <a:p>
          <a:pPr>
            <a:lnSpc>
              <a:spcPts val="2600"/>
            </a:lnSpc>
            <a:spcAft>
              <a:spcPts val="0"/>
            </a:spcAft>
          </a:pPr>
          <a:r>
            <a:rPr lang="ar-SA" sz="2400" dirty="0">
              <a:solidFill>
                <a:schemeClr val="bg2">
                  <a:lumMod val="10000"/>
                </a:schemeClr>
              </a:solidFill>
              <a:latin typeface="Dubai Light" panose="020B0303030403030204" pitchFamily="34" charset="-78"/>
              <a:cs typeface="Dubai Light" panose="020B0303030403030204" pitchFamily="34" charset="-78"/>
            </a:rPr>
            <a:t>أسماء الشرط</a:t>
          </a:r>
          <a:endParaRPr lang="en-US" sz="2400" dirty="0">
            <a:solidFill>
              <a:schemeClr val="bg2">
                <a:lumMod val="10000"/>
              </a:schemeClr>
            </a:solidFill>
            <a:latin typeface="Dubai Light" panose="020B0303030403030204" pitchFamily="34" charset="-78"/>
            <a:cs typeface="Dubai Light" panose="020B0303030403030204" pitchFamily="34" charset="-78"/>
          </a:endParaRPr>
        </a:p>
      </dgm:t>
    </dgm:pt>
    <dgm:pt modelId="{69148B84-FD5B-4F89-82A7-8BB685DF9001}" type="parTrans" cxnId="{C55DB30C-AA57-4DAB-B04B-1E14E2E8B1EE}">
      <dgm:prSet/>
      <dgm:spPr>
        <a:solidFill>
          <a:schemeClr val="accent1">
            <a:lumMod val="20000"/>
            <a:lumOff val="80000"/>
          </a:schemeClr>
        </a:solidFill>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78C20536-E6CC-4433-8F72-24FA1C30E22C}" type="sibTrans" cxnId="{C55DB30C-AA57-4DAB-B04B-1E14E2E8B1EE}">
      <dgm:prSet/>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C3D66033-1220-4480-8ABC-334A9C085B61}">
      <dgm:prSet custT="1"/>
      <dgm:spPr>
        <a:solidFill>
          <a:schemeClr val="accent1">
            <a:lumMod val="20000"/>
            <a:lumOff val="80000"/>
          </a:schemeClr>
        </a:solidFill>
      </dgm:spPr>
      <dgm:t>
        <a:bodyPr/>
        <a:lstStyle/>
        <a:p>
          <a:pPr>
            <a:lnSpc>
              <a:spcPts val="2600"/>
            </a:lnSpc>
            <a:spcAft>
              <a:spcPts val="0"/>
            </a:spcAft>
          </a:pPr>
          <a:r>
            <a:rPr lang="ar-SA" sz="2400" dirty="0">
              <a:solidFill>
                <a:schemeClr val="bg2">
                  <a:lumMod val="10000"/>
                </a:schemeClr>
              </a:solidFill>
              <a:latin typeface="Dubai Light" panose="020B0303030403030204" pitchFamily="34" charset="-78"/>
              <a:cs typeface="Dubai Light" panose="020B0303030403030204" pitchFamily="34" charset="-78"/>
            </a:rPr>
            <a:t>المعرف بالإضافة</a:t>
          </a:r>
          <a:endParaRPr lang="en-US" sz="2400" dirty="0">
            <a:solidFill>
              <a:schemeClr val="bg2">
                <a:lumMod val="10000"/>
              </a:schemeClr>
            </a:solidFill>
            <a:latin typeface="Dubai Light" panose="020B0303030403030204" pitchFamily="34" charset="-78"/>
            <a:cs typeface="Dubai Light" panose="020B0303030403030204" pitchFamily="34" charset="-78"/>
          </a:endParaRPr>
        </a:p>
      </dgm:t>
    </dgm:pt>
    <dgm:pt modelId="{4A1A4306-1288-4D0E-8FD8-667B782617E7}" type="parTrans" cxnId="{C2191908-210D-472A-B763-1AE013D82038}">
      <dgm:prSet/>
      <dgm:spPr>
        <a:solidFill>
          <a:schemeClr val="accent1">
            <a:lumMod val="20000"/>
            <a:lumOff val="80000"/>
          </a:schemeClr>
        </a:solidFill>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77B39E1A-0270-41BD-BCF9-18A251C43136}" type="sibTrans" cxnId="{C2191908-210D-472A-B763-1AE013D82038}">
      <dgm:prSet/>
      <dgm:spPr/>
      <dgm:t>
        <a:bodyPr/>
        <a:lstStyle/>
        <a:p>
          <a:endParaRPr lang="en-US" sz="2400">
            <a:solidFill>
              <a:schemeClr val="bg2">
                <a:lumMod val="10000"/>
              </a:schemeClr>
            </a:solidFill>
            <a:latin typeface="Dubai Light" panose="020B0303030403030204" pitchFamily="34" charset="-78"/>
            <a:cs typeface="Dubai Light" panose="020B0303030403030204" pitchFamily="34" charset="-78"/>
          </a:endParaRPr>
        </a:p>
      </dgm:t>
    </dgm:pt>
    <dgm:pt modelId="{E3C343A3-996B-4ED5-9879-1503464EA096}" type="pres">
      <dgm:prSet presAssocID="{0D3DEA77-9309-4168-AC29-0679172BF59A}" presName="hierChild1" presStyleCnt="0">
        <dgm:presLayoutVars>
          <dgm:orgChart val="1"/>
          <dgm:chPref val="1"/>
          <dgm:dir val="rev"/>
          <dgm:animOne val="branch"/>
          <dgm:animLvl val="lvl"/>
          <dgm:resizeHandles/>
        </dgm:presLayoutVars>
      </dgm:prSet>
      <dgm:spPr/>
    </dgm:pt>
    <dgm:pt modelId="{B0593A02-5F61-4786-BEDB-43E2106E619D}" type="pres">
      <dgm:prSet presAssocID="{415C0796-70CF-4AE7-ABB6-7C2B5C2DAFD2}" presName="hierRoot1" presStyleCnt="0">
        <dgm:presLayoutVars>
          <dgm:hierBranch val="init"/>
        </dgm:presLayoutVars>
      </dgm:prSet>
      <dgm:spPr/>
    </dgm:pt>
    <dgm:pt modelId="{D427545A-0D0E-4156-82DC-59C801F0FBAE}" type="pres">
      <dgm:prSet presAssocID="{415C0796-70CF-4AE7-ABB6-7C2B5C2DAFD2}" presName="rootComposite1" presStyleCnt="0"/>
      <dgm:spPr/>
    </dgm:pt>
    <dgm:pt modelId="{0FF1567A-268A-4499-9300-9F2D3512E317}" type="pres">
      <dgm:prSet presAssocID="{415C0796-70CF-4AE7-ABB6-7C2B5C2DAFD2}" presName="rootText1" presStyleLbl="node0" presStyleIdx="0" presStyleCnt="1" custScaleX="217973">
        <dgm:presLayoutVars>
          <dgm:chPref val="3"/>
        </dgm:presLayoutVars>
      </dgm:prSet>
      <dgm:spPr>
        <a:prstGeom prst="roundRect">
          <a:avLst/>
        </a:prstGeom>
      </dgm:spPr>
    </dgm:pt>
    <dgm:pt modelId="{E42F058B-8210-48B0-A422-9BCB73D9B13A}" type="pres">
      <dgm:prSet presAssocID="{415C0796-70CF-4AE7-ABB6-7C2B5C2DAFD2}" presName="rootConnector1" presStyleLbl="node1" presStyleIdx="0" presStyleCnt="0"/>
      <dgm:spPr/>
    </dgm:pt>
    <dgm:pt modelId="{AD9D30E8-C776-48FF-84E0-ED15EC25E97F}" type="pres">
      <dgm:prSet presAssocID="{415C0796-70CF-4AE7-ABB6-7C2B5C2DAFD2}" presName="hierChild2" presStyleCnt="0"/>
      <dgm:spPr/>
    </dgm:pt>
    <dgm:pt modelId="{ABD22076-33A9-4C2E-B663-41CB9A65B116}" type="pres">
      <dgm:prSet presAssocID="{13E6FCAC-791A-444F-9697-4240C8146D4D}" presName="Name37" presStyleLbl="parChTrans1D2" presStyleIdx="0" presStyleCnt="6"/>
      <dgm:spPr/>
    </dgm:pt>
    <dgm:pt modelId="{910B0862-26AC-435C-82A3-D1C98793699A}" type="pres">
      <dgm:prSet presAssocID="{01353115-5B61-484C-B23E-F20D7893180E}" presName="hierRoot2" presStyleCnt="0">
        <dgm:presLayoutVars>
          <dgm:hierBranch val="init"/>
        </dgm:presLayoutVars>
      </dgm:prSet>
      <dgm:spPr/>
    </dgm:pt>
    <dgm:pt modelId="{068F27FF-2081-4980-B107-AD95C110B5A2}" type="pres">
      <dgm:prSet presAssocID="{01353115-5B61-484C-B23E-F20D7893180E}" presName="rootComposite" presStyleCnt="0"/>
      <dgm:spPr/>
    </dgm:pt>
    <dgm:pt modelId="{4C6C6AA9-DFFA-4D06-86FB-6BF032A4CCEE}" type="pres">
      <dgm:prSet presAssocID="{01353115-5B61-484C-B23E-F20D7893180E}" presName="rootText" presStyleLbl="node2" presStyleIdx="0" presStyleCnt="6" custScaleX="133113" custScaleY="186339">
        <dgm:presLayoutVars>
          <dgm:chPref val="3"/>
        </dgm:presLayoutVars>
      </dgm:prSet>
      <dgm:spPr>
        <a:prstGeom prst="roundRect">
          <a:avLst/>
        </a:prstGeom>
      </dgm:spPr>
    </dgm:pt>
    <dgm:pt modelId="{73CBFC72-CD9B-4173-9694-29E1A2640EA3}" type="pres">
      <dgm:prSet presAssocID="{01353115-5B61-484C-B23E-F20D7893180E}" presName="rootConnector" presStyleLbl="node2" presStyleIdx="0" presStyleCnt="6"/>
      <dgm:spPr/>
    </dgm:pt>
    <dgm:pt modelId="{30A9D637-C5A3-427C-AE96-5D317286CDB5}" type="pres">
      <dgm:prSet presAssocID="{01353115-5B61-484C-B23E-F20D7893180E}" presName="hierChild4" presStyleCnt="0"/>
      <dgm:spPr/>
    </dgm:pt>
    <dgm:pt modelId="{C86F15CC-5DCC-4A43-B0C1-68F41D0CFCF1}" type="pres">
      <dgm:prSet presAssocID="{01353115-5B61-484C-B23E-F20D7893180E}" presName="hierChild5" presStyleCnt="0"/>
      <dgm:spPr/>
    </dgm:pt>
    <dgm:pt modelId="{38D72966-532D-40CB-957F-69FF378E920B}" type="pres">
      <dgm:prSet presAssocID="{EF0124EE-7968-4DC9-ADE4-4FB8CF5F9FF4}" presName="Name37" presStyleLbl="parChTrans1D2" presStyleIdx="1" presStyleCnt="6"/>
      <dgm:spPr/>
    </dgm:pt>
    <dgm:pt modelId="{6FCC0B45-6315-439E-BFBE-B248E7FCAA72}" type="pres">
      <dgm:prSet presAssocID="{30389044-2DE1-4AE4-98CF-47DA7C4ABC54}" presName="hierRoot2" presStyleCnt="0">
        <dgm:presLayoutVars>
          <dgm:hierBranch val="init"/>
        </dgm:presLayoutVars>
      </dgm:prSet>
      <dgm:spPr/>
    </dgm:pt>
    <dgm:pt modelId="{B31B16F0-E21D-4266-BAAE-6A26E08233DB}" type="pres">
      <dgm:prSet presAssocID="{30389044-2DE1-4AE4-98CF-47DA7C4ABC54}" presName="rootComposite" presStyleCnt="0"/>
      <dgm:spPr/>
    </dgm:pt>
    <dgm:pt modelId="{676BADE5-BA89-4592-B30A-4EF889585D57}" type="pres">
      <dgm:prSet presAssocID="{30389044-2DE1-4AE4-98CF-47DA7C4ABC54}" presName="rootText" presStyleLbl="node2" presStyleIdx="1" presStyleCnt="6" custScaleX="133113" custScaleY="186339">
        <dgm:presLayoutVars>
          <dgm:chPref val="3"/>
        </dgm:presLayoutVars>
      </dgm:prSet>
      <dgm:spPr>
        <a:prstGeom prst="roundRect">
          <a:avLst/>
        </a:prstGeom>
      </dgm:spPr>
    </dgm:pt>
    <dgm:pt modelId="{4D4EDEBA-48CC-4476-BFA4-0C792E1379B7}" type="pres">
      <dgm:prSet presAssocID="{30389044-2DE1-4AE4-98CF-47DA7C4ABC54}" presName="rootConnector" presStyleLbl="node2" presStyleIdx="1" presStyleCnt="6"/>
      <dgm:spPr/>
    </dgm:pt>
    <dgm:pt modelId="{9077F924-E749-40F2-990B-FF40A9325A4D}" type="pres">
      <dgm:prSet presAssocID="{30389044-2DE1-4AE4-98CF-47DA7C4ABC54}" presName="hierChild4" presStyleCnt="0"/>
      <dgm:spPr/>
    </dgm:pt>
    <dgm:pt modelId="{E521D6AC-3A1F-4BBB-8953-A55206359294}" type="pres">
      <dgm:prSet presAssocID="{30389044-2DE1-4AE4-98CF-47DA7C4ABC54}" presName="hierChild5" presStyleCnt="0"/>
      <dgm:spPr/>
    </dgm:pt>
    <dgm:pt modelId="{F83480CF-4A29-4A3C-AC29-B0AE82F275CE}" type="pres">
      <dgm:prSet presAssocID="{4A1A4306-1288-4D0E-8FD8-667B782617E7}" presName="Name37" presStyleLbl="parChTrans1D2" presStyleIdx="2" presStyleCnt="6"/>
      <dgm:spPr/>
    </dgm:pt>
    <dgm:pt modelId="{B2DDAD33-C0DE-435D-9865-BD8257ED6588}" type="pres">
      <dgm:prSet presAssocID="{C3D66033-1220-4480-8ABC-334A9C085B61}" presName="hierRoot2" presStyleCnt="0">
        <dgm:presLayoutVars>
          <dgm:hierBranch val="init"/>
        </dgm:presLayoutVars>
      </dgm:prSet>
      <dgm:spPr/>
    </dgm:pt>
    <dgm:pt modelId="{401952D7-4649-441F-9EC0-5B296DC86AD3}" type="pres">
      <dgm:prSet presAssocID="{C3D66033-1220-4480-8ABC-334A9C085B61}" presName="rootComposite" presStyleCnt="0"/>
      <dgm:spPr/>
    </dgm:pt>
    <dgm:pt modelId="{B778777C-3850-41DD-B47A-4F85909DAC39}" type="pres">
      <dgm:prSet presAssocID="{C3D66033-1220-4480-8ABC-334A9C085B61}" presName="rootText" presStyleLbl="node2" presStyleIdx="2" presStyleCnt="6" custScaleX="133113" custScaleY="186339">
        <dgm:presLayoutVars>
          <dgm:chPref val="3"/>
        </dgm:presLayoutVars>
      </dgm:prSet>
      <dgm:spPr>
        <a:prstGeom prst="roundRect">
          <a:avLst/>
        </a:prstGeom>
      </dgm:spPr>
    </dgm:pt>
    <dgm:pt modelId="{94B4002C-4467-40AE-80BA-0DA7B83A601D}" type="pres">
      <dgm:prSet presAssocID="{C3D66033-1220-4480-8ABC-334A9C085B61}" presName="rootConnector" presStyleLbl="node2" presStyleIdx="2" presStyleCnt="6"/>
      <dgm:spPr/>
    </dgm:pt>
    <dgm:pt modelId="{1A857323-2928-4543-AA85-07167A6CB617}" type="pres">
      <dgm:prSet presAssocID="{C3D66033-1220-4480-8ABC-334A9C085B61}" presName="hierChild4" presStyleCnt="0"/>
      <dgm:spPr/>
    </dgm:pt>
    <dgm:pt modelId="{DF3E40D7-DBA4-4F54-9C7A-54446B552B69}" type="pres">
      <dgm:prSet presAssocID="{C3D66033-1220-4480-8ABC-334A9C085B61}" presName="hierChild5" presStyleCnt="0"/>
      <dgm:spPr/>
    </dgm:pt>
    <dgm:pt modelId="{E44978A3-DC2F-4E02-9543-F62719C6893E}" type="pres">
      <dgm:prSet presAssocID="{69148B84-FD5B-4F89-82A7-8BB685DF9001}" presName="Name37" presStyleLbl="parChTrans1D2" presStyleIdx="3" presStyleCnt="6"/>
      <dgm:spPr/>
    </dgm:pt>
    <dgm:pt modelId="{6B85A574-94DC-41D3-8C42-D73C7756E03C}" type="pres">
      <dgm:prSet presAssocID="{64E2A5C9-503C-4CF9-B06F-16697F79209B}" presName="hierRoot2" presStyleCnt="0">
        <dgm:presLayoutVars>
          <dgm:hierBranch val="init"/>
        </dgm:presLayoutVars>
      </dgm:prSet>
      <dgm:spPr/>
    </dgm:pt>
    <dgm:pt modelId="{A3A22F55-7302-4415-B873-C9A52A423B84}" type="pres">
      <dgm:prSet presAssocID="{64E2A5C9-503C-4CF9-B06F-16697F79209B}" presName="rootComposite" presStyleCnt="0"/>
      <dgm:spPr/>
    </dgm:pt>
    <dgm:pt modelId="{5FFF2DAB-5139-423D-9052-8A92F30119C9}" type="pres">
      <dgm:prSet presAssocID="{64E2A5C9-503C-4CF9-B06F-16697F79209B}" presName="rootText" presStyleLbl="node2" presStyleIdx="3" presStyleCnt="6" custScaleX="133113" custScaleY="186339">
        <dgm:presLayoutVars>
          <dgm:chPref val="3"/>
        </dgm:presLayoutVars>
      </dgm:prSet>
      <dgm:spPr>
        <a:prstGeom prst="roundRect">
          <a:avLst/>
        </a:prstGeom>
      </dgm:spPr>
    </dgm:pt>
    <dgm:pt modelId="{DC8A755D-A034-494E-8BB5-ED7024DA5BEB}" type="pres">
      <dgm:prSet presAssocID="{64E2A5C9-503C-4CF9-B06F-16697F79209B}" presName="rootConnector" presStyleLbl="node2" presStyleIdx="3" presStyleCnt="6"/>
      <dgm:spPr/>
    </dgm:pt>
    <dgm:pt modelId="{43175E1F-6208-409B-B429-E8666A35B3C7}" type="pres">
      <dgm:prSet presAssocID="{64E2A5C9-503C-4CF9-B06F-16697F79209B}" presName="hierChild4" presStyleCnt="0"/>
      <dgm:spPr/>
    </dgm:pt>
    <dgm:pt modelId="{2A7D1105-E7AC-43DA-A792-B93F0A2F1D4D}" type="pres">
      <dgm:prSet presAssocID="{64E2A5C9-503C-4CF9-B06F-16697F79209B}" presName="hierChild5" presStyleCnt="0"/>
      <dgm:spPr/>
    </dgm:pt>
    <dgm:pt modelId="{3BC2B649-6C2E-4C5F-B8C8-E76CFCAC2E3D}" type="pres">
      <dgm:prSet presAssocID="{3ACB195B-6C30-4823-9FE5-DCA93606D1B9}" presName="Name37" presStyleLbl="parChTrans1D2" presStyleIdx="4" presStyleCnt="6"/>
      <dgm:spPr/>
    </dgm:pt>
    <dgm:pt modelId="{AA706EDA-1E33-451E-B379-75F5BB1AEF85}" type="pres">
      <dgm:prSet presAssocID="{CD5ED94B-CC75-44C7-BFBD-99A8C184D0DF}" presName="hierRoot2" presStyleCnt="0">
        <dgm:presLayoutVars>
          <dgm:hierBranch val="init"/>
        </dgm:presLayoutVars>
      </dgm:prSet>
      <dgm:spPr/>
    </dgm:pt>
    <dgm:pt modelId="{5D8A020E-8EEB-4D17-BF91-BAF5EDC5D9E3}" type="pres">
      <dgm:prSet presAssocID="{CD5ED94B-CC75-44C7-BFBD-99A8C184D0DF}" presName="rootComposite" presStyleCnt="0"/>
      <dgm:spPr/>
    </dgm:pt>
    <dgm:pt modelId="{E8F24C3C-6E36-43DF-811D-95E57A573FFB}" type="pres">
      <dgm:prSet presAssocID="{CD5ED94B-CC75-44C7-BFBD-99A8C184D0DF}" presName="rootText" presStyleLbl="node2" presStyleIdx="4" presStyleCnt="6" custScaleX="133113" custScaleY="186339">
        <dgm:presLayoutVars>
          <dgm:chPref val="3"/>
        </dgm:presLayoutVars>
      </dgm:prSet>
      <dgm:spPr>
        <a:prstGeom prst="roundRect">
          <a:avLst/>
        </a:prstGeom>
      </dgm:spPr>
    </dgm:pt>
    <dgm:pt modelId="{365B3D96-B106-41EB-BBEB-AA86BC3C187E}" type="pres">
      <dgm:prSet presAssocID="{CD5ED94B-CC75-44C7-BFBD-99A8C184D0DF}" presName="rootConnector" presStyleLbl="node2" presStyleIdx="4" presStyleCnt="6"/>
      <dgm:spPr/>
    </dgm:pt>
    <dgm:pt modelId="{B71CCEB9-8EEF-4673-8436-25D5ACF29B36}" type="pres">
      <dgm:prSet presAssocID="{CD5ED94B-CC75-44C7-BFBD-99A8C184D0DF}" presName="hierChild4" presStyleCnt="0"/>
      <dgm:spPr/>
    </dgm:pt>
    <dgm:pt modelId="{B11E3935-0781-4A92-B8FE-08E8670BDEAA}" type="pres">
      <dgm:prSet presAssocID="{CD5ED94B-CC75-44C7-BFBD-99A8C184D0DF}" presName="hierChild5" presStyleCnt="0"/>
      <dgm:spPr/>
    </dgm:pt>
    <dgm:pt modelId="{2A02DC79-B205-4A8C-B16E-1A261E70825F}" type="pres">
      <dgm:prSet presAssocID="{4A225DCD-B74D-4630-A440-A3B5F6F1AA79}" presName="Name37" presStyleLbl="parChTrans1D2" presStyleIdx="5" presStyleCnt="6"/>
      <dgm:spPr/>
    </dgm:pt>
    <dgm:pt modelId="{7B692891-AB8A-49E1-A5F4-263AF806627A}" type="pres">
      <dgm:prSet presAssocID="{C263010D-7325-4B93-B41D-D1EAD22DD92B}" presName="hierRoot2" presStyleCnt="0">
        <dgm:presLayoutVars>
          <dgm:hierBranch val="init"/>
        </dgm:presLayoutVars>
      </dgm:prSet>
      <dgm:spPr/>
    </dgm:pt>
    <dgm:pt modelId="{460DD660-F1DB-490E-BBBF-270F8C56B79C}" type="pres">
      <dgm:prSet presAssocID="{C263010D-7325-4B93-B41D-D1EAD22DD92B}" presName="rootComposite" presStyleCnt="0"/>
      <dgm:spPr/>
    </dgm:pt>
    <dgm:pt modelId="{903DE113-0481-4D88-BA6D-631D481E1713}" type="pres">
      <dgm:prSet presAssocID="{C263010D-7325-4B93-B41D-D1EAD22DD92B}" presName="rootText" presStyleLbl="node2" presStyleIdx="5" presStyleCnt="6" custScaleX="133113" custScaleY="186339">
        <dgm:presLayoutVars>
          <dgm:chPref val="3"/>
        </dgm:presLayoutVars>
      </dgm:prSet>
      <dgm:spPr>
        <a:prstGeom prst="roundRect">
          <a:avLst/>
        </a:prstGeom>
      </dgm:spPr>
    </dgm:pt>
    <dgm:pt modelId="{48A6D5FD-F2E8-4FA1-B1AF-BDE49B49466D}" type="pres">
      <dgm:prSet presAssocID="{C263010D-7325-4B93-B41D-D1EAD22DD92B}" presName="rootConnector" presStyleLbl="node2" presStyleIdx="5" presStyleCnt="6"/>
      <dgm:spPr/>
    </dgm:pt>
    <dgm:pt modelId="{58C74094-5E56-4C9B-919C-D6532FAF17DD}" type="pres">
      <dgm:prSet presAssocID="{C263010D-7325-4B93-B41D-D1EAD22DD92B}" presName="hierChild4" presStyleCnt="0"/>
      <dgm:spPr/>
    </dgm:pt>
    <dgm:pt modelId="{7C36DDFE-D9E1-4A43-AE15-E15F69B1BC28}" type="pres">
      <dgm:prSet presAssocID="{C263010D-7325-4B93-B41D-D1EAD22DD92B}" presName="hierChild5" presStyleCnt="0"/>
      <dgm:spPr/>
    </dgm:pt>
    <dgm:pt modelId="{4BAFF70F-BB4E-4771-A2EC-C9204A966343}" type="pres">
      <dgm:prSet presAssocID="{415C0796-70CF-4AE7-ABB6-7C2B5C2DAFD2}" presName="hierChild3" presStyleCnt="0"/>
      <dgm:spPr/>
    </dgm:pt>
  </dgm:ptLst>
  <dgm:cxnLst>
    <dgm:cxn modelId="{76EFE803-A738-4709-A710-FCDCB220958E}" type="presOf" srcId="{C3D66033-1220-4480-8ABC-334A9C085B61}" destId="{B778777C-3850-41DD-B47A-4F85909DAC39}" srcOrd="0" destOrd="0" presId="urn:microsoft.com/office/officeart/2005/8/layout/orgChart1"/>
    <dgm:cxn modelId="{CBB00105-CE65-4ED1-8952-3D6671E78ADA}" type="presOf" srcId="{C263010D-7325-4B93-B41D-D1EAD22DD92B}" destId="{903DE113-0481-4D88-BA6D-631D481E1713}" srcOrd="0" destOrd="0" presId="urn:microsoft.com/office/officeart/2005/8/layout/orgChart1"/>
    <dgm:cxn modelId="{95452306-0999-412D-901D-B98DB9CBA343}" type="presOf" srcId="{415C0796-70CF-4AE7-ABB6-7C2B5C2DAFD2}" destId="{E42F058B-8210-48B0-A422-9BCB73D9B13A}" srcOrd="1" destOrd="0" presId="urn:microsoft.com/office/officeart/2005/8/layout/orgChart1"/>
    <dgm:cxn modelId="{14D5F706-3EE0-4C94-838D-4E33BA370A30}" type="presOf" srcId="{30389044-2DE1-4AE4-98CF-47DA7C4ABC54}" destId="{676BADE5-BA89-4592-B30A-4EF889585D57}" srcOrd="0" destOrd="0" presId="urn:microsoft.com/office/officeart/2005/8/layout/orgChart1"/>
    <dgm:cxn modelId="{C2191908-210D-472A-B763-1AE013D82038}" srcId="{415C0796-70CF-4AE7-ABB6-7C2B5C2DAFD2}" destId="{C3D66033-1220-4480-8ABC-334A9C085B61}" srcOrd="2" destOrd="0" parTransId="{4A1A4306-1288-4D0E-8FD8-667B782617E7}" sibTransId="{77B39E1A-0270-41BD-BCF9-18A251C43136}"/>
    <dgm:cxn modelId="{C55DB30C-AA57-4DAB-B04B-1E14E2E8B1EE}" srcId="{415C0796-70CF-4AE7-ABB6-7C2B5C2DAFD2}" destId="{64E2A5C9-503C-4CF9-B06F-16697F79209B}" srcOrd="3" destOrd="0" parTransId="{69148B84-FD5B-4F89-82A7-8BB685DF9001}" sibTransId="{78C20536-E6CC-4433-8F72-24FA1C30E22C}"/>
    <dgm:cxn modelId="{6364990F-5D0E-44F0-B850-2A2DFB5DDCFC}" type="presOf" srcId="{30389044-2DE1-4AE4-98CF-47DA7C4ABC54}" destId="{4D4EDEBA-48CC-4476-BFA4-0C792E1379B7}" srcOrd="1" destOrd="0" presId="urn:microsoft.com/office/officeart/2005/8/layout/orgChart1"/>
    <dgm:cxn modelId="{70EB471B-8892-4249-BA05-9378C3C5101C}" type="presOf" srcId="{C263010D-7325-4B93-B41D-D1EAD22DD92B}" destId="{48A6D5FD-F2E8-4FA1-B1AF-BDE49B49466D}" srcOrd="1" destOrd="0" presId="urn:microsoft.com/office/officeart/2005/8/layout/orgChart1"/>
    <dgm:cxn modelId="{200CDB24-0CCA-4258-8DEF-5C8AE15DC035}" type="presOf" srcId="{01353115-5B61-484C-B23E-F20D7893180E}" destId="{4C6C6AA9-DFFA-4D06-86FB-6BF032A4CCEE}" srcOrd="0" destOrd="0" presId="urn:microsoft.com/office/officeart/2005/8/layout/orgChart1"/>
    <dgm:cxn modelId="{EA67C225-5AC6-4F8E-BED5-51F1AE6D1607}" type="presOf" srcId="{69148B84-FD5B-4F89-82A7-8BB685DF9001}" destId="{E44978A3-DC2F-4E02-9543-F62719C6893E}" srcOrd="0" destOrd="0" presId="urn:microsoft.com/office/officeart/2005/8/layout/orgChart1"/>
    <dgm:cxn modelId="{94370726-0AE8-4A05-8A62-A4A8C0DB309B}" srcId="{415C0796-70CF-4AE7-ABB6-7C2B5C2DAFD2}" destId="{CD5ED94B-CC75-44C7-BFBD-99A8C184D0DF}" srcOrd="4" destOrd="0" parTransId="{3ACB195B-6C30-4823-9FE5-DCA93606D1B9}" sibTransId="{379CE007-0A3A-4997-B7E3-378E06239E73}"/>
    <dgm:cxn modelId="{6555A45D-B555-446D-A917-3BA8668EC135}" type="presOf" srcId="{64E2A5C9-503C-4CF9-B06F-16697F79209B}" destId="{5FFF2DAB-5139-423D-9052-8A92F30119C9}" srcOrd="0" destOrd="0" presId="urn:microsoft.com/office/officeart/2005/8/layout/orgChart1"/>
    <dgm:cxn modelId="{6750BE5E-29D9-46AF-B011-C8A9E69898E4}" srcId="{0D3DEA77-9309-4168-AC29-0679172BF59A}" destId="{415C0796-70CF-4AE7-ABB6-7C2B5C2DAFD2}" srcOrd="0" destOrd="0" parTransId="{15EBECCC-8895-4C08-8E2E-E9BAFD57D402}" sibTransId="{2DAAA8EE-13B4-4F10-90BA-C0C7FC3A5586}"/>
    <dgm:cxn modelId="{426D4F48-F0EF-4321-A48F-35DB3ED9AC57}" type="presOf" srcId="{4A225DCD-B74D-4630-A440-A3B5F6F1AA79}" destId="{2A02DC79-B205-4A8C-B16E-1A261E70825F}" srcOrd="0" destOrd="0" presId="urn:microsoft.com/office/officeart/2005/8/layout/orgChart1"/>
    <dgm:cxn modelId="{A65B8C49-14D5-4F61-9E29-516712970D1D}" type="presOf" srcId="{CD5ED94B-CC75-44C7-BFBD-99A8C184D0DF}" destId="{365B3D96-B106-41EB-BBEB-AA86BC3C187E}" srcOrd="1" destOrd="0" presId="urn:microsoft.com/office/officeart/2005/8/layout/orgChart1"/>
    <dgm:cxn modelId="{011C5F6D-A567-49DE-B7BF-DC9B835A575E}" type="presOf" srcId="{EF0124EE-7968-4DC9-ADE4-4FB8CF5F9FF4}" destId="{38D72966-532D-40CB-957F-69FF378E920B}" srcOrd="0" destOrd="0" presId="urn:microsoft.com/office/officeart/2005/8/layout/orgChart1"/>
    <dgm:cxn modelId="{574AB575-4EEC-4D0F-A77B-78503E079921}" type="presOf" srcId="{415C0796-70CF-4AE7-ABB6-7C2B5C2DAFD2}" destId="{0FF1567A-268A-4499-9300-9F2D3512E317}" srcOrd="0" destOrd="0" presId="urn:microsoft.com/office/officeart/2005/8/layout/orgChart1"/>
    <dgm:cxn modelId="{1A1DBE80-DC4B-4BE6-A925-14C4ED34F6FB}" type="presOf" srcId="{64E2A5C9-503C-4CF9-B06F-16697F79209B}" destId="{DC8A755D-A034-494E-8BB5-ED7024DA5BEB}" srcOrd="1" destOrd="0" presId="urn:microsoft.com/office/officeart/2005/8/layout/orgChart1"/>
    <dgm:cxn modelId="{146C1B8E-78FB-4A30-8F2D-8EBCB61121E3}" srcId="{415C0796-70CF-4AE7-ABB6-7C2B5C2DAFD2}" destId="{C263010D-7325-4B93-B41D-D1EAD22DD92B}" srcOrd="5" destOrd="0" parTransId="{4A225DCD-B74D-4630-A440-A3B5F6F1AA79}" sibTransId="{3084057B-7AC1-4AC9-97CD-E73061EE8D98}"/>
    <dgm:cxn modelId="{CE03A3AF-CCD4-4415-8091-48D39AABB606}" type="presOf" srcId="{4A1A4306-1288-4D0E-8FD8-667B782617E7}" destId="{F83480CF-4A29-4A3C-AC29-B0AE82F275CE}" srcOrd="0" destOrd="0" presId="urn:microsoft.com/office/officeart/2005/8/layout/orgChart1"/>
    <dgm:cxn modelId="{FE4BBAB1-E094-4E3D-A8C5-78573A84041D}" type="presOf" srcId="{01353115-5B61-484C-B23E-F20D7893180E}" destId="{73CBFC72-CD9B-4173-9694-29E1A2640EA3}" srcOrd="1" destOrd="0" presId="urn:microsoft.com/office/officeart/2005/8/layout/orgChart1"/>
    <dgm:cxn modelId="{138240BC-9C32-4173-9DE9-5B2478278472}" srcId="{415C0796-70CF-4AE7-ABB6-7C2B5C2DAFD2}" destId="{01353115-5B61-484C-B23E-F20D7893180E}" srcOrd="0" destOrd="0" parTransId="{13E6FCAC-791A-444F-9697-4240C8146D4D}" sibTransId="{D80B7F5B-6A9A-4271-A434-BB66CF1716D2}"/>
    <dgm:cxn modelId="{A2CE95BE-6BA9-4BCC-A5D5-4DD6E7E065DE}" type="presOf" srcId="{13E6FCAC-791A-444F-9697-4240C8146D4D}" destId="{ABD22076-33A9-4C2E-B663-41CB9A65B116}" srcOrd="0" destOrd="0" presId="urn:microsoft.com/office/officeart/2005/8/layout/orgChart1"/>
    <dgm:cxn modelId="{001B21CD-71F6-4222-94A1-0419A0C5F7A3}" type="presOf" srcId="{3ACB195B-6C30-4823-9FE5-DCA93606D1B9}" destId="{3BC2B649-6C2E-4C5F-B8C8-E76CFCAC2E3D}" srcOrd="0" destOrd="0" presId="urn:microsoft.com/office/officeart/2005/8/layout/orgChart1"/>
    <dgm:cxn modelId="{52E86ADC-86FC-4FFC-989B-B4AB1E495523}" srcId="{415C0796-70CF-4AE7-ABB6-7C2B5C2DAFD2}" destId="{30389044-2DE1-4AE4-98CF-47DA7C4ABC54}" srcOrd="1" destOrd="0" parTransId="{EF0124EE-7968-4DC9-ADE4-4FB8CF5F9FF4}" sibTransId="{9C7FF916-3F35-4CB7-B2EF-EDB1C7C219C2}"/>
    <dgm:cxn modelId="{AAF864E6-32D2-4FC6-90AF-DCCA511EC17D}" type="presOf" srcId="{0D3DEA77-9309-4168-AC29-0679172BF59A}" destId="{E3C343A3-996B-4ED5-9879-1503464EA096}" srcOrd="0" destOrd="0" presId="urn:microsoft.com/office/officeart/2005/8/layout/orgChart1"/>
    <dgm:cxn modelId="{62D4F2FA-3902-4CE6-94E1-317FD82C3C95}" type="presOf" srcId="{CD5ED94B-CC75-44C7-BFBD-99A8C184D0DF}" destId="{E8F24C3C-6E36-43DF-811D-95E57A573FFB}" srcOrd="0" destOrd="0" presId="urn:microsoft.com/office/officeart/2005/8/layout/orgChart1"/>
    <dgm:cxn modelId="{2F72A3FE-CD09-4F4F-B1AC-EF2E0D331239}" type="presOf" srcId="{C3D66033-1220-4480-8ABC-334A9C085B61}" destId="{94B4002C-4467-40AE-80BA-0DA7B83A601D}" srcOrd="1" destOrd="0" presId="urn:microsoft.com/office/officeart/2005/8/layout/orgChart1"/>
    <dgm:cxn modelId="{A8C165F5-2EAA-48A7-9BDC-CA16298CC5CF}" type="presParOf" srcId="{E3C343A3-996B-4ED5-9879-1503464EA096}" destId="{B0593A02-5F61-4786-BEDB-43E2106E619D}" srcOrd="0" destOrd="0" presId="urn:microsoft.com/office/officeart/2005/8/layout/orgChart1"/>
    <dgm:cxn modelId="{C22D777A-705E-4A3D-ABBC-D82DC389BD0D}" type="presParOf" srcId="{B0593A02-5F61-4786-BEDB-43E2106E619D}" destId="{D427545A-0D0E-4156-82DC-59C801F0FBAE}" srcOrd="0" destOrd="0" presId="urn:microsoft.com/office/officeart/2005/8/layout/orgChart1"/>
    <dgm:cxn modelId="{5351FFAB-4C9B-40E8-A4D0-D78C54506C4D}" type="presParOf" srcId="{D427545A-0D0E-4156-82DC-59C801F0FBAE}" destId="{0FF1567A-268A-4499-9300-9F2D3512E317}" srcOrd="0" destOrd="0" presId="urn:microsoft.com/office/officeart/2005/8/layout/orgChart1"/>
    <dgm:cxn modelId="{EC6F7C4E-9300-4669-8E0B-05C324B00C07}" type="presParOf" srcId="{D427545A-0D0E-4156-82DC-59C801F0FBAE}" destId="{E42F058B-8210-48B0-A422-9BCB73D9B13A}" srcOrd="1" destOrd="0" presId="urn:microsoft.com/office/officeart/2005/8/layout/orgChart1"/>
    <dgm:cxn modelId="{A57BAC74-3579-4A2E-A012-FFFC6F61330D}" type="presParOf" srcId="{B0593A02-5F61-4786-BEDB-43E2106E619D}" destId="{AD9D30E8-C776-48FF-84E0-ED15EC25E97F}" srcOrd="1" destOrd="0" presId="urn:microsoft.com/office/officeart/2005/8/layout/orgChart1"/>
    <dgm:cxn modelId="{B6A2D307-1DF3-4132-BAD9-157B00A4A55B}" type="presParOf" srcId="{AD9D30E8-C776-48FF-84E0-ED15EC25E97F}" destId="{ABD22076-33A9-4C2E-B663-41CB9A65B116}" srcOrd="0" destOrd="0" presId="urn:microsoft.com/office/officeart/2005/8/layout/orgChart1"/>
    <dgm:cxn modelId="{D2CCB041-DD68-4A2C-909D-76F3BEB257F4}" type="presParOf" srcId="{AD9D30E8-C776-48FF-84E0-ED15EC25E97F}" destId="{910B0862-26AC-435C-82A3-D1C98793699A}" srcOrd="1" destOrd="0" presId="urn:microsoft.com/office/officeart/2005/8/layout/orgChart1"/>
    <dgm:cxn modelId="{D0357A0A-38C0-4480-A969-FCA8F2EF02EE}" type="presParOf" srcId="{910B0862-26AC-435C-82A3-D1C98793699A}" destId="{068F27FF-2081-4980-B107-AD95C110B5A2}" srcOrd="0" destOrd="0" presId="urn:microsoft.com/office/officeart/2005/8/layout/orgChart1"/>
    <dgm:cxn modelId="{01FE67FA-2BE6-4B3C-A240-4E2ACD65CA11}" type="presParOf" srcId="{068F27FF-2081-4980-B107-AD95C110B5A2}" destId="{4C6C6AA9-DFFA-4D06-86FB-6BF032A4CCEE}" srcOrd="0" destOrd="0" presId="urn:microsoft.com/office/officeart/2005/8/layout/orgChart1"/>
    <dgm:cxn modelId="{D4278476-4B64-43E7-A5D8-31131A41E8A3}" type="presParOf" srcId="{068F27FF-2081-4980-B107-AD95C110B5A2}" destId="{73CBFC72-CD9B-4173-9694-29E1A2640EA3}" srcOrd="1" destOrd="0" presId="urn:microsoft.com/office/officeart/2005/8/layout/orgChart1"/>
    <dgm:cxn modelId="{78F08606-36EF-41C2-8F22-CCC87C580814}" type="presParOf" srcId="{910B0862-26AC-435C-82A3-D1C98793699A}" destId="{30A9D637-C5A3-427C-AE96-5D317286CDB5}" srcOrd="1" destOrd="0" presId="urn:microsoft.com/office/officeart/2005/8/layout/orgChart1"/>
    <dgm:cxn modelId="{6ACF2A40-207D-4730-A26E-0D75B874E6E5}" type="presParOf" srcId="{910B0862-26AC-435C-82A3-D1C98793699A}" destId="{C86F15CC-5DCC-4A43-B0C1-68F41D0CFCF1}" srcOrd="2" destOrd="0" presId="urn:microsoft.com/office/officeart/2005/8/layout/orgChart1"/>
    <dgm:cxn modelId="{4C4B530B-C31C-4504-8A42-842033F704AE}" type="presParOf" srcId="{AD9D30E8-C776-48FF-84E0-ED15EC25E97F}" destId="{38D72966-532D-40CB-957F-69FF378E920B}" srcOrd="2" destOrd="0" presId="urn:microsoft.com/office/officeart/2005/8/layout/orgChart1"/>
    <dgm:cxn modelId="{FEE038B0-6D89-4273-BABA-0551E89D9603}" type="presParOf" srcId="{AD9D30E8-C776-48FF-84E0-ED15EC25E97F}" destId="{6FCC0B45-6315-439E-BFBE-B248E7FCAA72}" srcOrd="3" destOrd="0" presId="urn:microsoft.com/office/officeart/2005/8/layout/orgChart1"/>
    <dgm:cxn modelId="{7C426778-3742-4690-92C8-EC09EF9C9C83}" type="presParOf" srcId="{6FCC0B45-6315-439E-BFBE-B248E7FCAA72}" destId="{B31B16F0-E21D-4266-BAAE-6A26E08233DB}" srcOrd="0" destOrd="0" presId="urn:microsoft.com/office/officeart/2005/8/layout/orgChart1"/>
    <dgm:cxn modelId="{36000FDA-239D-4E81-B910-A43678174437}" type="presParOf" srcId="{B31B16F0-E21D-4266-BAAE-6A26E08233DB}" destId="{676BADE5-BA89-4592-B30A-4EF889585D57}" srcOrd="0" destOrd="0" presId="urn:microsoft.com/office/officeart/2005/8/layout/orgChart1"/>
    <dgm:cxn modelId="{2317CF25-7669-47B2-AF8C-36EBCA911FAD}" type="presParOf" srcId="{B31B16F0-E21D-4266-BAAE-6A26E08233DB}" destId="{4D4EDEBA-48CC-4476-BFA4-0C792E1379B7}" srcOrd="1" destOrd="0" presId="urn:microsoft.com/office/officeart/2005/8/layout/orgChart1"/>
    <dgm:cxn modelId="{B688C7F0-35C6-411F-B5E6-24F5743ADE77}" type="presParOf" srcId="{6FCC0B45-6315-439E-BFBE-B248E7FCAA72}" destId="{9077F924-E749-40F2-990B-FF40A9325A4D}" srcOrd="1" destOrd="0" presId="urn:microsoft.com/office/officeart/2005/8/layout/orgChart1"/>
    <dgm:cxn modelId="{0AEA5659-DF03-4D4A-A6F1-5E0136316335}" type="presParOf" srcId="{6FCC0B45-6315-439E-BFBE-B248E7FCAA72}" destId="{E521D6AC-3A1F-4BBB-8953-A55206359294}" srcOrd="2" destOrd="0" presId="urn:microsoft.com/office/officeart/2005/8/layout/orgChart1"/>
    <dgm:cxn modelId="{1941BEB4-5507-42AB-A7A4-7446709179E9}" type="presParOf" srcId="{AD9D30E8-C776-48FF-84E0-ED15EC25E97F}" destId="{F83480CF-4A29-4A3C-AC29-B0AE82F275CE}" srcOrd="4" destOrd="0" presId="urn:microsoft.com/office/officeart/2005/8/layout/orgChart1"/>
    <dgm:cxn modelId="{4B127992-B113-491E-9689-EB36096AF96D}" type="presParOf" srcId="{AD9D30E8-C776-48FF-84E0-ED15EC25E97F}" destId="{B2DDAD33-C0DE-435D-9865-BD8257ED6588}" srcOrd="5" destOrd="0" presId="urn:microsoft.com/office/officeart/2005/8/layout/orgChart1"/>
    <dgm:cxn modelId="{1203795E-00A2-4E08-BC88-20B12144F05F}" type="presParOf" srcId="{B2DDAD33-C0DE-435D-9865-BD8257ED6588}" destId="{401952D7-4649-441F-9EC0-5B296DC86AD3}" srcOrd="0" destOrd="0" presId="urn:microsoft.com/office/officeart/2005/8/layout/orgChart1"/>
    <dgm:cxn modelId="{EEFF8B2B-4A17-4127-8615-E35ACA5588DC}" type="presParOf" srcId="{401952D7-4649-441F-9EC0-5B296DC86AD3}" destId="{B778777C-3850-41DD-B47A-4F85909DAC39}" srcOrd="0" destOrd="0" presId="urn:microsoft.com/office/officeart/2005/8/layout/orgChart1"/>
    <dgm:cxn modelId="{B703290C-989E-43D2-AFC9-A3C72E1977AD}" type="presParOf" srcId="{401952D7-4649-441F-9EC0-5B296DC86AD3}" destId="{94B4002C-4467-40AE-80BA-0DA7B83A601D}" srcOrd="1" destOrd="0" presId="urn:microsoft.com/office/officeart/2005/8/layout/orgChart1"/>
    <dgm:cxn modelId="{62894D59-8694-4367-B077-A33D9B5C74BE}" type="presParOf" srcId="{B2DDAD33-C0DE-435D-9865-BD8257ED6588}" destId="{1A857323-2928-4543-AA85-07167A6CB617}" srcOrd="1" destOrd="0" presId="urn:microsoft.com/office/officeart/2005/8/layout/orgChart1"/>
    <dgm:cxn modelId="{F84AC93E-30A2-4F18-ACB2-EF3149A99E03}" type="presParOf" srcId="{B2DDAD33-C0DE-435D-9865-BD8257ED6588}" destId="{DF3E40D7-DBA4-4F54-9C7A-54446B552B69}" srcOrd="2" destOrd="0" presId="urn:microsoft.com/office/officeart/2005/8/layout/orgChart1"/>
    <dgm:cxn modelId="{5615C9A0-4B14-4648-BDD6-25BCEA814440}" type="presParOf" srcId="{AD9D30E8-C776-48FF-84E0-ED15EC25E97F}" destId="{E44978A3-DC2F-4E02-9543-F62719C6893E}" srcOrd="6" destOrd="0" presId="urn:microsoft.com/office/officeart/2005/8/layout/orgChart1"/>
    <dgm:cxn modelId="{F896B78E-662E-4E61-A9D6-60FFB4ECC8E1}" type="presParOf" srcId="{AD9D30E8-C776-48FF-84E0-ED15EC25E97F}" destId="{6B85A574-94DC-41D3-8C42-D73C7756E03C}" srcOrd="7" destOrd="0" presId="urn:microsoft.com/office/officeart/2005/8/layout/orgChart1"/>
    <dgm:cxn modelId="{F9E38B93-A3D9-498A-893C-2E65EFFDE2B8}" type="presParOf" srcId="{6B85A574-94DC-41D3-8C42-D73C7756E03C}" destId="{A3A22F55-7302-4415-B873-C9A52A423B84}" srcOrd="0" destOrd="0" presId="urn:microsoft.com/office/officeart/2005/8/layout/orgChart1"/>
    <dgm:cxn modelId="{22EF1DEE-BFE7-4ABE-819E-5071032A1732}" type="presParOf" srcId="{A3A22F55-7302-4415-B873-C9A52A423B84}" destId="{5FFF2DAB-5139-423D-9052-8A92F30119C9}" srcOrd="0" destOrd="0" presId="urn:microsoft.com/office/officeart/2005/8/layout/orgChart1"/>
    <dgm:cxn modelId="{AB7D6D93-44AF-45D4-8C31-6E5D679B8D0D}" type="presParOf" srcId="{A3A22F55-7302-4415-B873-C9A52A423B84}" destId="{DC8A755D-A034-494E-8BB5-ED7024DA5BEB}" srcOrd="1" destOrd="0" presId="urn:microsoft.com/office/officeart/2005/8/layout/orgChart1"/>
    <dgm:cxn modelId="{F3D44D95-4618-4B54-A9B9-3FFAFA95E306}" type="presParOf" srcId="{6B85A574-94DC-41D3-8C42-D73C7756E03C}" destId="{43175E1F-6208-409B-B429-E8666A35B3C7}" srcOrd="1" destOrd="0" presId="urn:microsoft.com/office/officeart/2005/8/layout/orgChart1"/>
    <dgm:cxn modelId="{9746A267-8853-4596-A0B5-21318CD37034}" type="presParOf" srcId="{6B85A574-94DC-41D3-8C42-D73C7756E03C}" destId="{2A7D1105-E7AC-43DA-A792-B93F0A2F1D4D}" srcOrd="2" destOrd="0" presId="urn:microsoft.com/office/officeart/2005/8/layout/orgChart1"/>
    <dgm:cxn modelId="{2AB164BF-3D15-4152-9DE9-7E940721EDEE}" type="presParOf" srcId="{AD9D30E8-C776-48FF-84E0-ED15EC25E97F}" destId="{3BC2B649-6C2E-4C5F-B8C8-E76CFCAC2E3D}" srcOrd="8" destOrd="0" presId="urn:microsoft.com/office/officeart/2005/8/layout/orgChart1"/>
    <dgm:cxn modelId="{A224AC3C-9A58-4657-9111-B5B5BD3591BD}" type="presParOf" srcId="{AD9D30E8-C776-48FF-84E0-ED15EC25E97F}" destId="{AA706EDA-1E33-451E-B379-75F5BB1AEF85}" srcOrd="9" destOrd="0" presId="urn:microsoft.com/office/officeart/2005/8/layout/orgChart1"/>
    <dgm:cxn modelId="{DCBE6AEA-93E3-4B2A-9246-BB4448AA4448}" type="presParOf" srcId="{AA706EDA-1E33-451E-B379-75F5BB1AEF85}" destId="{5D8A020E-8EEB-4D17-BF91-BAF5EDC5D9E3}" srcOrd="0" destOrd="0" presId="urn:microsoft.com/office/officeart/2005/8/layout/orgChart1"/>
    <dgm:cxn modelId="{D59C3BB7-3B98-473B-BEAF-AC740CE64BC7}" type="presParOf" srcId="{5D8A020E-8EEB-4D17-BF91-BAF5EDC5D9E3}" destId="{E8F24C3C-6E36-43DF-811D-95E57A573FFB}" srcOrd="0" destOrd="0" presId="urn:microsoft.com/office/officeart/2005/8/layout/orgChart1"/>
    <dgm:cxn modelId="{A8612D3A-AB5B-4BDB-97D0-AD5FA5F8EA01}" type="presParOf" srcId="{5D8A020E-8EEB-4D17-BF91-BAF5EDC5D9E3}" destId="{365B3D96-B106-41EB-BBEB-AA86BC3C187E}" srcOrd="1" destOrd="0" presId="urn:microsoft.com/office/officeart/2005/8/layout/orgChart1"/>
    <dgm:cxn modelId="{A1626B1D-CA94-4B7A-A9B2-E65D60CA45E9}" type="presParOf" srcId="{AA706EDA-1E33-451E-B379-75F5BB1AEF85}" destId="{B71CCEB9-8EEF-4673-8436-25D5ACF29B36}" srcOrd="1" destOrd="0" presId="urn:microsoft.com/office/officeart/2005/8/layout/orgChart1"/>
    <dgm:cxn modelId="{D3DDF6DF-E1DE-4D8D-B060-71467ADAA55C}" type="presParOf" srcId="{AA706EDA-1E33-451E-B379-75F5BB1AEF85}" destId="{B11E3935-0781-4A92-B8FE-08E8670BDEAA}" srcOrd="2" destOrd="0" presId="urn:microsoft.com/office/officeart/2005/8/layout/orgChart1"/>
    <dgm:cxn modelId="{AF9014BA-128C-47B9-9FBE-BDCC53EDF705}" type="presParOf" srcId="{AD9D30E8-C776-48FF-84E0-ED15EC25E97F}" destId="{2A02DC79-B205-4A8C-B16E-1A261E70825F}" srcOrd="10" destOrd="0" presId="urn:microsoft.com/office/officeart/2005/8/layout/orgChart1"/>
    <dgm:cxn modelId="{F304653A-D5C2-4D8C-AA6E-587E798FB78D}" type="presParOf" srcId="{AD9D30E8-C776-48FF-84E0-ED15EC25E97F}" destId="{7B692891-AB8A-49E1-A5F4-263AF806627A}" srcOrd="11" destOrd="0" presId="urn:microsoft.com/office/officeart/2005/8/layout/orgChart1"/>
    <dgm:cxn modelId="{5D60D211-F82A-41A2-9D6A-7B80A3C178CA}" type="presParOf" srcId="{7B692891-AB8A-49E1-A5F4-263AF806627A}" destId="{460DD660-F1DB-490E-BBBF-270F8C56B79C}" srcOrd="0" destOrd="0" presId="urn:microsoft.com/office/officeart/2005/8/layout/orgChart1"/>
    <dgm:cxn modelId="{2096D676-7C86-4702-B5AD-2745ED74B26F}" type="presParOf" srcId="{460DD660-F1DB-490E-BBBF-270F8C56B79C}" destId="{903DE113-0481-4D88-BA6D-631D481E1713}" srcOrd="0" destOrd="0" presId="urn:microsoft.com/office/officeart/2005/8/layout/orgChart1"/>
    <dgm:cxn modelId="{1F3844FD-18D9-4288-8230-10A0448C004C}" type="presParOf" srcId="{460DD660-F1DB-490E-BBBF-270F8C56B79C}" destId="{48A6D5FD-F2E8-4FA1-B1AF-BDE49B49466D}" srcOrd="1" destOrd="0" presId="urn:microsoft.com/office/officeart/2005/8/layout/orgChart1"/>
    <dgm:cxn modelId="{F775C883-82AB-4DE2-A082-5C2A4DC57D5A}" type="presParOf" srcId="{7B692891-AB8A-49E1-A5F4-263AF806627A}" destId="{58C74094-5E56-4C9B-919C-D6532FAF17DD}" srcOrd="1" destOrd="0" presId="urn:microsoft.com/office/officeart/2005/8/layout/orgChart1"/>
    <dgm:cxn modelId="{148D4946-B726-4385-8552-79DB4FB91AE2}" type="presParOf" srcId="{7B692891-AB8A-49E1-A5F4-263AF806627A}" destId="{7C36DDFE-D9E1-4A43-AE15-E15F69B1BC28}" srcOrd="2" destOrd="0" presId="urn:microsoft.com/office/officeart/2005/8/layout/orgChart1"/>
    <dgm:cxn modelId="{13F57624-4EAF-4EFC-A26D-DC95858EFF35}" type="presParOf" srcId="{B0593A02-5F61-4786-BEDB-43E2106E619D}" destId="{4BAFF70F-BB4E-4771-A2EC-C9204A966343}" srcOrd="2" destOrd="0" presId="urn:microsoft.com/office/officeart/2005/8/layout/orgChar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5A68FE-2D7A-4777-82E4-8854B6C486DD}">
      <dsp:nvSpPr>
        <dsp:cNvPr id="0" name=""/>
        <dsp:cNvSpPr/>
      </dsp:nvSpPr>
      <dsp:spPr>
        <a:xfrm>
          <a:off x="5509246" y="2844"/>
          <a:ext cx="2295855" cy="13775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rtl="1">
            <a:lnSpc>
              <a:spcPct val="90000"/>
            </a:lnSpc>
            <a:spcBef>
              <a:spcPct val="0"/>
            </a:spcBef>
            <a:spcAft>
              <a:spcPct val="35000"/>
            </a:spcAft>
            <a:buNone/>
          </a:pPr>
          <a:r>
            <a:rPr lang="ar-SA" sz="5700" kern="1200"/>
            <a:t>باب</a:t>
          </a:r>
          <a:endParaRPr lang="ar-SA" sz="5700" kern="1200" dirty="0"/>
        </a:p>
      </dsp:txBody>
      <dsp:txXfrm>
        <a:off x="5509246" y="2844"/>
        <a:ext cx="2295855" cy="1377513"/>
      </dsp:txXfrm>
    </dsp:sp>
    <dsp:sp modelId="{227DEB47-0229-42C8-82E9-7DF48274CA3D}">
      <dsp:nvSpPr>
        <dsp:cNvPr id="0" name=""/>
        <dsp:cNvSpPr/>
      </dsp:nvSpPr>
      <dsp:spPr>
        <a:xfrm>
          <a:off x="2983805" y="2844"/>
          <a:ext cx="2295855" cy="1377513"/>
        </a:xfrm>
        <a:prstGeom prst="rect">
          <a:avLst/>
        </a:prstGeom>
        <a:solidFill>
          <a:schemeClr val="accent5">
            <a:hueOff val="-1225557"/>
            <a:satOff val="-1705"/>
            <a:lumOff val="-6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rtl="1">
            <a:lnSpc>
              <a:spcPct val="90000"/>
            </a:lnSpc>
            <a:spcBef>
              <a:spcPct val="0"/>
            </a:spcBef>
            <a:spcAft>
              <a:spcPct val="35000"/>
            </a:spcAft>
            <a:buNone/>
          </a:pPr>
          <a:r>
            <a:rPr lang="ar-SA" sz="5700" kern="1200"/>
            <a:t>باب</a:t>
          </a:r>
          <a:endParaRPr lang="ar-SA" sz="5700" kern="1200" dirty="0"/>
        </a:p>
      </dsp:txBody>
      <dsp:txXfrm>
        <a:off x="2983805" y="2844"/>
        <a:ext cx="2295855" cy="1377513"/>
      </dsp:txXfrm>
    </dsp:sp>
    <dsp:sp modelId="{96EF743E-C638-4EC0-A3D3-894EE774C7D2}">
      <dsp:nvSpPr>
        <dsp:cNvPr id="0" name=""/>
        <dsp:cNvSpPr/>
      </dsp:nvSpPr>
      <dsp:spPr>
        <a:xfrm>
          <a:off x="458364" y="2844"/>
          <a:ext cx="2295855" cy="1377513"/>
        </a:xfrm>
        <a:prstGeom prst="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rtl="1">
            <a:lnSpc>
              <a:spcPct val="90000"/>
            </a:lnSpc>
            <a:spcBef>
              <a:spcPct val="0"/>
            </a:spcBef>
            <a:spcAft>
              <a:spcPct val="35000"/>
            </a:spcAft>
            <a:buNone/>
          </a:pPr>
          <a:r>
            <a:rPr lang="ar-SA" sz="5700" kern="1200"/>
            <a:t>باب</a:t>
          </a:r>
          <a:endParaRPr lang="ar-SA" sz="5700" kern="1200" dirty="0"/>
        </a:p>
      </dsp:txBody>
      <dsp:txXfrm>
        <a:off x="458364" y="2844"/>
        <a:ext cx="2295855" cy="1377513"/>
      </dsp:txXfrm>
    </dsp:sp>
    <dsp:sp modelId="{DA0A9504-C37F-4FDE-A681-69406FECAC5A}">
      <dsp:nvSpPr>
        <dsp:cNvPr id="0" name=""/>
        <dsp:cNvSpPr/>
      </dsp:nvSpPr>
      <dsp:spPr>
        <a:xfrm>
          <a:off x="5509246" y="1609943"/>
          <a:ext cx="2295855" cy="1377513"/>
        </a:xfrm>
        <a:prstGeom prst="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rtl="1">
            <a:lnSpc>
              <a:spcPct val="90000"/>
            </a:lnSpc>
            <a:spcBef>
              <a:spcPct val="0"/>
            </a:spcBef>
            <a:spcAft>
              <a:spcPct val="35000"/>
            </a:spcAft>
            <a:buNone/>
          </a:pPr>
          <a:r>
            <a:rPr lang="ar-SA" sz="5700" kern="1200"/>
            <a:t>باب</a:t>
          </a:r>
          <a:endParaRPr lang="ar-SA" sz="5700" kern="1200" dirty="0"/>
        </a:p>
      </dsp:txBody>
      <dsp:txXfrm>
        <a:off x="5509246" y="1609943"/>
        <a:ext cx="2295855" cy="1377513"/>
      </dsp:txXfrm>
    </dsp:sp>
    <dsp:sp modelId="{D57DE708-E4A8-46D3-A112-A5A81D9EB73E}">
      <dsp:nvSpPr>
        <dsp:cNvPr id="0" name=""/>
        <dsp:cNvSpPr/>
      </dsp:nvSpPr>
      <dsp:spPr>
        <a:xfrm>
          <a:off x="2983805" y="1609943"/>
          <a:ext cx="2295855" cy="1377513"/>
        </a:xfrm>
        <a:prstGeom prst="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rtl="1">
            <a:lnSpc>
              <a:spcPct val="90000"/>
            </a:lnSpc>
            <a:spcBef>
              <a:spcPct val="0"/>
            </a:spcBef>
            <a:spcAft>
              <a:spcPct val="35000"/>
            </a:spcAft>
            <a:buNone/>
          </a:pPr>
          <a:r>
            <a:rPr lang="ar-SA" sz="5700" kern="1200" dirty="0"/>
            <a:t>باب</a:t>
          </a:r>
        </a:p>
      </dsp:txBody>
      <dsp:txXfrm>
        <a:off x="2983805" y="1609943"/>
        <a:ext cx="2295855" cy="1377513"/>
      </dsp:txXfrm>
    </dsp:sp>
    <dsp:sp modelId="{D1DD8029-3000-4BB5-B68F-C7DBC0B6C332}">
      <dsp:nvSpPr>
        <dsp:cNvPr id="0" name=""/>
        <dsp:cNvSpPr/>
      </dsp:nvSpPr>
      <dsp:spPr>
        <a:xfrm>
          <a:off x="458364" y="1609943"/>
          <a:ext cx="2295855" cy="1377513"/>
        </a:xfrm>
        <a:prstGeom prst="rect">
          <a:avLst/>
        </a:prstGeom>
        <a:solidFill>
          <a:schemeClr val="accent5">
            <a:hueOff val="-6127787"/>
            <a:satOff val="-8523"/>
            <a:lumOff val="-32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rtl="1">
            <a:lnSpc>
              <a:spcPct val="90000"/>
            </a:lnSpc>
            <a:spcBef>
              <a:spcPct val="0"/>
            </a:spcBef>
            <a:spcAft>
              <a:spcPct val="35000"/>
            </a:spcAft>
            <a:buNone/>
          </a:pPr>
          <a:r>
            <a:rPr lang="ar-SA" sz="5700" kern="1200" dirty="0"/>
            <a:t>باب</a:t>
          </a:r>
        </a:p>
      </dsp:txBody>
      <dsp:txXfrm>
        <a:off x="458364" y="1609943"/>
        <a:ext cx="2295855" cy="1377513"/>
      </dsp:txXfrm>
    </dsp:sp>
    <dsp:sp modelId="{E4CDE845-E0DE-4044-A726-7A5033546175}">
      <dsp:nvSpPr>
        <dsp:cNvPr id="0" name=""/>
        <dsp:cNvSpPr/>
      </dsp:nvSpPr>
      <dsp:spPr>
        <a:xfrm>
          <a:off x="2983805" y="3217042"/>
          <a:ext cx="2295855" cy="1377513"/>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rtl="1">
            <a:lnSpc>
              <a:spcPct val="90000"/>
            </a:lnSpc>
            <a:spcBef>
              <a:spcPct val="0"/>
            </a:spcBef>
            <a:spcAft>
              <a:spcPct val="35000"/>
            </a:spcAft>
            <a:buNone/>
          </a:pPr>
          <a:endParaRPr lang="ar-SA" sz="5700" kern="1200" dirty="0"/>
        </a:p>
      </dsp:txBody>
      <dsp:txXfrm>
        <a:off x="2983805" y="3217042"/>
        <a:ext cx="2295855" cy="13775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8AB0FB-9171-47D6-8DAE-B77B5B2F993A}">
      <dsp:nvSpPr>
        <dsp:cNvPr id="0" name=""/>
        <dsp:cNvSpPr/>
      </dsp:nvSpPr>
      <dsp:spPr>
        <a:xfrm rot="10800000">
          <a:off x="894026" y="1359"/>
          <a:ext cx="2935866" cy="618163"/>
        </a:xfrm>
        <a:prstGeom prst="homePlate">
          <a:avLst/>
        </a:prstGeom>
        <a:noFill/>
        <a:ln w="12700" cap="flat" cmpd="sng" algn="ctr">
          <a:solidFill>
            <a:schemeClr val="tx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2593" tIns="80010" rIns="149352" bIns="80010" numCol="1" spcCol="1270" anchor="ctr" anchorCtr="0">
          <a:noAutofit/>
        </a:bodyPr>
        <a:lstStyle/>
        <a:p>
          <a:pPr marL="0" lvl="0" indent="0" algn="ctr" defTabSz="933450" rtl="1">
            <a:lnSpc>
              <a:spcPct val="90000"/>
            </a:lnSpc>
            <a:spcBef>
              <a:spcPct val="0"/>
            </a:spcBef>
            <a:spcAft>
              <a:spcPct val="35000"/>
            </a:spcAft>
            <a:buNone/>
          </a:pPr>
          <a:r>
            <a:rPr lang="en-US" sz="2100" kern="1200" dirty="0">
              <a:hlinkClick xmlns:r="http://schemas.openxmlformats.org/officeDocument/2006/relationships" r:id="rId1"/>
            </a:rPr>
            <a:t>info@ithraa.sa</a:t>
          </a:r>
          <a:endParaRPr lang="ar-SA" sz="2100" kern="1200" dirty="0"/>
        </a:p>
      </dsp:txBody>
      <dsp:txXfrm rot="10800000">
        <a:off x="1048567" y="1359"/>
        <a:ext cx="2781325" cy="618163"/>
      </dsp:txXfrm>
    </dsp:sp>
    <dsp:sp modelId="{3A266D51-8B78-4DBF-8A20-3DD002A026FD}">
      <dsp:nvSpPr>
        <dsp:cNvPr id="0" name=""/>
        <dsp:cNvSpPr/>
      </dsp:nvSpPr>
      <dsp:spPr>
        <a:xfrm>
          <a:off x="254919" y="0"/>
          <a:ext cx="618163" cy="618163"/>
        </a:xfrm>
        <a:prstGeom prst="ellipse">
          <a:avLst/>
        </a:prstGeom>
        <a:blipFill rotWithShape="1">
          <a:blip xmlns:r="http://schemas.openxmlformats.org/officeDocument/2006/relationships" r:embed="rId2"/>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093805D-5D44-49D9-A787-F2704F54B745}">
      <dsp:nvSpPr>
        <dsp:cNvPr id="0" name=""/>
        <dsp:cNvSpPr/>
      </dsp:nvSpPr>
      <dsp:spPr>
        <a:xfrm rot="10800000">
          <a:off x="891976" y="804048"/>
          <a:ext cx="2935866" cy="618163"/>
        </a:xfrm>
        <a:prstGeom prst="homePlate">
          <a:avLst/>
        </a:prstGeom>
        <a:noFill/>
        <a:ln w="12700" cap="flat" cmpd="sng" algn="ctr">
          <a:solidFill>
            <a:schemeClr val="tx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2593" tIns="80010" rIns="149352" bIns="80010" numCol="1" spcCol="1270" anchor="ctr" anchorCtr="0">
          <a:noAutofit/>
        </a:bodyPr>
        <a:lstStyle/>
        <a:p>
          <a:pPr marL="0" lvl="0" indent="0" algn="ctr" defTabSz="933450" rtl="1">
            <a:lnSpc>
              <a:spcPct val="90000"/>
            </a:lnSpc>
            <a:spcBef>
              <a:spcPct val="0"/>
            </a:spcBef>
            <a:spcAft>
              <a:spcPct val="35000"/>
            </a:spcAft>
            <a:buNone/>
          </a:pPr>
          <a:r>
            <a:rPr lang="en-US" sz="2100" kern="1200" dirty="0">
              <a:hlinkClick xmlns:r="http://schemas.openxmlformats.org/officeDocument/2006/relationships" r:id="rId3"/>
            </a:rPr>
            <a:t>www.ithraa.sa</a:t>
          </a:r>
          <a:endParaRPr lang="ar-SA" sz="2100" kern="1200" dirty="0"/>
        </a:p>
      </dsp:txBody>
      <dsp:txXfrm rot="10800000">
        <a:off x="1046517" y="804048"/>
        <a:ext cx="2781325" cy="618163"/>
      </dsp:txXfrm>
    </dsp:sp>
    <dsp:sp modelId="{6EC66202-D8B6-4801-BE88-402AB0E4D843}">
      <dsp:nvSpPr>
        <dsp:cNvPr id="0" name=""/>
        <dsp:cNvSpPr/>
      </dsp:nvSpPr>
      <dsp:spPr>
        <a:xfrm>
          <a:off x="235666" y="827823"/>
          <a:ext cx="609966" cy="570614"/>
        </a:xfrm>
        <a:prstGeom prst="ellipse">
          <a:avLst/>
        </a:prstGeom>
        <a:blipFill rotWithShape="1">
          <a:blip xmlns:r="http://schemas.openxmlformats.org/officeDocument/2006/relationships" r:embed="rId4"/>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2F4C5AD6-8AEF-4ABC-9BB9-62203700E88F}">
      <dsp:nvSpPr>
        <dsp:cNvPr id="0" name=""/>
        <dsp:cNvSpPr/>
      </dsp:nvSpPr>
      <dsp:spPr>
        <a:xfrm rot="10800000">
          <a:off x="894026" y="1606738"/>
          <a:ext cx="2935866" cy="618163"/>
        </a:xfrm>
        <a:prstGeom prst="homePlate">
          <a:avLst/>
        </a:prstGeom>
        <a:noFill/>
        <a:ln w="12700" cap="flat" cmpd="sng" algn="ctr">
          <a:solidFill>
            <a:schemeClr val="tx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2593" tIns="80010" rIns="149352" bIns="80010" numCol="1" spcCol="1270" anchor="ctr" anchorCtr="0">
          <a:noAutofit/>
        </a:bodyPr>
        <a:lstStyle/>
        <a:p>
          <a:pPr marL="0" lvl="0" indent="0" algn="ctr" defTabSz="933450" rtl="1">
            <a:lnSpc>
              <a:spcPct val="90000"/>
            </a:lnSpc>
            <a:spcBef>
              <a:spcPct val="0"/>
            </a:spcBef>
            <a:spcAft>
              <a:spcPct val="35000"/>
            </a:spcAft>
            <a:buNone/>
          </a:pPr>
          <a:r>
            <a:rPr lang="en-US" sz="2100" kern="1200" dirty="0"/>
            <a:t>+966504842744</a:t>
          </a:r>
          <a:endParaRPr lang="ar-SA" sz="2100" kern="1200" dirty="0"/>
        </a:p>
      </dsp:txBody>
      <dsp:txXfrm rot="10800000">
        <a:off x="1048567" y="1606738"/>
        <a:ext cx="2781325" cy="618163"/>
      </dsp:txXfrm>
    </dsp:sp>
    <dsp:sp modelId="{3B7BF556-52AF-4F55-A4A6-517FD04E98F0}">
      <dsp:nvSpPr>
        <dsp:cNvPr id="0" name=""/>
        <dsp:cNvSpPr/>
      </dsp:nvSpPr>
      <dsp:spPr>
        <a:xfrm>
          <a:off x="237715" y="1621642"/>
          <a:ext cx="618163" cy="618163"/>
        </a:xfrm>
        <a:prstGeom prst="ellipse">
          <a:avLst/>
        </a:prstGeom>
        <a:blipFill rotWithShape="1">
          <a:blip xmlns:r="http://schemas.openxmlformats.org/officeDocument/2006/relationships" r:embed="rId5"/>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658A97F-1BC6-43EE-9761-C4A585E74DC0}">
      <dsp:nvSpPr>
        <dsp:cNvPr id="0" name=""/>
        <dsp:cNvSpPr/>
      </dsp:nvSpPr>
      <dsp:spPr>
        <a:xfrm rot="10800000">
          <a:off x="874407" y="2409428"/>
          <a:ext cx="2935866" cy="618163"/>
        </a:xfrm>
        <a:prstGeom prst="homePlate">
          <a:avLst/>
        </a:prstGeom>
        <a:noFill/>
        <a:ln w="12700" cap="flat" cmpd="sng" algn="ctr">
          <a:solidFill>
            <a:schemeClr val="tx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2593" tIns="80010" rIns="149352" bIns="80010" numCol="1" spcCol="1270" anchor="ctr" anchorCtr="0">
          <a:noAutofit/>
        </a:bodyPr>
        <a:lstStyle/>
        <a:p>
          <a:pPr marL="0" lvl="0" indent="0" algn="ctr" defTabSz="933450" rtl="1">
            <a:lnSpc>
              <a:spcPct val="90000"/>
            </a:lnSpc>
            <a:spcBef>
              <a:spcPct val="0"/>
            </a:spcBef>
            <a:spcAft>
              <a:spcPct val="35000"/>
            </a:spcAft>
            <a:buNone/>
          </a:pPr>
          <a:r>
            <a:rPr lang="en-US" sz="2100" kern="1200" dirty="0"/>
            <a:t>+96611445200</a:t>
          </a:r>
          <a:endParaRPr lang="ar-SA" sz="2100" kern="1200" dirty="0"/>
        </a:p>
      </dsp:txBody>
      <dsp:txXfrm rot="10800000">
        <a:off x="1028948" y="2409428"/>
        <a:ext cx="2781325" cy="618163"/>
      </dsp:txXfrm>
    </dsp:sp>
    <dsp:sp modelId="{04CDECD1-8D9E-48B5-8474-E93308076255}">
      <dsp:nvSpPr>
        <dsp:cNvPr id="0" name=""/>
        <dsp:cNvSpPr/>
      </dsp:nvSpPr>
      <dsp:spPr>
        <a:xfrm>
          <a:off x="317154" y="2469637"/>
          <a:ext cx="539687" cy="497745"/>
        </a:xfrm>
        <a:prstGeom prst="ellipse">
          <a:avLst/>
        </a:prstGeom>
        <a:blipFill rotWithShape="1">
          <a:blip xmlns:r="http://schemas.openxmlformats.org/officeDocument/2006/relationships" r:embed="rId6"/>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F02F7-7EC7-4F14-B135-DF5E2B281BB1}">
      <dsp:nvSpPr>
        <dsp:cNvPr id="0" name=""/>
        <dsp:cNvSpPr/>
      </dsp:nvSpPr>
      <dsp:spPr>
        <a:xfrm>
          <a:off x="825868" y="101057"/>
          <a:ext cx="4315988" cy="1760801"/>
        </a:xfrm>
        <a:prstGeom prst="roundRect">
          <a:avLst/>
        </a:prstGeom>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244600">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a:t>
          </a:r>
          <a:r>
            <a:rPr lang="ar-SA" sz="2800" kern="1200" dirty="0">
              <a:solidFill>
                <a:srgbClr val="626B8A"/>
              </a:solidFill>
              <a:latin typeface="Dubai" panose="020B0503030403030204" pitchFamily="34" charset="-78"/>
              <a:cs typeface="Dubai" panose="020B0503030403030204" pitchFamily="34" charset="-78"/>
            </a:rPr>
            <a:t>(يبقى العام على عمومه ما لم يقم دليل التخصيص</a:t>
          </a:r>
          <a:r>
            <a:rPr lang="ar-SA" sz="2800" kern="1200" dirty="0">
              <a:solidFill>
                <a:srgbClr val="626B8A"/>
              </a:solidFill>
              <a:latin typeface="Dubai" panose="020B0503030403030204" pitchFamily="34" charset="-78"/>
              <a:ea typeface="+mn-ea"/>
              <a:cs typeface="Dubai" panose="020B0503030403030204" pitchFamily="34" charset="-78"/>
            </a:rPr>
            <a:t>)</a:t>
          </a:r>
          <a:endParaRPr lang="en-US" sz="2800" kern="1200" dirty="0">
            <a:solidFill>
              <a:srgbClr val="626B8A"/>
            </a:solidFill>
            <a:latin typeface="Dubai" panose="020B0503030403030204" pitchFamily="34" charset="-78"/>
            <a:ea typeface="+mn-ea"/>
            <a:cs typeface="Dubai" panose="020B0503030403030204" pitchFamily="34" charset="-78"/>
          </a:endParaRPr>
        </a:p>
      </dsp:txBody>
      <dsp:txXfrm>
        <a:off x="911823" y="187012"/>
        <a:ext cx="4144078" cy="1588891"/>
      </dsp:txXfrm>
    </dsp:sp>
    <dsp:sp modelId="{8F6871CD-2260-4E75-8E99-239C5728C62B}">
      <dsp:nvSpPr>
        <dsp:cNvPr id="0" name=""/>
        <dsp:cNvSpPr/>
      </dsp:nvSpPr>
      <dsp:spPr>
        <a:xfrm>
          <a:off x="5533635" y="80132"/>
          <a:ext cx="4327001" cy="1745505"/>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القاعدة المتعلقة بـ</a:t>
          </a:r>
          <a:r>
            <a:rPr lang="ar-SA" sz="2800" kern="1200" dirty="0">
              <a:solidFill>
                <a:srgbClr val="626B8A"/>
              </a:solidFill>
              <a:latin typeface="Dubai" panose="020B0503030403030204" pitchFamily="34" charset="-78"/>
              <a:cs typeface="Dubai" panose="020B0503030403030204" pitchFamily="34" charset="-78"/>
            </a:rPr>
            <a:t>(صيغة العام ودلالتها</a:t>
          </a:r>
          <a:r>
            <a:rPr lang="ar-SA" sz="2800" kern="1200" dirty="0">
              <a:solidFill>
                <a:srgbClr val="626B8A"/>
              </a:solidFill>
              <a:latin typeface="Dubai" panose="020B0503030403030204" pitchFamily="34" charset="-78"/>
              <a:ea typeface="+mn-ea"/>
              <a:cs typeface="Dubai" panose="020B0503030403030204" pitchFamily="34" charset="-78"/>
            </a:rPr>
            <a:t>)</a:t>
          </a:r>
          <a:endParaRPr lang="en-US" sz="2800" kern="1200" dirty="0">
            <a:solidFill>
              <a:srgbClr val="626B8A"/>
            </a:solidFill>
            <a:latin typeface="Dubai" panose="020B0503030403030204" pitchFamily="34" charset="-78"/>
            <a:ea typeface="+mn-ea"/>
            <a:cs typeface="Dubai" panose="020B0503030403030204" pitchFamily="34" charset="-78"/>
          </a:endParaRPr>
        </a:p>
      </dsp:txBody>
      <dsp:txXfrm>
        <a:off x="5618844" y="165341"/>
        <a:ext cx="4156583" cy="1575087"/>
      </dsp:txXfrm>
    </dsp:sp>
    <dsp:sp modelId="{FCA0E298-6AFC-4542-BF33-B89B15394BDB}">
      <dsp:nvSpPr>
        <dsp:cNvPr id="0" name=""/>
        <dsp:cNvSpPr/>
      </dsp:nvSpPr>
      <dsp:spPr>
        <a:xfrm>
          <a:off x="5472146" y="2039637"/>
          <a:ext cx="4334649" cy="1758047"/>
        </a:xfrm>
        <a:prstGeom prst="roundRect">
          <a:avLst/>
        </a:prstGeom>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a:t>
          </a:r>
          <a:r>
            <a:rPr lang="ar-SA" sz="2800" kern="1200" dirty="0">
              <a:solidFill>
                <a:srgbClr val="626B8A"/>
              </a:solidFill>
              <a:latin typeface="Dubai" panose="020B0503030403030204" pitchFamily="34" charset="-78"/>
              <a:cs typeface="Dubai" panose="020B0503030403030204" pitchFamily="34" charset="-78"/>
            </a:rPr>
            <a:t>العبرة بعموم اللفظ لا بخصوص السبب</a:t>
          </a:r>
          <a:r>
            <a:rPr lang="ar-SA" sz="2800" kern="1200" dirty="0">
              <a:solidFill>
                <a:srgbClr val="626B8A"/>
              </a:solidFill>
              <a:latin typeface="Dubai" panose="020B0503030403030204" pitchFamily="34" charset="-78"/>
              <a:ea typeface="+mn-ea"/>
              <a:cs typeface="Dubai" panose="020B0503030403030204" pitchFamily="34" charset="-78"/>
            </a:rPr>
            <a:t>)</a:t>
          </a:r>
          <a:endParaRPr lang="en-US" sz="2800" kern="1200" dirty="0">
            <a:solidFill>
              <a:srgbClr val="626B8A"/>
            </a:solidFill>
            <a:latin typeface="Dubai" panose="020B0503030403030204" pitchFamily="34" charset="-78"/>
            <a:ea typeface="+mn-ea"/>
            <a:cs typeface="Dubai" panose="020B0503030403030204" pitchFamily="34" charset="-78"/>
          </a:endParaRPr>
        </a:p>
      </dsp:txBody>
      <dsp:txXfrm>
        <a:off x="5557967" y="2125458"/>
        <a:ext cx="4163007" cy="1586405"/>
      </dsp:txXfrm>
    </dsp:sp>
    <dsp:sp modelId="{7C35F681-B608-48DA-A9FC-88C69E1BE54C}">
      <dsp:nvSpPr>
        <dsp:cNvPr id="0" name=""/>
        <dsp:cNvSpPr/>
      </dsp:nvSpPr>
      <dsp:spPr>
        <a:xfrm>
          <a:off x="766316" y="2113547"/>
          <a:ext cx="4363814" cy="1676551"/>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(تخصيص العام بالعرف والعادة)</a:t>
          </a:r>
          <a:endParaRPr lang="ar-SA" sz="2600" kern="1200" dirty="0">
            <a:solidFill>
              <a:srgbClr val="626B8A"/>
            </a:solidFill>
            <a:latin typeface="Dubai" panose="020B0503030403030204" pitchFamily="34" charset="-78"/>
            <a:cs typeface="Dubai" panose="020B0503030403030204" pitchFamily="34" charset="-78"/>
          </a:endParaRPr>
        </a:p>
      </dsp:txBody>
      <dsp:txXfrm>
        <a:off x="848158" y="2195389"/>
        <a:ext cx="4200130" cy="15128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02DC79-B205-4A8C-B16E-1A261E70825F}">
      <dsp:nvSpPr>
        <dsp:cNvPr id="0" name=""/>
        <dsp:cNvSpPr/>
      </dsp:nvSpPr>
      <dsp:spPr>
        <a:xfrm>
          <a:off x="802006" y="1340811"/>
          <a:ext cx="4633367" cy="252543"/>
        </a:xfrm>
        <a:custGeom>
          <a:avLst/>
          <a:gdLst/>
          <a:ahLst/>
          <a:cxnLst/>
          <a:rect l="0" t="0" r="0" b="0"/>
          <a:pathLst>
            <a:path>
              <a:moveTo>
                <a:pt x="4633367" y="0"/>
              </a:moveTo>
              <a:lnTo>
                <a:pt x="4633367" y="126271"/>
              </a:lnTo>
              <a:lnTo>
                <a:pt x="0" y="126271"/>
              </a:lnTo>
              <a:lnTo>
                <a:pt x="0" y="2525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C2B649-6C2E-4C5F-B8C8-E76CFCAC2E3D}">
      <dsp:nvSpPr>
        <dsp:cNvPr id="0" name=""/>
        <dsp:cNvSpPr/>
      </dsp:nvSpPr>
      <dsp:spPr>
        <a:xfrm>
          <a:off x="2655353" y="1340811"/>
          <a:ext cx="2780020" cy="252543"/>
        </a:xfrm>
        <a:custGeom>
          <a:avLst/>
          <a:gdLst/>
          <a:ahLst/>
          <a:cxnLst/>
          <a:rect l="0" t="0" r="0" b="0"/>
          <a:pathLst>
            <a:path>
              <a:moveTo>
                <a:pt x="2780020" y="0"/>
              </a:moveTo>
              <a:lnTo>
                <a:pt x="2780020" y="126271"/>
              </a:lnTo>
              <a:lnTo>
                <a:pt x="0" y="126271"/>
              </a:lnTo>
              <a:lnTo>
                <a:pt x="0" y="2525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4978A3-DC2F-4E02-9543-F62719C6893E}">
      <dsp:nvSpPr>
        <dsp:cNvPr id="0" name=""/>
        <dsp:cNvSpPr/>
      </dsp:nvSpPr>
      <dsp:spPr>
        <a:xfrm>
          <a:off x="4508700" y="1340811"/>
          <a:ext cx="926673" cy="252543"/>
        </a:xfrm>
        <a:custGeom>
          <a:avLst/>
          <a:gdLst/>
          <a:ahLst/>
          <a:cxnLst/>
          <a:rect l="0" t="0" r="0" b="0"/>
          <a:pathLst>
            <a:path>
              <a:moveTo>
                <a:pt x="926673" y="0"/>
              </a:moveTo>
              <a:lnTo>
                <a:pt x="926673" y="126271"/>
              </a:lnTo>
              <a:lnTo>
                <a:pt x="0" y="126271"/>
              </a:lnTo>
              <a:lnTo>
                <a:pt x="0" y="2525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3480CF-4A29-4A3C-AC29-B0AE82F275CE}">
      <dsp:nvSpPr>
        <dsp:cNvPr id="0" name=""/>
        <dsp:cNvSpPr/>
      </dsp:nvSpPr>
      <dsp:spPr>
        <a:xfrm>
          <a:off x="5435373" y="1340811"/>
          <a:ext cx="926673" cy="252543"/>
        </a:xfrm>
        <a:custGeom>
          <a:avLst/>
          <a:gdLst/>
          <a:ahLst/>
          <a:cxnLst/>
          <a:rect l="0" t="0" r="0" b="0"/>
          <a:pathLst>
            <a:path>
              <a:moveTo>
                <a:pt x="0" y="0"/>
              </a:moveTo>
              <a:lnTo>
                <a:pt x="0" y="126271"/>
              </a:lnTo>
              <a:lnTo>
                <a:pt x="926673" y="126271"/>
              </a:lnTo>
              <a:lnTo>
                <a:pt x="926673" y="2525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D72966-532D-40CB-957F-69FF378E920B}">
      <dsp:nvSpPr>
        <dsp:cNvPr id="0" name=""/>
        <dsp:cNvSpPr/>
      </dsp:nvSpPr>
      <dsp:spPr>
        <a:xfrm>
          <a:off x="5435373" y="1340811"/>
          <a:ext cx="2780020" cy="252543"/>
        </a:xfrm>
        <a:custGeom>
          <a:avLst/>
          <a:gdLst/>
          <a:ahLst/>
          <a:cxnLst/>
          <a:rect l="0" t="0" r="0" b="0"/>
          <a:pathLst>
            <a:path>
              <a:moveTo>
                <a:pt x="0" y="0"/>
              </a:moveTo>
              <a:lnTo>
                <a:pt x="0" y="126271"/>
              </a:lnTo>
              <a:lnTo>
                <a:pt x="2780020" y="126271"/>
              </a:lnTo>
              <a:lnTo>
                <a:pt x="2780020" y="2525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D22076-33A9-4C2E-B663-41CB9A65B116}">
      <dsp:nvSpPr>
        <dsp:cNvPr id="0" name=""/>
        <dsp:cNvSpPr/>
      </dsp:nvSpPr>
      <dsp:spPr>
        <a:xfrm>
          <a:off x="5435373" y="1340811"/>
          <a:ext cx="4633367" cy="252543"/>
        </a:xfrm>
        <a:custGeom>
          <a:avLst/>
          <a:gdLst/>
          <a:ahLst/>
          <a:cxnLst/>
          <a:rect l="0" t="0" r="0" b="0"/>
          <a:pathLst>
            <a:path>
              <a:moveTo>
                <a:pt x="0" y="0"/>
              </a:moveTo>
              <a:lnTo>
                <a:pt x="0" y="126271"/>
              </a:lnTo>
              <a:lnTo>
                <a:pt x="4633367" y="126271"/>
              </a:lnTo>
              <a:lnTo>
                <a:pt x="4633367" y="2525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F1567A-268A-4499-9300-9F2D3512E317}">
      <dsp:nvSpPr>
        <dsp:cNvPr id="0" name=""/>
        <dsp:cNvSpPr/>
      </dsp:nvSpPr>
      <dsp:spPr>
        <a:xfrm>
          <a:off x="4124713" y="739516"/>
          <a:ext cx="2621320" cy="601294"/>
        </a:xfrm>
        <a:prstGeom prst="roundRect">
          <a:avLst/>
        </a:prstGeom>
        <a:solidFill>
          <a:schemeClr val="tx1">
            <a:lumMod val="20000"/>
            <a:lumOff val="8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ar-SA" sz="2800" b="0" kern="1200" dirty="0">
              <a:solidFill>
                <a:schemeClr val="bg2">
                  <a:lumMod val="10000"/>
                </a:schemeClr>
              </a:solidFill>
              <a:latin typeface="Dubai" panose="020B0503030403030204" pitchFamily="34" charset="-78"/>
              <a:cs typeface="Dubai" panose="020B0503030403030204" pitchFamily="34" charset="-78"/>
            </a:rPr>
            <a:t>أشهر صيغ العموم</a:t>
          </a:r>
          <a:endParaRPr lang="en-US" sz="2800" b="0" kern="1200" dirty="0">
            <a:solidFill>
              <a:schemeClr val="bg2">
                <a:lumMod val="10000"/>
              </a:schemeClr>
            </a:solidFill>
            <a:latin typeface="Dubai" panose="020B0503030403030204" pitchFamily="34" charset="-78"/>
            <a:cs typeface="Dubai" panose="020B0503030403030204" pitchFamily="34" charset="-78"/>
          </a:endParaRPr>
        </a:p>
      </dsp:txBody>
      <dsp:txXfrm>
        <a:off x="4154066" y="768869"/>
        <a:ext cx="2562614" cy="542588"/>
      </dsp:txXfrm>
    </dsp:sp>
    <dsp:sp modelId="{4C6C6AA9-DFFA-4D06-86FB-6BF032A4CCEE}">
      <dsp:nvSpPr>
        <dsp:cNvPr id="0" name=""/>
        <dsp:cNvSpPr/>
      </dsp:nvSpPr>
      <dsp:spPr>
        <a:xfrm>
          <a:off x="9268339" y="1593355"/>
          <a:ext cx="1600803" cy="1120446"/>
        </a:xfrm>
        <a:prstGeom prst="round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ts val="2600"/>
            </a:lnSpc>
            <a:spcBef>
              <a:spcPct val="0"/>
            </a:spcBef>
            <a:spcAft>
              <a:spcPts val="0"/>
            </a:spcAft>
            <a:buNone/>
          </a:pPr>
          <a:r>
            <a:rPr lang="ar-SA" sz="2400" kern="1200" dirty="0">
              <a:solidFill>
                <a:schemeClr val="bg2">
                  <a:lumMod val="10000"/>
                </a:schemeClr>
              </a:solidFill>
              <a:latin typeface="Dubai Light" panose="020B0303030403030204" pitchFamily="34" charset="-78"/>
              <a:cs typeface="Dubai Light" panose="020B0303030403030204" pitchFamily="34" charset="-78"/>
            </a:rPr>
            <a:t>ما دل بمادته مثل (كل) و(جميع)</a:t>
          </a:r>
          <a:endParaRPr lang="en-US" sz="2400" kern="1200" dirty="0">
            <a:solidFill>
              <a:schemeClr val="bg2">
                <a:lumMod val="10000"/>
              </a:schemeClr>
            </a:solidFill>
            <a:latin typeface="Dubai Light" panose="020B0303030403030204" pitchFamily="34" charset="-78"/>
            <a:cs typeface="Dubai Light" panose="020B0303030403030204" pitchFamily="34" charset="-78"/>
          </a:endParaRPr>
        </a:p>
      </dsp:txBody>
      <dsp:txXfrm>
        <a:off x="9323035" y="1648051"/>
        <a:ext cx="1491411" cy="1011054"/>
      </dsp:txXfrm>
    </dsp:sp>
    <dsp:sp modelId="{676BADE5-BA89-4592-B30A-4EF889585D57}">
      <dsp:nvSpPr>
        <dsp:cNvPr id="0" name=""/>
        <dsp:cNvSpPr/>
      </dsp:nvSpPr>
      <dsp:spPr>
        <a:xfrm>
          <a:off x="7414992" y="1593355"/>
          <a:ext cx="1600803" cy="1120446"/>
        </a:xfrm>
        <a:prstGeom prst="round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ts val="2600"/>
            </a:lnSpc>
            <a:spcBef>
              <a:spcPct val="0"/>
            </a:spcBef>
            <a:spcAft>
              <a:spcPts val="0"/>
            </a:spcAft>
            <a:buNone/>
          </a:pPr>
          <a:r>
            <a:rPr lang="ar-SA" sz="2400" kern="1200" dirty="0">
              <a:solidFill>
                <a:schemeClr val="bg2">
                  <a:lumMod val="10000"/>
                </a:schemeClr>
              </a:solidFill>
              <a:latin typeface="Dubai Light" panose="020B0303030403030204" pitchFamily="34" charset="-78"/>
              <a:cs typeface="Dubai Light" panose="020B0303030403030204" pitchFamily="34" charset="-78"/>
            </a:rPr>
            <a:t>المعرف بالألف واللام الاستغراقية</a:t>
          </a:r>
          <a:endParaRPr lang="en-US" sz="2400" kern="1200" dirty="0">
            <a:solidFill>
              <a:schemeClr val="bg2">
                <a:lumMod val="10000"/>
              </a:schemeClr>
            </a:solidFill>
            <a:latin typeface="Dubai Light" panose="020B0303030403030204" pitchFamily="34" charset="-78"/>
            <a:cs typeface="Dubai Light" panose="020B0303030403030204" pitchFamily="34" charset="-78"/>
          </a:endParaRPr>
        </a:p>
      </dsp:txBody>
      <dsp:txXfrm>
        <a:off x="7469688" y="1648051"/>
        <a:ext cx="1491411" cy="1011054"/>
      </dsp:txXfrm>
    </dsp:sp>
    <dsp:sp modelId="{B778777C-3850-41DD-B47A-4F85909DAC39}">
      <dsp:nvSpPr>
        <dsp:cNvPr id="0" name=""/>
        <dsp:cNvSpPr/>
      </dsp:nvSpPr>
      <dsp:spPr>
        <a:xfrm>
          <a:off x="5561645" y="1593355"/>
          <a:ext cx="1600803" cy="1120446"/>
        </a:xfrm>
        <a:prstGeom prst="round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ts val="2600"/>
            </a:lnSpc>
            <a:spcBef>
              <a:spcPct val="0"/>
            </a:spcBef>
            <a:spcAft>
              <a:spcPts val="0"/>
            </a:spcAft>
            <a:buNone/>
          </a:pPr>
          <a:r>
            <a:rPr lang="ar-SA" sz="2400" kern="1200" dirty="0">
              <a:solidFill>
                <a:schemeClr val="bg2">
                  <a:lumMod val="10000"/>
                </a:schemeClr>
              </a:solidFill>
              <a:latin typeface="Dubai Light" panose="020B0303030403030204" pitchFamily="34" charset="-78"/>
              <a:cs typeface="Dubai Light" panose="020B0303030403030204" pitchFamily="34" charset="-78"/>
            </a:rPr>
            <a:t>المعرف بالإضافة</a:t>
          </a:r>
          <a:endParaRPr lang="en-US" sz="2400" kern="1200" dirty="0">
            <a:solidFill>
              <a:schemeClr val="bg2">
                <a:lumMod val="10000"/>
              </a:schemeClr>
            </a:solidFill>
            <a:latin typeface="Dubai Light" panose="020B0303030403030204" pitchFamily="34" charset="-78"/>
            <a:cs typeface="Dubai Light" panose="020B0303030403030204" pitchFamily="34" charset="-78"/>
          </a:endParaRPr>
        </a:p>
      </dsp:txBody>
      <dsp:txXfrm>
        <a:off x="5616341" y="1648051"/>
        <a:ext cx="1491411" cy="1011054"/>
      </dsp:txXfrm>
    </dsp:sp>
    <dsp:sp modelId="{5FFF2DAB-5139-423D-9052-8A92F30119C9}">
      <dsp:nvSpPr>
        <dsp:cNvPr id="0" name=""/>
        <dsp:cNvSpPr/>
      </dsp:nvSpPr>
      <dsp:spPr>
        <a:xfrm>
          <a:off x="3708298" y="1593355"/>
          <a:ext cx="1600803" cy="1120446"/>
        </a:xfrm>
        <a:prstGeom prst="round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ts val="2600"/>
            </a:lnSpc>
            <a:spcBef>
              <a:spcPct val="0"/>
            </a:spcBef>
            <a:spcAft>
              <a:spcPts val="0"/>
            </a:spcAft>
            <a:buNone/>
          </a:pPr>
          <a:r>
            <a:rPr lang="ar-SA" sz="2400" kern="1200" dirty="0">
              <a:solidFill>
                <a:schemeClr val="bg2">
                  <a:lumMod val="10000"/>
                </a:schemeClr>
              </a:solidFill>
              <a:latin typeface="Dubai Light" panose="020B0303030403030204" pitchFamily="34" charset="-78"/>
              <a:cs typeface="Dubai Light" panose="020B0303030403030204" pitchFamily="34" charset="-78"/>
            </a:rPr>
            <a:t>أسماء الشرط</a:t>
          </a:r>
          <a:endParaRPr lang="en-US" sz="2400" kern="1200" dirty="0">
            <a:solidFill>
              <a:schemeClr val="bg2">
                <a:lumMod val="10000"/>
              </a:schemeClr>
            </a:solidFill>
            <a:latin typeface="Dubai Light" panose="020B0303030403030204" pitchFamily="34" charset="-78"/>
            <a:cs typeface="Dubai Light" panose="020B0303030403030204" pitchFamily="34" charset="-78"/>
          </a:endParaRPr>
        </a:p>
      </dsp:txBody>
      <dsp:txXfrm>
        <a:off x="3762994" y="1648051"/>
        <a:ext cx="1491411" cy="1011054"/>
      </dsp:txXfrm>
    </dsp:sp>
    <dsp:sp modelId="{E8F24C3C-6E36-43DF-811D-95E57A573FFB}">
      <dsp:nvSpPr>
        <dsp:cNvPr id="0" name=""/>
        <dsp:cNvSpPr/>
      </dsp:nvSpPr>
      <dsp:spPr>
        <a:xfrm>
          <a:off x="1854951" y="1593355"/>
          <a:ext cx="1600803" cy="1120446"/>
        </a:xfrm>
        <a:prstGeom prst="round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ts val="2600"/>
            </a:lnSpc>
            <a:spcBef>
              <a:spcPct val="0"/>
            </a:spcBef>
            <a:spcAft>
              <a:spcPts val="0"/>
            </a:spcAft>
            <a:buNone/>
          </a:pPr>
          <a:r>
            <a:rPr lang="ar-SA" sz="2400" kern="1200" dirty="0">
              <a:solidFill>
                <a:schemeClr val="bg2">
                  <a:lumMod val="10000"/>
                </a:schemeClr>
              </a:solidFill>
              <a:latin typeface="Dubai Light" panose="020B0303030403030204" pitchFamily="34" charset="-78"/>
              <a:cs typeface="Dubai Light" panose="020B0303030403030204" pitchFamily="34" charset="-78"/>
            </a:rPr>
            <a:t>الأسماء الموصولة</a:t>
          </a:r>
          <a:endParaRPr lang="en-US" sz="2400" kern="1200" dirty="0">
            <a:solidFill>
              <a:schemeClr val="bg2">
                <a:lumMod val="10000"/>
              </a:schemeClr>
            </a:solidFill>
            <a:latin typeface="Dubai Light" panose="020B0303030403030204" pitchFamily="34" charset="-78"/>
            <a:cs typeface="Dubai Light" panose="020B0303030403030204" pitchFamily="34" charset="-78"/>
          </a:endParaRPr>
        </a:p>
      </dsp:txBody>
      <dsp:txXfrm>
        <a:off x="1909647" y="1648051"/>
        <a:ext cx="1491411" cy="1011054"/>
      </dsp:txXfrm>
    </dsp:sp>
    <dsp:sp modelId="{903DE113-0481-4D88-BA6D-631D481E1713}">
      <dsp:nvSpPr>
        <dsp:cNvPr id="0" name=""/>
        <dsp:cNvSpPr/>
      </dsp:nvSpPr>
      <dsp:spPr>
        <a:xfrm>
          <a:off x="1604" y="1593355"/>
          <a:ext cx="1600803" cy="1120446"/>
        </a:xfrm>
        <a:prstGeom prst="round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ts val="2600"/>
            </a:lnSpc>
            <a:spcBef>
              <a:spcPct val="0"/>
            </a:spcBef>
            <a:spcAft>
              <a:spcPts val="0"/>
            </a:spcAft>
            <a:buNone/>
          </a:pPr>
          <a:r>
            <a:rPr lang="ar-SA" sz="2400" kern="1200" dirty="0">
              <a:solidFill>
                <a:schemeClr val="bg2">
                  <a:lumMod val="10000"/>
                </a:schemeClr>
              </a:solidFill>
              <a:latin typeface="Dubai Light" panose="020B0303030403030204" pitchFamily="34" charset="-78"/>
              <a:cs typeface="Dubai Light" panose="020B0303030403030204" pitchFamily="34" charset="-78"/>
            </a:rPr>
            <a:t>النكرة في سياق النفي أو النهي</a:t>
          </a:r>
          <a:endParaRPr lang="en-US" sz="2400" kern="1200" dirty="0">
            <a:solidFill>
              <a:schemeClr val="bg2">
                <a:lumMod val="10000"/>
              </a:schemeClr>
            </a:solidFill>
            <a:latin typeface="Dubai Light" panose="020B0303030403030204" pitchFamily="34" charset="-78"/>
            <a:cs typeface="Dubai Light" panose="020B0303030403030204" pitchFamily="34" charset="-78"/>
          </a:endParaRPr>
        </a:p>
      </dsp:txBody>
      <dsp:txXfrm>
        <a:off x="56300" y="1648051"/>
        <a:ext cx="1491411" cy="101105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a:extLst>
              <a:ext uri="{FF2B5EF4-FFF2-40B4-BE49-F238E27FC236}">
                <a16:creationId xmlns:a16="http://schemas.microsoft.com/office/drawing/2014/main" id="{7A98AB8E-7EA9-401C-A29B-1322672F3550}"/>
              </a:ext>
            </a:extLst>
          </p:cNvPr>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a:extLst>
              <a:ext uri="{FF2B5EF4-FFF2-40B4-BE49-F238E27FC236}">
                <a16:creationId xmlns:a16="http://schemas.microsoft.com/office/drawing/2014/main" id="{AF381954-F8C9-4A58-B8D0-ECA2146010E5}"/>
              </a:ext>
            </a:extLst>
          </p:cNvPr>
          <p:cNvSpPr>
            <a:spLocks noGrp="1"/>
          </p:cNvSpPr>
          <p:nvPr>
            <p:ph type="dt" sz="quarter" idx="1"/>
          </p:nvPr>
        </p:nvSpPr>
        <p:spPr>
          <a:xfrm>
            <a:off x="1588" y="0"/>
            <a:ext cx="2971800" cy="458788"/>
          </a:xfrm>
          <a:prstGeom prst="rect">
            <a:avLst/>
          </a:prstGeom>
        </p:spPr>
        <p:txBody>
          <a:bodyPr vert="horz" lIns="91440" tIns="45720" rIns="91440" bIns="45720" rtlCol="1"/>
          <a:lstStyle>
            <a:lvl1pPr algn="r">
              <a:defRPr sz="1200"/>
            </a:lvl1pPr>
          </a:lstStyle>
          <a:p>
            <a:fld id="{2FD80126-1110-4FB4-B705-0650356B87AE}" type="datetimeFigureOut">
              <a:rPr lang="en-US" smtClean="0"/>
              <a:t>8/17/2021</a:t>
            </a:fld>
            <a:endParaRPr lang="en-US"/>
          </a:p>
        </p:txBody>
      </p:sp>
      <p:sp>
        <p:nvSpPr>
          <p:cNvPr id="4" name="عنصر نائب للتذييل 3">
            <a:extLst>
              <a:ext uri="{FF2B5EF4-FFF2-40B4-BE49-F238E27FC236}">
                <a16:creationId xmlns:a16="http://schemas.microsoft.com/office/drawing/2014/main" id="{AD436C65-F829-4F04-8802-E433DD05D775}"/>
              </a:ext>
            </a:extLst>
          </p:cNvPr>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5" name="عنصر نائب لرقم الشريحة 4">
            <a:extLst>
              <a:ext uri="{FF2B5EF4-FFF2-40B4-BE49-F238E27FC236}">
                <a16:creationId xmlns:a16="http://schemas.microsoft.com/office/drawing/2014/main" id="{66B9B5D2-8211-45D6-9177-AC969980E8F1}"/>
              </a:ext>
            </a:extLst>
          </p:cNvPr>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r">
              <a:defRPr sz="1200"/>
            </a:lvl1pPr>
          </a:lstStyle>
          <a:p>
            <a:fld id="{1D835BF7-F873-4DCA-9AA2-3E37B3F57DAD}" type="slidenum">
              <a:rPr lang="en-US" smtClean="0"/>
              <a:t>‹#›</a:t>
            </a:fld>
            <a:endParaRPr lang="en-US"/>
          </a:p>
        </p:txBody>
      </p:sp>
    </p:spTree>
    <p:extLst>
      <p:ext uri="{BB962C8B-B14F-4D97-AF65-F5344CB8AC3E}">
        <p14:creationId xmlns:p14="http://schemas.microsoft.com/office/powerpoint/2010/main" val="50226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B3500C7-3CDC-42E8-9DAF-774A342C0118}" type="datetimeFigureOut">
              <a:rPr lang="ar-SA" smtClean="0"/>
              <a:t>09/01/1443</a:t>
            </a:fld>
            <a:endParaRPr lang="ar-SA"/>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2F8610-7D30-481A-8AF1-D623D1A96998}" type="slidenum">
              <a:rPr lang="ar-SA" smtClean="0"/>
              <a:t>‹#›</a:t>
            </a:fld>
            <a:endParaRPr lang="ar-SA"/>
          </a:p>
        </p:txBody>
      </p:sp>
    </p:spTree>
    <p:extLst>
      <p:ext uri="{BB962C8B-B14F-4D97-AF65-F5344CB8AC3E}">
        <p14:creationId xmlns:p14="http://schemas.microsoft.com/office/powerpoint/2010/main" val="70141410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94518"/>
            <a:ext cx="10363200" cy="2387600"/>
          </a:xfrm>
        </p:spPr>
        <p:txBody>
          <a:bodyPr anchor="ctr" anchorCtr="1">
            <a:normAutofit/>
          </a:bodyPr>
          <a:lstStyle>
            <a:lvl1pPr algn="ctr">
              <a:defRPr lang="en-US" sz="4000" dirty="0">
                <a:solidFill>
                  <a:srgbClr val="616989"/>
                </a:solidFill>
                <a:effectLst>
                  <a:outerShdw blurRad="38100" dist="38100" dir="2700000" algn="tl">
                    <a:srgbClr val="000000">
                      <a:alpha val="43137"/>
                    </a:srgbClr>
                  </a:outerShdw>
                </a:effectLst>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524000" y="3899762"/>
            <a:ext cx="9144000" cy="1655762"/>
          </a:xfrm>
        </p:spPr>
        <p:txBody>
          <a:bodyPr>
            <a:normAutofit/>
          </a:bodyPr>
          <a:lstStyle>
            <a:lvl1pPr marL="0" indent="0" algn="ctr">
              <a:buNone/>
              <a:defRPr lang="en-US" sz="2600" dirty="0">
                <a:solidFill>
                  <a:srgbClr val="B9B822"/>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6" name="Slide Number Placeholder 5"/>
          <p:cNvSpPr>
            <a:spLocks noGrp="1"/>
          </p:cNvSpPr>
          <p:nvPr>
            <p:ph type="sldNum" sz="quarter" idx="12"/>
          </p:nvPr>
        </p:nvSpPr>
        <p:spPr>
          <a:xfrm>
            <a:off x="-226149" y="6356352"/>
            <a:ext cx="626073" cy="365125"/>
          </a:xfrm>
        </p:spPr>
        <p:txBody>
          <a:bodyPr vert="horz" lIns="91440" tIns="45720" rIns="91440" bIns="45720" rtlCol="0" anchor="ctr"/>
          <a:lstStyle>
            <a:lvl1pPr>
              <a:defRPr lang="ar-SA" sz="1600" b="1" smtClean="0">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29827528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7" name="Slide Number Placeholder 6"/>
          <p:cNvSpPr>
            <a:spLocks noGrp="1"/>
          </p:cNvSpPr>
          <p:nvPr>
            <p:ph type="sldNum" sz="quarter" idx="12"/>
          </p:nvPr>
        </p:nvSpPr>
        <p:spPr>
          <a:xfrm>
            <a:off x="9625" y="6356352"/>
            <a:ext cx="371375" cy="365125"/>
          </a:xfrm>
        </p:spPr>
        <p:txBody>
          <a:bodyPr/>
          <a:lstStyle>
            <a:lvl1pPr>
              <a:defRPr>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438292175"/>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7" name="Slide Number Placeholder 6"/>
          <p:cNvSpPr>
            <a:spLocks noGrp="1"/>
          </p:cNvSpPr>
          <p:nvPr>
            <p:ph type="sldNum" sz="quarter" idx="12"/>
          </p:nvPr>
        </p:nvSpPr>
        <p:spPr>
          <a:xfrm>
            <a:off x="0" y="6356352"/>
            <a:ext cx="381000" cy="365125"/>
          </a:xfrm>
        </p:spPr>
        <p:txBody>
          <a:bodyPr/>
          <a:lstStyle>
            <a:lvl1pPr>
              <a:defRPr>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2088507351"/>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6" name="Slide Number Placeholder 5"/>
          <p:cNvSpPr>
            <a:spLocks noGrp="1"/>
          </p:cNvSpPr>
          <p:nvPr>
            <p:ph type="sldNum" sz="quarter" idx="12"/>
          </p:nvPr>
        </p:nvSpPr>
        <p:spPr>
          <a:xfrm>
            <a:off x="-28876" y="6360030"/>
            <a:ext cx="409876" cy="365125"/>
          </a:xfrm>
        </p:spPr>
        <p:txBody>
          <a:bodyPr/>
          <a:lstStyle>
            <a:lvl1pPr>
              <a:defRPr>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2201474999"/>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r>
              <a:rPr lang="ar-SA"/>
              <a:t>شركة إثراء المتون</a:t>
            </a:r>
          </a:p>
        </p:txBody>
      </p:sp>
      <p:sp>
        <p:nvSpPr>
          <p:cNvPr id="6" name="Slide Number Placeholder 5"/>
          <p:cNvSpPr>
            <a:spLocks noGrp="1"/>
          </p:cNvSpPr>
          <p:nvPr>
            <p:ph type="sldNum" sz="quarter" idx="12"/>
          </p:nvPr>
        </p:nvSpPr>
        <p:spPr>
          <a:xfrm>
            <a:off x="-9625" y="6356351"/>
            <a:ext cx="390625" cy="365125"/>
          </a:xfrm>
        </p:spPr>
        <p:txBody>
          <a:bodyPr/>
          <a:lstStyle>
            <a:lvl1pPr>
              <a:defRPr>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82516456"/>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أبواب الكتاب">
    <p:spTree>
      <p:nvGrpSpPr>
        <p:cNvPr id="1" name=""/>
        <p:cNvGrpSpPr/>
        <p:nvPr/>
      </p:nvGrpSpPr>
      <p:grpSpPr>
        <a:xfrm>
          <a:off x="0" y="0"/>
          <a:ext cx="0" cy="0"/>
          <a:chOff x="0" y="0"/>
          <a:chExt cx="0" cy="0"/>
        </a:xfrm>
      </p:grpSpPr>
      <p:sp>
        <p:nvSpPr>
          <p:cNvPr id="2" name="Title 1"/>
          <p:cNvSpPr>
            <a:spLocks noGrp="1"/>
          </p:cNvSpPr>
          <p:nvPr>
            <p:ph type="title"/>
          </p:nvPr>
        </p:nvSpPr>
        <p:spPr>
          <a:xfrm>
            <a:off x="1664898" y="365127"/>
            <a:ext cx="9066362" cy="1158874"/>
          </a:xfrm>
        </p:spPr>
        <p:txBody>
          <a:bodyPr>
            <a:normAutofit/>
          </a:bodyPr>
          <a:lstStyle>
            <a:lvl1pPr>
              <a:defRPr sz="3500">
                <a:solidFill>
                  <a:schemeClr val="accent5">
                    <a:lumMod val="75000"/>
                  </a:schemeClr>
                </a:solidFill>
              </a:defRPr>
            </a:lvl1pPr>
          </a:lstStyle>
          <a:p>
            <a:r>
              <a:rPr lang="ar-SA"/>
              <a:t>انقر لتحرير نمط عنوان الشكل الرئيسي</a:t>
            </a:r>
            <a:endParaRPr lang="en-US" dirty="0"/>
          </a:p>
        </p:txBody>
      </p:sp>
      <p:sp>
        <p:nvSpPr>
          <p:cNvPr id="6" name="Slide Number Placeholder 5"/>
          <p:cNvSpPr>
            <a:spLocks noGrp="1"/>
          </p:cNvSpPr>
          <p:nvPr>
            <p:ph type="sldNum" sz="quarter" idx="12"/>
          </p:nvPr>
        </p:nvSpPr>
        <p:spPr>
          <a:xfrm>
            <a:off x="-57752" y="6360030"/>
            <a:ext cx="438752" cy="365125"/>
          </a:xfrm>
        </p:spPr>
        <p:txBody>
          <a:bodyPr vert="horz" lIns="91440" tIns="45720" rIns="91440" bIns="45720" rtlCol="0" anchor="ctr"/>
          <a:lstStyle>
            <a:lvl1pPr>
              <a:defRPr lang="ar-SA" sz="1400" b="1" smtClean="0">
                <a:solidFill>
                  <a:schemeClr val="bg1"/>
                </a:solidFill>
              </a:defRPr>
            </a:lvl1pPr>
          </a:lstStyle>
          <a:p>
            <a:fld id="{286C1653-2A46-4345-927C-6C3169622717}" type="slidenum">
              <a:rPr lang="ar-SA" smtClean="0"/>
              <a:pPr/>
              <a:t>‹#›</a:t>
            </a:fld>
            <a:endParaRPr lang="ar-SA" dirty="0"/>
          </a:p>
        </p:txBody>
      </p:sp>
      <p:graphicFrame>
        <p:nvGraphicFramePr>
          <p:cNvPr id="7" name="رسم تخطيطي 6"/>
          <p:cNvGraphicFramePr/>
          <p:nvPr userDrawn="1">
            <p:extLst>
              <p:ext uri="{D42A27DB-BD31-4B8C-83A1-F6EECF244321}">
                <p14:modId xmlns:p14="http://schemas.microsoft.com/office/powerpoint/2010/main" val="879860368"/>
              </p:ext>
            </p:extLst>
          </p:nvPr>
        </p:nvGraphicFramePr>
        <p:xfrm>
          <a:off x="1794933" y="1612900"/>
          <a:ext cx="8263467" cy="459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2251383"/>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عنوانان ومحتو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96253" y="6359395"/>
            <a:ext cx="477253" cy="365125"/>
          </a:xfrm>
        </p:spPr>
        <p:txBody>
          <a:bodyPr/>
          <a:lstStyle>
            <a:lvl1pPr>
              <a:defRPr sz="1400" b="1">
                <a:solidFill>
                  <a:schemeClr val="bg1"/>
                </a:solidFill>
              </a:defRPr>
            </a:lvl1pPr>
          </a:lstStyle>
          <a:p>
            <a:fld id="{CB1E7B6C-B8B3-4C17-A8FA-5EC1504A44DC}" type="slidenum">
              <a:rPr lang="ar-SA" smtClean="0"/>
              <a:pPr/>
              <a:t>‹#›</a:t>
            </a:fld>
            <a:endParaRPr lang="ar-SA" dirty="0"/>
          </a:p>
        </p:txBody>
      </p:sp>
      <p:sp>
        <p:nvSpPr>
          <p:cNvPr id="11" name="عنصر نائب للنص 10"/>
          <p:cNvSpPr>
            <a:spLocks noGrp="1"/>
          </p:cNvSpPr>
          <p:nvPr>
            <p:ph type="body" sz="quarter" idx="13" hasCustomPrompt="1"/>
          </p:nvPr>
        </p:nvSpPr>
        <p:spPr>
          <a:xfrm>
            <a:off x="1630392" y="1079143"/>
            <a:ext cx="9040483" cy="606425"/>
          </a:xfrm>
        </p:spPr>
        <p:txBody>
          <a:bodyPr anchor="ctr">
            <a:normAutofit/>
          </a:bodyPr>
          <a:lstStyle>
            <a:lvl1pPr marL="0" indent="0" algn="ctr">
              <a:lnSpc>
                <a:spcPct val="100000"/>
              </a:lnSpc>
              <a:buNone/>
              <a:defRPr sz="2700" b="0">
                <a:solidFill>
                  <a:srgbClr val="008000"/>
                </a:solidFill>
                <a:cs typeface="PT Bold Heading" panose="02010400000000000000" pitchFamily="2" charset="-78"/>
              </a:defRPr>
            </a:lvl1pPr>
          </a:lstStyle>
          <a:p>
            <a:pPr lvl="0"/>
            <a:r>
              <a:rPr lang="ar-SA" dirty="0"/>
              <a:t>عنوان فرغي</a:t>
            </a:r>
          </a:p>
        </p:txBody>
      </p:sp>
      <p:sp>
        <p:nvSpPr>
          <p:cNvPr id="12" name="عنوان 11"/>
          <p:cNvSpPr>
            <a:spLocks noGrp="1"/>
          </p:cNvSpPr>
          <p:nvPr>
            <p:ph type="title"/>
          </p:nvPr>
        </p:nvSpPr>
        <p:spPr>
          <a:xfrm>
            <a:off x="1630392" y="365126"/>
            <a:ext cx="9040483" cy="684000"/>
          </a:xfrm>
        </p:spPr>
        <p:txBody>
          <a:bodyPr>
            <a:normAutofit/>
          </a:bodyPr>
          <a:lstStyle>
            <a:lvl1pPr>
              <a:defRPr sz="3500">
                <a:solidFill>
                  <a:schemeClr val="accent5">
                    <a:lumMod val="75000"/>
                  </a:schemeClr>
                </a:solidFill>
              </a:defRPr>
            </a:lvl1pPr>
          </a:lstStyle>
          <a:p>
            <a:r>
              <a:rPr lang="ar-SA"/>
              <a:t>انقر لتحرير نمط عنوان الشكل الرئيسي</a:t>
            </a:r>
          </a:p>
        </p:txBody>
      </p:sp>
      <p:sp>
        <p:nvSpPr>
          <p:cNvPr id="8" name="Content Placeholder 2"/>
          <p:cNvSpPr>
            <a:spLocks noGrp="1"/>
          </p:cNvSpPr>
          <p:nvPr>
            <p:ph idx="1"/>
          </p:nvPr>
        </p:nvSpPr>
        <p:spPr>
          <a:xfrm>
            <a:off x="838200" y="1751315"/>
            <a:ext cx="10515600" cy="4538663"/>
          </a:xfrm>
        </p:spPr>
        <p:txBody>
          <a:bodyPr>
            <a:noAutofit/>
          </a:bodyPr>
          <a:lstStyle>
            <a:lvl1pPr algn="just">
              <a:lnSpc>
                <a:spcPct val="110000"/>
              </a:lnSpc>
              <a:defRPr sz="3800">
                <a:solidFill>
                  <a:schemeClr val="accent2">
                    <a:lumMod val="50000"/>
                  </a:schemeClr>
                </a:solidFill>
              </a:defRPr>
            </a:lvl1pPr>
            <a:lvl2pPr marL="685800" indent="-228600" algn="just">
              <a:lnSpc>
                <a:spcPct val="110000"/>
              </a:lnSpc>
              <a:buSzPct val="70000"/>
              <a:buFont typeface="Wingdings" panose="05000000000000000000" pitchFamily="2" charset="2"/>
              <a:buChar char="§"/>
              <a:defRPr sz="3800">
                <a:solidFill>
                  <a:schemeClr val="accent6">
                    <a:lumMod val="75000"/>
                  </a:schemeClr>
                </a:solidFill>
              </a:defRPr>
            </a:lvl2pPr>
            <a:lvl3pPr marL="1143000" indent="-228600" algn="just">
              <a:lnSpc>
                <a:spcPct val="110000"/>
              </a:lnSpc>
              <a:buSzPct val="50000"/>
              <a:buFont typeface="Wingdings" panose="05000000000000000000" pitchFamily="2" charset="2"/>
              <a:buChar char="v"/>
              <a:defRPr sz="3800">
                <a:solidFill>
                  <a:srgbClr val="0070C0"/>
                </a:solidFill>
              </a:defRPr>
            </a:lvl3pPr>
            <a:lvl4pPr algn="just">
              <a:lnSpc>
                <a:spcPct val="110000"/>
              </a:lnSpc>
              <a:defRPr sz="3800"/>
            </a:lvl4pPr>
            <a:lvl5pPr algn="just">
              <a:lnSpc>
                <a:spcPct val="110000"/>
              </a:lnSpc>
              <a:defRPr sz="3800"/>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Tree>
    <p:extLst>
      <p:ext uri="{BB962C8B-B14F-4D97-AF65-F5344CB8AC3E}">
        <p14:creationId xmlns:p14="http://schemas.microsoft.com/office/powerpoint/2010/main" val="8731182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fade">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fade">
                                      <p:cBhvr>
                                        <p:cTn id="3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8" grpId="0" build="p">
        <p:tmplLst>
          <p:tmpl lvl="1">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604513" y="389732"/>
            <a:ext cx="9040483" cy="1158874"/>
          </a:xfrm>
          <a:solidFill>
            <a:srgbClr val="22B8CB">
              <a:alpha val="10196"/>
            </a:srgbClr>
          </a:solidFill>
        </p:spPr>
        <p:txBody>
          <a:bodyPr>
            <a:normAutofit/>
          </a:bodyPr>
          <a:lstStyle>
            <a:lvl1pPr algn="ctr">
              <a:defRPr lang="en-US" sz="3000" dirty="0">
                <a:effectLst>
                  <a:outerShdw blurRad="38100" dist="38100" dir="2700000" algn="tl">
                    <a:srgbClr val="000000">
                      <a:alpha val="43137"/>
                    </a:srgbClr>
                  </a:outerShdw>
                </a:effectLst>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42978" y="1690448"/>
            <a:ext cx="10515600" cy="4538663"/>
          </a:xfrm>
        </p:spPr>
        <p:txBody>
          <a:bodyPr>
            <a:noAutofit/>
          </a:bodyPr>
          <a:lstStyle>
            <a:lvl1pPr marL="0" indent="0" algn="just">
              <a:lnSpc>
                <a:spcPct val="110000"/>
              </a:lnSpc>
              <a:buNone/>
              <a:defRPr sz="3500">
                <a:solidFill>
                  <a:srgbClr val="000000"/>
                </a:solidFill>
                <a:effectLst>
                  <a:outerShdw blurRad="12700" dist="12700" dir="2700000" algn="tl">
                    <a:srgbClr val="000000">
                      <a:alpha val="43137"/>
                    </a:srgbClr>
                  </a:outerShdw>
                </a:effectLst>
              </a:defRPr>
            </a:lvl1pPr>
            <a:lvl2pPr marL="685800" indent="-228600" algn="just">
              <a:lnSpc>
                <a:spcPct val="110000"/>
              </a:lnSpc>
              <a:buSzPct val="70000"/>
              <a:buFont typeface="Wingdings" panose="05000000000000000000" pitchFamily="2" charset="2"/>
              <a:buChar char="§"/>
              <a:defRPr sz="3500">
                <a:solidFill>
                  <a:srgbClr val="B9B822"/>
                </a:solidFill>
                <a:effectLst>
                  <a:outerShdw blurRad="12700" dist="12700" dir="2700000" algn="tl">
                    <a:srgbClr val="000000">
                      <a:alpha val="43137"/>
                    </a:srgbClr>
                  </a:outerShdw>
                </a:effectLst>
              </a:defRPr>
            </a:lvl2pPr>
            <a:lvl3pPr marL="1143000" indent="-228600" algn="just">
              <a:lnSpc>
                <a:spcPct val="110000"/>
              </a:lnSpc>
              <a:buSzPct val="50000"/>
              <a:buFont typeface="Wingdings" panose="05000000000000000000" pitchFamily="2" charset="2"/>
              <a:buChar char="v"/>
              <a:defRPr sz="3500">
                <a:solidFill>
                  <a:srgbClr val="22B8CB"/>
                </a:solidFill>
                <a:effectLst>
                  <a:outerShdw blurRad="12700" dist="12700" dir="2700000" algn="tl">
                    <a:srgbClr val="000000">
                      <a:alpha val="43137"/>
                    </a:srgbClr>
                  </a:outerShdw>
                </a:effectLst>
              </a:defRPr>
            </a:lvl3pPr>
            <a:lvl4pPr algn="just">
              <a:lnSpc>
                <a:spcPct val="110000"/>
              </a:lnSpc>
              <a:defRPr sz="3500"/>
            </a:lvl4pPr>
            <a:lvl5pPr algn="just">
              <a:lnSpc>
                <a:spcPct val="110000"/>
              </a:lnSpc>
              <a:defRPr sz="3500"/>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Slide Number Placeholder 5"/>
          <p:cNvSpPr txBox="1">
            <a:spLocks/>
          </p:cNvSpPr>
          <p:nvPr/>
        </p:nvSpPr>
        <p:spPr>
          <a:xfrm>
            <a:off x="-212949" y="6369656"/>
            <a:ext cx="742553" cy="365125"/>
          </a:xfrm>
          <a:prstGeom prst="rect">
            <a:avLst/>
          </a:prstGeom>
        </p:spPr>
        <p:txBody>
          <a:bodyPr vert="horz" lIns="91440" tIns="45720" rIns="91440" bIns="45720" rtlCol="0" anchor="ctr"/>
          <a:lstStyle>
            <a:defPPr>
              <a:defRPr lang="ar-SA"/>
            </a:defPPr>
            <a:lvl1pPr marL="0" algn="r" defTabSz="914400" rtl="1" eaLnBrk="1" latinLnBrk="0" hangingPunct="1">
              <a:defRPr lang="ar-SA" sz="1600" b="1" kern="1200" smtClean="0">
                <a:solidFill>
                  <a:srgbClr val="616989"/>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fld id="{286C1653-2A46-4345-927C-6C3169622717}" type="slidenum">
              <a:rPr lang="ar-SA" sz="2400" kern="1200" smtClean="0">
                <a:solidFill>
                  <a:schemeClr val="bg1"/>
                </a:solidFill>
                <a:effectLst>
                  <a:outerShdw blurRad="38100" dist="38100" dir="2700000" algn="tl">
                    <a:srgbClr val="000000">
                      <a:alpha val="43137"/>
                    </a:srgbClr>
                  </a:outerShdw>
                </a:effectLst>
                <a:latin typeface="+mj-lt"/>
                <a:ea typeface="+mj-ea"/>
                <a:cs typeface="+mn-cs"/>
              </a:rPr>
              <a:pPr algn="ctr"/>
              <a:t>‹#›</a:t>
            </a:fld>
            <a:endParaRPr lang="ar-SA" sz="3000" kern="1200" dirty="0">
              <a:solidFill>
                <a:schemeClr val="bg1"/>
              </a:solidFill>
              <a:effectLst>
                <a:outerShdw blurRad="38100" dist="38100" dir="2700000" algn="tl">
                  <a:srgbClr val="000000">
                    <a:alpha val="43137"/>
                  </a:srgbClr>
                </a:outerShdw>
              </a:effectLst>
              <a:latin typeface="+mj-lt"/>
              <a:ea typeface="+mj-ea"/>
              <a:cs typeface="+mn-cs"/>
            </a:endParaRPr>
          </a:p>
        </p:txBody>
      </p:sp>
    </p:spTree>
    <p:extLst>
      <p:ext uri="{BB962C8B-B14F-4D97-AF65-F5344CB8AC3E}">
        <p14:creationId xmlns:p14="http://schemas.microsoft.com/office/powerpoint/2010/main" val="23147879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604513" y="389732"/>
            <a:ext cx="9040483" cy="1158874"/>
          </a:xfrm>
          <a:solidFill>
            <a:srgbClr val="22B8CB">
              <a:alpha val="10196"/>
            </a:srgbClr>
          </a:solidFill>
        </p:spPr>
        <p:txBody>
          <a:bodyPr>
            <a:normAutofit/>
          </a:bodyPr>
          <a:lstStyle>
            <a:lvl1pPr algn="ctr">
              <a:defRPr lang="en-US" sz="3000" dirty="0">
                <a:effectLst>
                  <a:outerShdw blurRad="38100" dist="38100" dir="2700000" algn="tl">
                    <a:srgbClr val="000000">
                      <a:alpha val="43137"/>
                    </a:srgbClr>
                  </a:outerShdw>
                </a:effectLst>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194270" y="1673195"/>
            <a:ext cx="10515600" cy="4538663"/>
          </a:xfrm>
        </p:spPr>
        <p:txBody>
          <a:bodyPr>
            <a:noAutofit/>
          </a:bodyPr>
          <a:lstStyle>
            <a:lvl1pPr algn="just">
              <a:lnSpc>
                <a:spcPct val="110000"/>
              </a:lnSpc>
              <a:defRPr sz="3500">
                <a:solidFill>
                  <a:srgbClr val="616989"/>
                </a:solidFill>
                <a:effectLst>
                  <a:outerShdw blurRad="12700" dist="12700" dir="2700000" algn="tl">
                    <a:srgbClr val="000000">
                      <a:alpha val="43137"/>
                    </a:srgbClr>
                  </a:outerShdw>
                </a:effectLst>
              </a:defRPr>
            </a:lvl1pPr>
            <a:lvl2pPr marL="685800" indent="-228600" algn="just">
              <a:lnSpc>
                <a:spcPct val="110000"/>
              </a:lnSpc>
              <a:buSzPct val="70000"/>
              <a:buFont typeface="Wingdings" panose="05000000000000000000" pitchFamily="2" charset="2"/>
              <a:buChar char="§"/>
              <a:defRPr sz="3500">
                <a:solidFill>
                  <a:srgbClr val="B9B822"/>
                </a:solidFill>
                <a:effectLst>
                  <a:outerShdw blurRad="12700" dist="12700" dir="2700000" algn="tl">
                    <a:srgbClr val="000000">
                      <a:alpha val="43137"/>
                    </a:srgbClr>
                  </a:outerShdw>
                </a:effectLst>
              </a:defRPr>
            </a:lvl2pPr>
            <a:lvl3pPr marL="1143000" indent="-228600" algn="just">
              <a:lnSpc>
                <a:spcPct val="110000"/>
              </a:lnSpc>
              <a:buSzPct val="50000"/>
              <a:buFont typeface="Wingdings" panose="05000000000000000000" pitchFamily="2" charset="2"/>
              <a:buChar char="v"/>
              <a:defRPr sz="3500">
                <a:solidFill>
                  <a:srgbClr val="22B8CB"/>
                </a:solidFill>
                <a:effectLst>
                  <a:outerShdw blurRad="12700" dist="12700" dir="2700000" algn="tl">
                    <a:srgbClr val="000000">
                      <a:alpha val="43137"/>
                    </a:srgbClr>
                  </a:outerShdw>
                </a:effectLst>
              </a:defRPr>
            </a:lvl3pPr>
            <a:lvl4pPr algn="just">
              <a:lnSpc>
                <a:spcPct val="110000"/>
              </a:lnSpc>
              <a:defRPr sz="3500"/>
            </a:lvl4pPr>
            <a:lvl5pPr algn="just">
              <a:lnSpc>
                <a:spcPct val="110000"/>
              </a:lnSpc>
              <a:defRPr sz="3500"/>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Slide Number Placeholder 5"/>
          <p:cNvSpPr txBox="1">
            <a:spLocks/>
          </p:cNvSpPr>
          <p:nvPr/>
        </p:nvSpPr>
        <p:spPr>
          <a:xfrm>
            <a:off x="-212949" y="6369656"/>
            <a:ext cx="742553" cy="365125"/>
          </a:xfrm>
          <a:prstGeom prst="rect">
            <a:avLst/>
          </a:prstGeom>
        </p:spPr>
        <p:txBody>
          <a:bodyPr vert="horz" lIns="91440" tIns="45720" rIns="91440" bIns="45720" rtlCol="0" anchor="ctr"/>
          <a:lstStyle>
            <a:defPPr>
              <a:defRPr lang="ar-SA"/>
            </a:defPPr>
            <a:lvl1pPr marL="0" algn="r" defTabSz="914400" rtl="1" eaLnBrk="1" latinLnBrk="0" hangingPunct="1">
              <a:defRPr lang="ar-SA" sz="1600" b="1" kern="1200" smtClean="0">
                <a:solidFill>
                  <a:srgbClr val="616989"/>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fld id="{286C1653-2A46-4345-927C-6C3169622717}" type="slidenum">
              <a:rPr lang="ar-SA" sz="2400" kern="1200" smtClean="0">
                <a:solidFill>
                  <a:schemeClr val="bg1"/>
                </a:solidFill>
                <a:effectLst>
                  <a:outerShdw blurRad="38100" dist="38100" dir="2700000" algn="tl">
                    <a:srgbClr val="000000">
                      <a:alpha val="43137"/>
                    </a:srgbClr>
                  </a:outerShdw>
                </a:effectLst>
                <a:latin typeface="+mj-lt"/>
                <a:ea typeface="+mj-ea"/>
                <a:cs typeface="+mn-cs"/>
              </a:rPr>
              <a:pPr algn="ctr"/>
              <a:t>‹#›</a:t>
            </a:fld>
            <a:endParaRPr lang="ar-SA" sz="3000" kern="1200" dirty="0">
              <a:solidFill>
                <a:schemeClr val="bg1"/>
              </a:solidFill>
              <a:effectLst>
                <a:outerShdw blurRad="38100" dist="38100" dir="2700000" algn="tl">
                  <a:srgbClr val="000000">
                    <a:alpha val="43137"/>
                  </a:srgbClr>
                </a:outerShdw>
              </a:effectLst>
              <a:latin typeface="+mj-lt"/>
              <a:ea typeface="+mj-ea"/>
              <a:cs typeface="+mn-cs"/>
            </a:endParaRPr>
          </a:p>
        </p:txBody>
      </p:sp>
    </p:spTree>
    <p:extLst>
      <p:ext uri="{BB962C8B-B14F-4D97-AF65-F5344CB8AC3E}">
        <p14:creationId xmlns:p14="http://schemas.microsoft.com/office/powerpoint/2010/main" val="22993250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عنوانان ومحتوى">
    <p:spTree>
      <p:nvGrpSpPr>
        <p:cNvPr id="1" name=""/>
        <p:cNvGrpSpPr/>
        <p:nvPr/>
      </p:nvGrpSpPr>
      <p:grpSpPr>
        <a:xfrm>
          <a:off x="0" y="0"/>
          <a:ext cx="0" cy="0"/>
          <a:chOff x="0" y="0"/>
          <a:chExt cx="0" cy="0"/>
        </a:xfrm>
      </p:grpSpPr>
      <p:sp>
        <p:nvSpPr>
          <p:cNvPr id="11" name="عنصر نائب للنص 10"/>
          <p:cNvSpPr>
            <a:spLocks noGrp="1"/>
          </p:cNvSpPr>
          <p:nvPr>
            <p:ph type="body" sz="quarter" idx="13" hasCustomPrompt="1"/>
          </p:nvPr>
        </p:nvSpPr>
        <p:spPr>
          <a:xfrm>
            <a:off x="1621766" y="359459"/>
            <a:ext cx="3881887" cy="711695"/>
          </a:xfrm>
          <a:solidFill>
            <a:srgbClr val="B9B822">
              <a:alpha val="10196"/>
            </a:srgbClr>
          </a:solidFill>
        </p:spPr>
        <p:txBody>
          <a:bodyPr wrap="square" anchor="ctr">
            <a:normAutofit/>
          </a:bodyPr>
          <a:lstStyle>
            <a:lvl1pPr marL="0" indent="0" algn="ctr">
              <a:lnSpc>
                <a:spcPct val="100000"/>
              </a:lnSpc>
              <a:buNone/>
              <a:defRPr sz="2600" b="0">
                <a:solidFill>
                  <a:srgbClr val="B9B822"/>
                </a:solidFill>
                <a:effectLst>
                  <a:outerShdw blurRad="38100" dist="38100" dir="2700000" algn="tl">
                    <a:srgbClr val="000000">
                      <a:alpha val="43137"/>
                    </a:srgbClr>
                  </a:outerShdw>
                </a:effectLst>
                <a:cs typeface="PT Bold Heading" panose="02010400000000000000" pitchFamily="2" charset="-78"/>
              </a:defRPr>
            </a:lvl1pPr>
          </a:lstStyle>
          <a:p>
            <a:pPr lvl="0"/>
            <a:r>
              <a:rPr lang="ar-SA" dirty="0"/>
              <a:t>عنوان فرعي</a:t>
            </a:r>
          </a:p>
        </p:txBody>
      </p:sp>
      <p:sp>
        <p:nvSpPr>
          <p:cNvPr id="12" name="عنوان 11"/>
          <p:cNvSpPr>
            <a:spLocks noGrp="1"/>
          </p:cNvSpPr>
          <p:nvPr>
            <p:ph type="title"/>
          </p:nvPr>
        </p:nvSpPr>
        <p:spPr>
          <a:xfrm>
            <a:off x="5702060" y="359459"/>
            <a:ext cx="5029199" cy="711695"/>
          </a:xfrm>
          <a:solidFill>
            <a:srgbClr val="22B8CB">
              <a:alpha val="10196"/>
            </a:srgbClr>
          </a:solidFill>
        </p:spPr>
        <p:txBody>
          <a:bodyPr vert="horz" lIns="91440" tIns="45720" rIns="91440" bIns="45720" rtlCol="0" anchor="ctr">
            <a:normAutofit/>
          </a:bodyPr>
          <a:lstStyle>
            <a:lvl1pPr>
              <a:defRPr lang="ar-SA" sz="3000" dirty="0">
                <a:effectLst>
                  <a:outerShdw blurRad="38100" dist="38100" dir="2700000" algn="tl">
                    <a:srgbClr val="000000">
                      <a:alpha val="43137"/>
                    </a:srgbClr>
                  </a:outerShdw>
                </a:effectLst>
              </a:defRPr>
            </a:lvl1pPr>
          </a:lstStyle>
          <a:p>
            <a:pPr lvl="0"/>
            <a:r>
              <a:rPr lang="ar-SA"/>
              <a:t>انقر لتحرير نمط عنوان الشكل الرئيسي</a:t>
            </a:r>
            <a:endParaRPr lang="ar-SA" dirty="0"/>
          </a:p>
        </p:txBody>
      </p:sp>
      <p:sp>
        <p:nvSpPr>
          <p:cNvPr id="8" name="Content Placeholder 2"/>
          <p:cNvSpPr>
            <a:spLocks noGrp="1"/>
          </p:cNvSpPr>
          <p:nvPr>
            <p:ph idx="1"/>
          </p:nvPr>
        </p:nvSpPr>
        <p:spPr>
          <a:xfrm>
            <a:off x="775658" y="1289145"/>
            <a:ext cx="10025332" cy="4538663"/>
          </a:xfrm>
        </p:spPr>
        <p:txBody>
          <a:bodyPr>
            <a:noAutofit/>
          </a:bodyPr>
          <a:lstStyle>
            <a:lvl1pPr marL="228600" indent="-228600" algn="just">
              <a:lnSpc>
                <a:spcPct val="110000"/>
              </a:lnSpc>
              <a:defRPr lang="ar-SA" sz="3500" b="1" kern="1200" dirty="0" smtClean="0">
                <a:solidFill>
                  <a:srgbClr val="616989"/>
                </a:solidFill>
                <a:effectLst>
                  <a:outerShdw blurRad="12700" dist="12700" dir="2700000" algn="tl">
                    <a:srgbClr val="000000">
                      <a:alpha val="43137"/>
                    </a:srgbClr>
                  </a:outerShdw>
                </a:effectLst>
                <a:latin typeface="+mn-lt"/>
                <a:ea typeface="+mn-ea"/>
                <a:cs typeface="+mn-cs"/>
              </a:defRPr>
            </a:lvl1pPr>
            <a:lvl2pPr marL="685800" indent="-228600" algn="just">
              <a:lnSpc>
                <a:spcPct val="110000"/>
              </a:lnSpc>
              <a:buSzPct val="70000"/>
              <a:buFont typeface="Wingdings" panose="05000000000000000000" pitchFamily="2" charset="2"/>
              <a:buChar char="§"/>
              <a:defRPr lang="ar-SA" sz="3500" b="1" kern="1200" dirty="0" smtClean="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a:lnSpc>
                <a:spcPct val="110000"/>
              </a:lnSpc>
              <a:buSzPct val="50000"/>
              <a:buFont typeface="Wingdings" panose="05000000000000000000" pitchFamily="2" charset="2"/>
              <a:buChar char="v"/>
              <a:defRPr lang="ar-SA" sz="3500" b="1" kern="1200" dirty="0" smtClean="0">
                <a:solidFill>
                  <a:srgbClr val="22B8CB"/>
                </a:solidFill>
                <a:effectLst>
                  <a:outerShdw blurRad="12700" dist="12700" dir="2700000" algn="tl">
                    <a:srgbClr val="000000">
                      <a:alpha val="43137"/>
                    </a:srgbClr>
                  </a:outerShdw>
                </a:effectLst>
                <a:latin typeface="+mn-lt"/>
                <a:ea typeface="+mn-ea"/>
                <a:cs typeface="+mn-cs"/>
              </a:defRPr>
            </a:lvl3pPr>
            <a:lvl4pPr algn="just">
              <a:lnSpc>
                <a:spcPct val="110000"/>
              </a:lnSpc>
              <a:defRPr sz="3500"/>
            </a:lvl4pPr>
            <a:lvl5pPr algn="just">
              <a:lnSpc>
                <a:spcPct val="110000"/>
              </a:lnSpc>
              <a:defRPr sz="3500"/>
            </a:lvl5pPr>
          </a:lstStyle>
          <a:p>
            <a:pPr marL="228600" lvl="0" indent="-228600" algn="just" defTabSz="914400" rtl="1" eaLnBrk="1" latinLnBrk="0" hangingPunct="1">
              <a:lnSpc>
                <a:spcPct val="110000"/>
              </a:lnSpc>
              <a:spcBef>
                <a:spcPts val="1000"/>
              </a:spcBef>
              <a:buFont typeface="Arial" panose="020B0604020202020204" pitchFamily="34" charset="0"/>
              <a:buChar char="•"/>
            </a:pPr>
            <a:r>
              <a:rPr lang="ar-SA"/>
              <a:t>انقر لتحرير أنماط نص الشكل الرئيسي</a:t>
            </a:r>
          </a:p>
          <a:p>
            <a:pPr marL="228600" lvl="1" indent="-228600" algn="just" defTabSz="914400" rtl="1" eaLnBrk="1" latinLnBrk="0" hangingPunct="1">
              <a:lnSpc>
                <a:spcPct val="110000"/>
              </a:lnSpc>
              <a:spcBef>
                <a:spcPts val="1000"/>
              </a:spcBef>
              <a:buFont typeface="Arial" panose="020B0604020202020204" pitchFamily="34" charset="0"/>
              <a:buChar char="•"/>
            </a:pPr>
            <a:r>
              <a:rPr lang="ar-SA"/>
              <a:t>المستوى الثاني</a:t>
            </a:r>
          </a:p>
          <a:p>
            <a:pPr marL="228600" lvl="2" indent="-228600" algn="just" defTabSz="914400" rtl="1" eaLnBrk="1" latinLnBrk="0" hangingPunct="1">
              <a:lnSpc>
                <a:spcPct val="110000"/>
              </a:lnSpc>
              <a:spcBef>
                <a:spcPts val="1000"/>
              </a:spcBef>
              <a:buFont typeface="Arial" panose="020B0604020202020204" pitchFamily="34" charset="0"/>
              <a:buChar char="•"/>
            </a:pPr>
            <a:r>
              <a:rPr lang="ar-SA"/>
              <a:t>المستوى الثالث</a:t>
            </a:r>
          </a:p>
          <a:p>
            <a:pPr marL="228600" lvl="3" indent="-228600" algn="just" defTabSz="914400" rtl="1" eaLnBrk="1" latinLnBrk="0" hangingPunct="1">
              <a:lnSpc>
                <a:spcPct val="110000"/>
              </a:lnSpc>
              <a:spcBef>
                <a:spcPts val="1000"/>
              </a:spcBef>
              <a:buFont typeface="Arial" panose="020B0604020202020204" pitchFamily="34" charset="0"/>
              <a:buChar char="•"/>
            </a:pPr>
            <a:r>
              <a:rPr lang="ar-SA"/>
              <a:t>المستوى الرابع</a:t>
            </a:r>
          </a:p>
          <a:p>
            <a:pPr marL="228600" lvl="4" indent="-228600" algn="just" defTabSz="914400" rtl="1" eaLnBrk="1" latinLnBrk="0" hangingPunct="1">
              <a:lnSpc>
                <a:spcPct val="110000"/>
              </a:lnSpc>
              <a:spcBef>
                <a:spcPts val="1000"/>
              </a:spcBef>
              <a:buFont typeface="Arial" panose="020B0604020202020204" pitchFamily="34" charset="0"/>
              <a:buChar char="•"/>
            </a:pPr>
            <a:r>
              <a:rPr lang="ar-SA"/>
              <a:t>المستوى الخامس</a:t>
            </a:r>
            <a:endParaRPr lang="en-US" dirty="0"/>
          </a:p>
        </p:txBody>
      </p:sp>
      <p:sp>
        <p:nvSpPr>
          <p:cNvPr id="14" name="Slide Number Placeholder 5"/>
          <p:cNvSpPr txBox="1">
            <a:spLocks/>
          </p:cNvSpPr>
          <p:nvPr/>
        </p:nvSpPr>
        <p:spPr>
          <a:xfrm>
            <a:off x="-203324" y="6379281"/>
            <a:ext cx="742553" cy="365125"/>
          </a:xfrm>
          <a:prstGeom prst="rect">
            <a:avLst/>
          </a:prstGeom>
        </p:spPr>
        <p:txBody>
          <a:bodyPr vert="horz" lIns="91440" tIns="45720" rIns="91440" bIns="45720" rtlCol="0" anchor="ctr"/>
          <a:lstStyle>
            <a:defPPr>
              <a:defRPr lang="ar-SA"/>
            </a:defPPr>
            <a:lvl1pPr marL="0" algn="r" defTabSz="914400" rtl="1" eaLnBrk="1" latinLnBrk="0" hangingPunct="1">
              <a:defRPr lang="ar-SA" sz="1600" b="1" kern="1200" smtClean="0">
                <a:solidFill>
                  <a:srgbClr val="616989"/>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fld id="{286C1653-2A46-4345-927C-6C3169622717}" type="slidenum">
              <a:rPr lang="ar-SA" sz="2400" kern="1200" smtClean="0">
                <a:solidFill>
                  <a:schemeClr val="bg1"/>
                </a:solidFill>
                <a:effectLst>
                  <a:outerShdw blurRad="38100" dist="38100" dir="2700000" algn="tl">
                    <a:srgbClr val="000000">
                      <a:alpha val="43137"/>
                    </a:srgbClr>
                  </a:outerShdw>
                </a:effectLst>
                <a:latin typeface="+mj-lt"/>
                <a:ea typeface="+mj-ea"/>
                <a:cs typeface="+mn-cs"/>
              </a:rPr>
              <a:pPr algn="ctr"/>
              <a:t>‹#›</a:t>
            </a:fld>
            <a:endParaRPr lang="ar-SA" sz="3000" kern="1200" dirty="0">
              <a:solidFill>
                <a:schemeClr val="bg1"/>
              </a:solidFill>
              <a:effectLst>
                <a:outerShdw blurRad="38100" dist="38100" dir="2700000" algn="tl">
                  <a:srgbClr val="000000">
                    <a:alpha val="43137"/>
                  </a:srgbClr>
                </a:outerShdw>
              </a:effectLst>
              <a:latin typeface="+mj-lt"/>
              <a:ea typeface="+mj-ea"/>
              <a:cs typeface="+mn-cs"/>
            </a:endParaRPr>
          </a:p>
        </p:txBody>
      </p:sp>
    </p:spTree>
    <p:extLst>
      <p:ext uri="{BB962C8B-B14F-4D97-AF65-F5344CB8AC3E}">
        <p14:creationId xmlns:p14="http://schemas.microsoft.com/office/powerpoint/2010/main" val="27769273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normAutofit/>
          </a:bodyPr>
          <a:lstStyle>
            <a:lvl1pPr>
              <a:defRPr sz="44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6" name="Slide Number Placeholder 5"/>
          <p:cNvSpPr>
            <a:spLocks noGrp="1"/>
          </p:cNvSpPr>
          <p:nvPr>
            <p:ph type="sldNum" sz="quarter" idx="12"/>
          </p:nvPr>
        </p:nvSpPr>
        <p:spPr>
          <a:xfrm>
            <a:off x="-28876" y="6356352"/>
            <a:ext cx="409876" cy="365125"/>
          </a:xfrm>
        </p:spPr>
        <p:txBody>
          <a:bodyPr/>
          <a:lstStyle>
            <a:lvl1pPr>
              <a:defRPr>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315044229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Slide Number Placeholder 6"/>
          <p:cNvSpPr>
            <a:spLocks noGrp="1"/>
          </p:cNvSpPr>
          <p:nvPr>
            <p:ph type="sldNum" sz="quarter" idx="12"/>
          </p:nvPr>
        </p:nvSpPr>
        <p:spPr>
          <a:xfrm>
            <a:off x="-38501" y="6356352"/>
            <a:ext cx="419501" cy="365125"/>
          </a:xfrm>
        </p:spPr>
        <p:txBody>
          <a:bodyPr/>
          <a:lstStyle>
            <a:lvl1pPr>
              <a:defRPr>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127630672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621766" y="365127"/>
            <a:ext cx="9074989" cy="1325563"/>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839789"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172201"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9" name="Slide Number Placeholder 8"/>
          <p:cNvSpPr>
            <a:spLocks noGrp="1"/>
          </p:cNvSpPr>
          <p:nvPr>
            <p:ph type="sldNum" sz="quarter" idx="12"/>
          </p:nvPr>
        </p:nvSpPr>
        <p:spPr>
          <a:xfrm>
            <a:off x="-28876" y="6356352"/>
            <a:ext cx="409876" cy="365125"/>
          </a:xfrm>
        </p:spPr>
        <p:txBody>
          <a:bodyPr/>
          <a:lstStyle>
            <a:lvl1pPr>
              <a:defRPr>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1655056753"/>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5" name="Slide Number Placeholder 4"/>
          <p:cNvSpPr>
            <a:spLocks noGrp="1"/>
          </p:cNvSpPr>
          <p:nvPr>
            <p:ph type="sldNum" sz="quarter" idx="12"/>
          </p:nvPr>
        </p:nvSpPr>
        <p:spPr>
          <a:xfrm>
            <a:off x="-38500" y="6356352"/>
            <a:ext cx="419500" cy="365125"/>
          </a:xfrm>
        </p:spPr>
        <p:txBody>
          <a:bodyPr/>
          <a:lstStyle>
            <a:lvl1pPr>
              <a:defRPr>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39225713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7752" y="6356351"/>
            <a:ext cx="438752" cy="365125"/>
          </a:xfrm>
        </p:spPr>
        <p:txBody>
          <a:bodyPr/>
          <a:lstStyle>
            <a:lvl1pPr>
              <a:defRPr>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2508446655"/>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7645" y="365127"/>
            <a:ext cx="9092242" cy="1325563"/>
          </a:xfrm>
          <a:prstGeom prst="rect">
            <a:avLst/>
          </a:prstGeom>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320615" y="1920515"/>
            <a:ext cx="10515600" cy="4351338"/>
          </a:xfrm>
          <a:prstGeom prst="rect">
            <a:avLst/>
          </a:prstGeom>
        </p:spPr>
        <p:txBody>
          <a:bodyPr vert="horz" lIns="91440" tIns="45720" rIns="91440" bIns="45720" rtlCol="0">
            <a:normAutofit/>
          </a:bodyPr>
          <a:lstStyle/>
          <a:p>
            <a:pPr lvl="0"/>
            <a:r>
              <a:rPr lang="ar-SA" dirty="0"/>
              <a:t>انقر لتحرير أنماط النص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6" name="Slide Number Placeholder 5"/>
          <p:cNvSpPr>
            <a:spLocks noGrp="1"/>
          </p:cNvSpPr>
          <p:nvPr>
            <p:ph type="sldNum" sz="quarter" idx="4"/>
          </p:nvPr>
        </p:nvSpPr>
        <p:spPr>
          <a:xfrm>
            <a:off x="0" y="6360030"/>
            <a:ext cx="400251" cy="365125"/>
          </a:xfrm>
          <a:prstGeom prst="rect">
            <a:avLst/>
          </a:prstGeom>
        </p:spPr>
        <p:txBody>
          <a:bodyPr vert="horz" lIns="91440" tIns="45720" rIns="91440" bIns="45720" rtlCol="0" anchor="ctr"/>
          <a:lstStyle>
            <a:lvl1pPr algn="r">
              <a:defRPr sz="1200">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116645262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87"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73" r:id="rId14"/>
    <p:sldLayoutId id="2147483672" r:id="rId15"/>
  </p:sldLayoutIdLst>
  <p:transition spd="slow">
    <p:push dir="u"/>
  </p:transition>
  <p:hf sldNum="0" hdr="0" dt="0"/>
  <p:txStyles>
    <p:titleStyle>
      <a:lvl1pPr algn="ctr" defTabSz="914400" rtl="1"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3200" b="1"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800" b="1"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2000" b="1"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20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6.png"/><Relationship Id="rId7" Type="http://schemas.openxmlformats.org/officeDocument/2006/relationships/diagramQuickStyle" Target="../diagrams/quickStyle4.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microsoft.com/office/2007/relationships/hdphoto" Target="../media/hdphoto1.wdp"/><Relationship Id="rId9" Type="http://schemas.microsoft.com/office/2007/relationships/diagramDrawing" Target="../diagrams/drawing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4.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a:extLst>
              <a:ext uri="{FF2B5EF4-FFF2-40B4-BE49-F238E27FC236}">
                <a16:creationId xmlns:a16="http://schemas.microsoft.com/office/drawing/2014/main" id="{D7B097E4-1FD0-4F84-85E8-B906F096149B}"/>
              </a:ext>
            </a:extLst>
          </p:cNvPr>
          <p:cNvSpPr>
            <a:spLocks noGrp="1"/>
          </p:cNvSpPr>
          <p:nvPr>
            <p:ph type="ctrTitle"/>
          </p:nvPr>
        </p:nvSpPr>
        <p:spPr>
          <a:xfrm>
            <a:off x="2209800" y="1694815"/>
            <a:ext cx="7772400" cy="2387600"/>
          </a:xfrm>
        </p:spPr>
        <p:txBody>
          <a:bodyPr/>
          <a:lstStyle/>
          <a:p>
            <a:pPr>
              <a:lnSpc>
                <a:spcPct val="150000"/>
              </a:lnSpc>
            </a:pPr>
            <a:r>
              <a:rPr lang="ar-SA"/>
              <a:t>العروض التقديمية لمقرر:</a:t>
            </a:r>
            <a:br>
              <a:rPr lang="ar-SA"/>
            </a:br>
            <a:r>
              <a:rPr lang="ar-SA"/>
              <a:t>تخريج الفروع على الأصول</a:t>
            </a:r>
            <a:endParaRPr lang="en-US"/>
          </a:p>
        </p:txBody>
      </p:sp>
      <p:sp>
        <p:nvSpPr>
          <p:cNvPr id="7" name="عنوان فرعي 2">
            <a:extLst>
              <a:ext uri="{FF2B5EF4-FFF2-40B4-BE49-F238E27FC236}">
                <a16:creationId xmlns:a16="http://schemas.microsoft.com/office/drawing/2014/main" id="{1FBD6726-83F1-4CC3-8B89-6AE9256477DB}"/>
              </a:ext>
            </a:extLst>
          </p:cNvPr>
          <p:cNvSpPr>
            <a:spLocks noGrp="1"/>
          </p:cNvSpPr>
          <p:nvPr>
            <p:ph type="subTitle" idx="1"/>
          </p:nvPr>
        </p:nvSpPr>
        <p:spPr>
          <a:xfrm>
            <a:off x="2677438" y="4780341"/>
            <a:ext cx="6858000" cy="1655762"/>
          </a:xfrm>
        </p:spPr>
        <p:txBody>
          <a:bodyPr vert="horz" lIns="91440" tIns="45720" rIns="91440" bIns="45720" rtlCol="0" anchor="t">
            <a:normAutofit/>
          </a:bodyPr>
          <a:lstStyle/>
          <a:p>
            <a:r>
              <a:rPr lang="ar-SA"/>
              <a:t>التخريج على الأصول المتعلقة بالعام والخاص</a:t>
            </a:r>
          </a:p>
        </p:txBody>
      </p:sp>
    </p:spTree>
    <p:extLst>
      <p:ext uri="{BB962C8B-B14F-4D97-AF65-F5344CB8AC3E}">
        <p14:creationId xmlns:p14="http://schemas.microsoft.com/office/powerpoint/2010/main" val="156319845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F2D9884-09EE-43EB-AD17-275997C229A8}"/>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الأول: تحرير القاعدة الأصولية</a:t>
            </a:r>
            <a:endParaRPr lang="en-US" sz="3600" dirty="0">
              <a:latin typeface="Dubai" panose="020B0503030403030204" pitchFamily="34" charset="-78"/>
              <a:cs typeface="Dubai" panose="020B0503030403030204" pitchFamily="34" charset="-78"/>
            </a:endParaRPr>
          </a:p>
        </p:txBody>
      </p:sp>
      <p:sp>
        <p:nvSpPr>
          <p:cNvPr id="4" name="عنصر نائب للتذييل 4">
            <a:extLst>
              <a:ext uri="{FF2B5EF4-FFF2-40B4-BE49-F238E27FC236}">
                <a16:creationId xmlns:a16="http://schemas.microsoft.com/office/drawing/2014/main" id="{24F5FE93-D7E7-4CA1-8AA9-8D6B19AA13C3}"/>
              </a:ext>
            </a:extLst>
          </p:cNvPr>
          <p:cNvSpPr txBox="1">
            <a:spLocks/>
          </p:cNvSpPr>
          <p:nvPr/>
        </p:nvSpPr>
        <p:spPr>
          <a:xfrm>
            <a:off x="3248027" y="6356353"/>
            <a:ext cx="5765344" cy="361120"/>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الثانية: (يبقى العام على عمومه ما لم يقم دليل التخصيص)</a:t>
            </a:r>
          </a:p>
        </p:txBody>
      </p:sp>
      <p:pic>
        <p:nvPicPr>
          <p:cNvPr id="5" name="Picture 3">
            <a:hlinkClick r:id="rId2" action="ppaction://hlinksldjump"/>
            <a:extLst>
              <a:ext uri="{FF2B5EF4-FFF2-40B4-BE49-F238E27FC236}">
                <a16:creationId xmlns:a16="http://schemas.microsoft.com/office/drawing/2014/main" id="{CE706F9D-2BC5-4C61-86DA-5F72B7F17A61}"/>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9" name="مستطيل: زوايا قطرية مستديرة 8">
            <a:extLst>
              <a:ext uri="{FF2B5EF4-FFF2-40B4-BE49-F238E27FC236}">
                <a16:creationId xmlns:a16="http://schemas.microsoft.com/office/drawing/2014/main" id="{CCA52C38-9A9D-4BA4-8BC1-A632DFF41301}"/>
              </a:ext>
            </a:extLst>
          </p:cNvPr>
          <p:cNvSpPr/>
          <p:nvPr/>
        </p:nvSpPr>
        <p:spPr>
          <a:xfrm>
            <a:off x="3248026" y="1937551"/>
            <a:ext cx="6142456" cy="1809750"/>
          </a:xfrm>
          <a:prstGeom prst="round2DiagRect">
            <a:avLst/>
          </a:prstGeom>
          <a:solidFill>
            <a:schemeClr val="accent1">
              <a:lumMod val="20000"/>
              <a:lumOff val="80000"/>
            </a:schemeClr>
          </a:solidFill>
          <a:ln>
            <a:noFill/>
          </a:ln>
          <a:effectLst/>
          <a:scene3d>
            <a:camera prst="orthographicFront"/>
            <a:lightRig rig="flat" dir="t"/>
          </a:scene3d>
          <a:sp3d prstMaterial="dkEdge">
            <a:bevelT w="8200" h="38100"/>
          </a:sp3d>
        </p:spPr>
        <p:txBody>
          <a:bodyPr spcFirstLastPara="0" vert="horz" wrap="square" lIns="121920" tIns="121920" rIns="121920" bIns="121920" numCol="1" spcCol="1270" anchor="ctr" anchorCtr="0">
            <a:noAutofit/>
          </a:bodyPr>
          <a:lstStyle/>
          <a:p>
            <a:pPr algn="ctr"/>
            <a:r>
              <a:rPr lang="ar-SA" sz="3200" b="1" kern="1200"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إذا ورد اللفظ بصيغة عامة وجب أن يُعمل بعمومه، </a:t>
            </a:r>
            <a:r>
              <a:rPr lang="ar-SA" sz="3200" b="1" kern="1200" dirty="0">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حتى يقوم الدليل على تخصيصه. </a:t>
            </a:r>
            <a:endParaRPr lang="en-US" sz="2700" b="1" dirty="0">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endParaRPr>
          </a:p>
        </p:txBody>
      </p:sp>
      <p:sp>
        <p:nvSpPr>
          <p:cNvPr id="15" name="مستطيل: زوايا قطرية مستديرة 14">
            <a:extLst>
              <a:ext uri="{FF2B5EF4-FFF2-40B4-BE49-F238E27FC236}">
                <a16:creationId xmlns:a16="http://schemas.microsoft.com/office/drawing/2014/main" id="{2EB2874F-02FE-444E-BEDE-52F73A682965}"/>
              </a:ext>
            </a:extLst>
          </p:cNvPr>
          <p:cNvSpPr/>
          <p:nvPr/>
        </p:nvSpPr>
        <p:spPr>
          <a:xfrm>
            <a:off x="2524126" y="4157656"/>
            <a:ext cx="6142456" cy="1809750"/>
          </a:xfrm>
          <a:prstGeom prst="round2DiagRect">
            <a:avLst/>
          </a:prstGeom>
          <a:solidFill>
            <a:schemeClr val="accent1">
              <a:lumMod val="20000"/>
              <a:lumOff val="80000"/>
            </a:schemeClr>
          </a:solidFill>
          <a:ln>
            <a:noFill/>
          </a:ln>
          <a:effectLst/>
          <a:scene3d>
            <a:camera prst="orthographicFront"/>
            <a:lightRig rig="flat" dir="t"/>
          </a:scene3d>
          <a:sp3d prstMaterial="dkEdge">
            <a:bevelT w="8200" h="38100"/>
          </a:sp3d>
        </p:spPr>
        <p:txBody>
          <a:bodyPr spcFirstLastPara="0" vert="horz" wrap="square" lIns="121920" tIns="121920" rIns="121920" bIns="121920" numCol="1" spcCol="1270" anchor="ctr" anchorCtr="0">
            <a:noAutofit/>
          </a:bodyPr>
          <a:lstStyle/>
          <a:p>
            <a:pPr algn="ctr"/>
            <a:r>
              <a:rPr lang="ar-SA" sz="3200" b="1" dirty="0">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 </a:t>
            </a:r>
            <a:r>
              <a:rPr lang="ar-SA" sz="32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فإن ثبت تخصيصه: </a:t>
            </a:r>
            <a:endParaRPr lang="ar-SA" sz="3200" b="1" dirty="0">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endParaRPr>
          </a:p>
          <a:p>
            <a:pPr algn="ctr"/>
            <a:r>
              <a:rPr lang="ar-SA" sz="3200" b="1" kern="1200" dirty="0">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وجب العمل بالعام في غير المخصَّص</a:t>
            </a:r>
            <a:r>
              <a:rPr lang="ar-SA" sz="3200" b="1" kern="1200"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a:t>
            </a:r>
            <a:endParaRPr lang="en-US" sz="3200" b="1" kern="1200"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endParaRPr>
          </a:p>
        </p:txBody>
      </p:sp>
      <p:sp>
        <p:nvSpPr>
          <p:cNvPr id="11" name="سهم: لأسفل 10">
            <a:extLst>
              <a:ext uri="{FF2B5EF4-FFF2-40B4-BE49-F238E27FC236}">
                <a16:creationId xmlns:a16="http://schemas.microsoft.com/office/drawing/2014/main" id="{ABF0F9A5-40F6-4BF3-A689-35BE23AE978C}"/>
              </a:ext>
            </a:extLst>
          </p:cNvPr>
          <p:cNvSpPr/>
          <p:nvPr/>
        </p:nvSpPr>
        <p:spPr>
          <a:xfrm>
            <a:off x="3248026" y="3407590"/>
            <a:ext cx="1165967" cy="1165967"/>
          </a:xfrm>
          <a:prstGeom prst="downArrow">
            <a:avLst>
              <a:gd name="adj1" fmla="val 55000"/>
              <a:gd name="adj2" fmla="val 45000"/>
            </a:avLst>
          </a:prstGeom>
          <a:solidFill>
            <a:srgbClr val="22B8CB">
              <a:alpha val="10196"/>
            </a:srgbClr>
          </a:solidFill>
          <a:ln>
            <a:solidFill>
              <a:schemeClr val="tx2"/>
            </a:solidFill>
          </a:ln>
        </p:spPr>
        <p:txBody>
          <a:bodyPr vert="horz" lIns="91440" tIns="45720" rIns="91440" bIns="45720" rtlCol="0" anchor="ctr">
            <a:normAutofit/>
          </a:bodyPr>
          <a:lstStyle/>
          <a:p>
            <a:pPr algn="ctr">
              <a:lnSpc>
                <a:spcPct val="90000"/>
              </a:lnSpc>
              <a:spcBef>
                <a:spcPct val="0"/>
              </a:spcBef>
            </a:pPr>
            <a:endParaRPr lang="en-US" sz="3000" dirty="0">
              <a:solidFill>
                <a:schemeClr val="tx1"/>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10262716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85E7A3-9446-4A5C-BA3A-62ABC9B097A1}"/>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pic>
        <p:nvPicPr>
          <p:cNvPr id="5" name="Picture 3">
            <a:hlinkClick r:id="rId2" action="ppaction://hlinksldjump"/>
            <a:extLst>
              <a:ext uri="{FF2B5EF4-FFF2-40B4-BE49-F238E27FC236}">
                <a16:creationId xmlns:a16="http://schemas.microsoft.com/office/drawing/2014/main" id="{B9C176BC-67AE-4D96-ABAD-653A41FFDEA7}"/>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8" name="عنصر نائب للمحتوى 2">
            <a:extLst>
              <a:ext uri="{FF2B5EF4-FFF2-40B4-BE49-F238E27FC236}">
                <a16:creationId xmlns:a16="http://schemas.microsoft.com/office/drawing/2014/main" id="{96582E76-ECBA-49C9-A17E-7271762429E3}"/>
              </a:ext>
            </a:extLst>
          </p:cNvPr>
          <p:cNvSpPr txBox="1">
            <a:spLocks/>
          </p:cNvSpPr>
          <p:nvPr/>
        </p:nvSpPr>
        <p:spPr>
          <a:xfrm>
            <a:off x="5393095" y="1621527"/>
            <a:ext cx="5394238" cy="728902"/>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الأول: الوصية بالثلث.</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498251913"/>
              </p:ext>
            </p:extLst>
          </p:nvPr>
        </p:nvGraphicFramePr>
        <p:xfrm>
          <a:off x="839754" y="2291164"/>
          <a:ext cx="10431625" cy="3236291"/>
        </p:xfrm>
        <a:graphic>
          <a:graphicData uri="http://schemas.openxmlformats.org/drawingml/2006/table">
            <a:tbl>
              <a:tblPr firstRow="1" bandRow="1">
                <a:tableStyleId>{3B4B98B0-60AC-42C2-AFA5-B58CD77FA1E5}</a:tableStyleId>
              </a:tblPr>
              <a:tblGrid>
                <a:gridCol w="9172312">
                  <a:extLst>
                    <a:ext uri="{9D8B030D-6E8A-4147-A177-3AD203B41FA5}">
                      <a16:colId xmlns:a16="http://schemas.microsoft.com/office/drawing/2014/main" val="695988931"/>
                    </a:ext>
                  </a:extLst>
                </a:gridCol>
                <a:gridCol w="1259313">
                  <a:extLst>
                    <a:ext uri="{9D8B030D-6E8A-4147-A177-3AD203B41FA5}">
                      <a16:colId xmlns:a16="http://schemas.microsoft.com/office/drawing/2014/main" val="1574149790"/>
                    </a:ext>
                  </a:extLst>
                </a:gridCol>
              </a:tblGrid>
              <a:tr h="2047571">
                <a:tc>
                  <a:txBody>
                    <a:bodyPr/>
                    <a:lstStyle/>
                    <a:p>
                      <a:pPr algn="just"/>
                      <a:r>
                        <a:rPr lang="ar-SA" sz="2400" b="1" kern="1200" dirty="0">
                          <a:solidFill>
                            <a:srgbClr val="000000"/>
                          </a:solidFill>
                          <a:effectLst/>
                          <a:latin typeface="Dubai Light" panose="020B0303030403030204" pitchFamily="34" charset="-78"/>
                          <a:ea typeface="+mn-ea"/>
                          <a:cs typeface="Dubai Light" panose="020B0303030403030204" pitchFamily="34" charset="-78"/>
                        </a:rPr>
                        <a:t>قال ابن قدامة: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a:t>
                      </a:r>
                      <a:r>
                        <a:rPr lang="ar-SA" sz="2400" b="1" kern="1200" dirty="0">
                          <a:solidFill>
                            <a:schemeClr val="tx1"/>
                          </a:solidFill>
                          <a:effectLst/>
                          <a:latin typeface="Dubai Light" panose="020B0303030403030204" pitchFamily="34" charset="-78"/>
                          <a:ea typeface="+mn-ea"/>
                          <a:cs typeface="Dubai Light" panose="020B0303030403030204" pitchFamily="34" charset="-78"/>
                        </a:rPr>
                        <a:t>نقل المروذي عن أحمد -فيمن أوصى بثلثه في أبواب البر-: يجزّأ ثلاثة أجزاء: جزء في الجهاد، وجزء يتصدق به في قرابته، وجزء في الحج</a:t>
                      </a:r>
                      <a:r>
                        <a:rPr lang="ar-SA" sz="2400" b="1" kern="1200" dirty="0">
                          <a:solidFill>
                            <a:srgbClr val="000000"/>
                          </a:solidFill>
                          <a:effectLst/>
                          <a:latin typeface="Dubai Light" panose="020B0303030403030204" pitchFamily="34" charset="-78"/>
                          <a:ea typeface="+mn-ea"/>
                          <a:cs typeface="Dubai Light" panose="020B0303030403030204" pitchFamily="34" charset="-78"/>
                        </a:rPr>
                        <a:t>، وقال في رواية أبي داود: الغزو يبدأ به، وحكي عنه أنه جعل جزءًا في فداء الأسرى. وهذا –والله أعلم- ليس على سبيل اللزوم والتحديد، بل يجوز صرفه في جهات البر كلها؛ </a:t>
                      </a:r>
                      <a:r>
                        <a:rPr lang="ar-SA" sz="2400" b="1" u="sng" kern="1200" dirty="0">
                          <a:solidFill>
                            <a:schemeClr val="bg2">
                              <a:lumMod val="10000"/>
                            </a:schemeClr>
                          </a:solidFill>
                          <a:effectLst/>
                          <a:latin typeface="Dubai Light" panose="020B0303030403030204" pitchFamily="34" charset="-78"/>
                          <a:ea typeface="+mn-ea"/>
                          <a:cs typeface="Dubai Light" panose="020B0303030403030204" pitchFamily="34" charset="-78"/>
                        </a:rPr>
                        <a:t>لأن اللفظ للعموم، فيجب حمله على عمومه، ولا يجوز تخصيص العموم بغير دليل</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a:t>
                      </a:r>
                      <a:r>
                        <a:rPr lang="ar-SA" sz="2400" b="1" u="none" kern="1200" dirty="0">
                          <a:solidFill>
                            <a:schemeClr val="bg2">
                              <a:lumMod val="10000"/>
                            </a:schemeClr>
                          </a:solidFill>
                          <a:effectLst/>
                          <a:latin typeface="Dubai Light" panose="020B0303030403030204" pitchFamily="34" charset="-78"/>
                          <a:ea typeface="+mn-ea"/>
                          <a:cs typeface="Dubai Light" panose="020B0303030403030204" pitchFamily="34" charset="-78"/>
                        </a:rPr>
                        <a:t>.</a:t>
                      </a:r>
                      <a:endParaRPr lang="en-US" sz="2400" b="1" u="none" kern="1200" dirty="0">
                        <a:solidFill>
                          <a:schemeClr val="bg2">
                            <a:lumMod val="10000"/>
                          </a:schemeClr>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Dubai" panose="020B0503030403030204" pitchFamily="34" charset="-78"/>
                        <a:ea typeface="+mn-ea"/>
                        <a:cs typeface="Dubai" panose="020B0503030403030204" pitchFamily="34"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58719110"/>
                  </a:ext>
                </a:extLst>
              </a:tr>
              <a:tr h="589764">
                <a:tc>
                  <a:txBody>
                    <a:bodyPr/>
                    <a:lstStyle/>
                    <a:p>
                      <a:pPr marL="0" algn="just" defTabSz="914400" rtl="1" eaLnBrk="1" latinLnBrk="0" hangingPunct="1"/>
                      <a:r>
                        <a:rPr lang="ar-SA" sz="2400" b="1" kern="1200" dirty="0">
                          <a:solidFill>
                            <a:srgbClr val="000000"/>
                          </a:solidFill>
                          <a:effectLst/>
                          <a:latin typeface="Dubai Light" panose="020B0303030403030204" pitchFamily="34" charset="-78"/>
                          <a:ea typeface="+mn-ea"/>
                          <a:cs typeface="Dubai Light" panose="020B0303030403030204" pitchFamily="34" charset="-78"/>
                        </a:rPr>
                        <a:t>قرر رحمه الله العمل بعموم قول الموصي (في أبواب البر) وعدم اختصاصه بباب معين بناء على الأصل المستقر عند الحنابلة وهو: </a:t>
                      </a:r>
                      <a:r>
                        <a:rPr lang="ar-SA" sz="2400" b="1" kern="1200" dirty="0">
                          <a:solidFill>
                            <a:schemeClr val="accent2"/>
                          </a:solidFill>
                          <a:effectLst/>
                          <a:latin typeface="Dubai Light" panose="020B0303030403030204" pitchFamily="34" charset="-78"/>
                          <a:ea typeface="+mn-ea"/>
                          <a:cs typeface="Dubai Light" panose="020B0303030403030204" pitchFamily="34" charset="-78"/>
                        </a:rPr>
                        <a:t>وجوب العمل بعموم اللفظ حتى يرد دليل التخصيص.</a:t>
                      </a:r>
                      <a:endParaRPr lang="en-US" sz="2400" b="1" kern="1200" dirty="0">
                        <a:solidFill>
                          <a:schemeClr val="accent2"/>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321804"/>
                  </a:ext>
                </a:extLst>
              </a:tr>
            </a:tbl>
          </a:graphicData>
        </a:graphic>
      </p:graphicFrame>
      <p:sp>
        <p:nvSpPr>
          <p:cNvPr id="7" name="عنصر نائب للتذييل 4">
            <a:extLst>
              <a:ext uri="{FF2B5EF4-FFF2-40B4-BE49-F238E27FC236}">
                <a16:creationId xmlns:a16="http://schemas.microsoft.com/office/drawing/2014/main" id="{55782E83-D544-4B75-B444-D1318AD97196}"/>
              </a:ext>
            </a:extLst>
          </p:cNvPr>
          <p:cNvSpPr txBox="1">
            <a:spLocks/>
          </p:cNvSpPr>
          <p:nvPr/>
        </p:nvSpPr>
        <p:spPr>
          <a:xfrm>
            <a:off x="3248027" y="6356353"/>
            <a:ext cx="5765344" cy="361120"/>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الثانية: (يبقى العام على عمومه ما لم يقم دليل التخصيص)</a:t>
            </a:r>
          </a:p>
        </p:txBody>
      </p:sp>
    </p:spTree>
    <p:extLst>
      <p:ext uri="{BB962C8B-B14F-4D97-AF65-F5344CB8AC3E}">
        <p14:creationId xmlns:p14="http://schemas.microsoft.com/office/powerpoint/2010/main" val="27750988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85E7A3-9446-4A5C-BA3A-62ABC9B097A1}"/>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pic>
        <p:nvPicPr>
          <p:cNvPr id="5" name="Picture 3">
            <a:hlinkClick r:id="rId2" action="ppaction://hlinksldjump"/>
            <a:extLst>
              <a:ext uri="{FF2B5EF4-FFF2-40B4-BE49-F238E27FC236}">
                <a16:creationId xmlns:a16="http://schemas.microsoft.com/office/drawing/2014/main" id="{B9C176BC-67AE-4D96-ABAD-653A41FFDEA7}"/>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8" name="عنصر نائب للمحتوى 2">
            <a:extLst>
              <a:ext uri="{FF2B5EF4-FFF2-40B4-BE49-F238E27FC236}">
                <a16:creationId xmlns:a16="http://schemas.microsoft.com/office/drawing/2014/main" id="{96582E76-ECBA-49C9-A17E-7271762429E3}"/>
              </a:ext>
            </a:extLst>
          </p:cNvPr>
          <p:cNvSpPr txBox="1">
            <a:spLocks/>
          </p:cNvSpPr>
          <p:nvPr/>
        </p:nvSpPr>
        <p:spPr>
          <a:xfrm>
            <a:off x="4611757" y="1640189"/>
            <a:ext cx="6175575" cy="728902"/>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الثَّاني: القصاص بين المسلم والكافر.</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1198010627"/>
              </p:ext>
            </p:extLst>
          </p:nvPr>
        </p:nvGraphicFramePr>
        <p:xfrm>
          <a:off x="961053" y="2369091"/>
          <a:ext cx="10402175" cy="3108960"/>
        </p:xfrm>
        <a:graphic>
          <a:graphicData uri="http://schemas.openxmlformats.org/drawingml/2006/table">
            <a:tbl>
              <a:tblPr firstRow="1" bandRow="1">
                <a:tableStyleId>{3B4B98B0-60AC-42C2-AFA5-B58CD77FA1E5}</a:tableStyleId>
              </a:tblPr>
              <a:tblGrid>
                <a:gridCol w="8837419">
                  <a:extLst>
                    <a:ext uri="{9D8B030D-6E8A-4147-A177-3AD203B41FA5}">
                      <a16:colId xmlns:a16="http://schemas.microsoft.com/office/drawing/2014/main" val="695988931"/>
                    </a:ext>
                  </a:extLst>
                </a:gridCol>
                <a:gridCol w="1564756">
                  <a:extLst>
                    <a:ext uri="{9D8B030D-6E8A-4147-A177-3AD203B41FA5}">
                      <a16:colId xmlns:a16="http://schemas.microsoft.com/office/drawing/2014/main" val="1574149790"/>
                    </a:ext>
                  </a:extLst>
                </a:gridCol>
              </a:tblGrid>
              <a:tr h="1671236">
                <a:tc>
                  <a:txBody>
                    <a:bodyPr/>
                    <a:lstStyle/>
                    <a:p>
                      <a:pPr algn="just"/>
                      <a:r>
                        <a:rPr lang="ar-SA" sz="2400" b="1" kern="1200" dirty="0">
                          <a:solidFill>
                            <a:srgbClr val="000000"/>
                          </a:solidFill>
                          <a:effectLst/>
                          <a:latin typeface="Dubai Light" panose="020B0303030403030204" pitchFamily="34" charset="-78"/>
                          <a:ea typeface="+mn-ea"/>
                          <a:cs typeface="Dubai Light" panose="020B0303030403030204" pitchFamily="34" charset="-78"/>
                        </a:rPr>
                        <a:t>قال الجصاص: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«قال أبو جعفر: </a:t>
                      </a:r>
                      <a:r>
                        <a:rPr lang="ar-SA" sz="2400" b="1" kern="1200" dirty="0">
                          <a:solidFill>
                            <a:srgbClr val="000000"/>
                          </a:solidFill>
                          <a:effectLst/>
                          <a:latin typeface="Dubai Light" panose="020B0303030403030204" pitchFamily="34" charset="-78"/>
                          <a:ea typeface="+mn-ea"/>
                          <a:cs typeface="Dubai Light" panose="020B0303030403030204" pitchFamily="34" charset="-78"/>
                        </a:rPr>
                        <a:t>(والقصاص بين الرجال والأحرار العقلاء البالغين في الأنفس وما دونها، مسلمين كانوا أو كفارًا، غير الحربيّين) ... </a:t>
                      </a:r>
                      <a:r>
                        <a:rPr lang="ar-SA" sz="2400" b="1" kern="1200" dirty="0">
                          <a:solidFill>
                            <a:schemeClr val="tx1"/>
                          </a:solidFill>
                          <a:effectLst/>
                          <a:latin typeface="Dubai Light" panose="020B0303030403030204" pitchFamily="34" charset="-78"/>
                          <a:ea typeface="+mn-ea"/>
                          <a:cs typeface="Dubai Light" panose="020B0303030403030204" pitchFamily="34" charset="-78"/>
                        </a:rPr>
                        <a:t>قال النبي </a:t>
                      </a:r>
                      <a:r>
                        <a:rPr lang="ar-SA" sz="2400" b="1" kern="1200" dirty="0">
                          <a:solidFill>
                            <a:schemeClr val="tx1"/>
                          </a:solidFill>
                          <a:effectLst/>
                          <a:latin typeface="Dubai Light" panose="020B0303030403030204" pitchFamily="34" charset="-78"/>
                          <a:ea typeface="+mn-ea"/>
                          <a:cs typeface="Dubai Light" panose="020B0303030403030204" pitchFamily="34" charset="-78"/>
                          <a:sym typeface="KFGQPC Arabic Symbols 01" panose="02000000000000000000" pitchFamily="2" charset="2"/>
                        </a:rPr>
                        <a:t>ﷺ</a:t>
                      </a:r>
                      <a:r>
                        <a:rPr lang="ar-SA" sz="2400" b="1" kern="1200" dirty="0">
                          <a:solidFill>
                            <a:schemeClr val="tx1"/>
                          </a:solidFill>
                          <a:effectLst/>
                          <a:latin typeface="Dubai Light" panose="020B0303030403030204" pitchFamily="34" charset="-78"/>
                          <a:ea typeface="+mn-ea"/>
                          <a:cs typeface="Dubai Light" panose="020B0303030403030204" pitchFamily="34" charset="-78"/>
                        </a:rPr>
                        <a:t> في خطبته يوم فتح مكة: «من قتل قتيلًا فأهله بين خيرتين: بين أن يأخذوا العقل، وبين أن يقتلوا»؛ ولم يفرق بين المسلم والكافر، </a:t>
                      </a:r>
                      <a:r>
                        <a:rPr lang="ar-SA" sz="2400" b="1" u="sng" kern="1200" dirty="0">
                          <a:solidFill>
                            <a:schemeClr val="bg2">
                              <a:lumMod val="10000"/>
                            </a:schemeClr>
                          </a:solidFill>
                          <a:effectLst/>
                          <a:latin typeface="Dubai Light" panose="020B0303030403030204" pitchFamily="34" charset="-78"/>
                          <a:ea typeface="+mn-ea"/>
                          <a:cs typeface="Dubai Light" panose="020B0303030403030204" pitchFamily="34" charset="-78"/>
                        </a:rPr>
                        <a:t>فهو على عمومه في الفريقين جميعًا</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endParaRPr lang="en-US" sz="2400" b="1" kern="1200" dirty="0">
                        <a:solidFill>
                          <a:schemeClr val="accent2"/>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58719110"/>
                  </a:ext>
                </a:extLst>
              </a:tr>
              <a:tr h="589764">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400" b="1" kern="1200" dirty="0">
                          <a:solidFill>
                            <a:srgbClr val="000000"/>
                          </a:solidFill>
                          <a:effectLst/>
                          <a:latin typeface="Dubai Light" panose="020B0303030403030204" pitchFamily="34" charset="-78"/>
                          <a:ea typeface="+mn-ea"/>
                          <a:cs typeface="Dubai Light" panose="020B0303030403030204" pitchFamily="34" charset="-78"/>
                        </a:rPr>
                        <a:t> استدل بعموم قوله </a:t>
                      </a:r>
                      <a:r>
                        <a:rPr lang="ar-SA" sz="2400" b="0" kern="1200" dirty="0">
                          <a:solidFill>
                            <a:schemeClr val="tx2">
                              <a:lumMod val="50000"/>
                            </a:schemeClr>
                          </a:solidFill>
                          <a:latin typeface="Dubai Light" panose="020B0303030403030204" pitchFamily="34" charset="-78"/>
                          <a:ea typeface="+mn-ea"/>
                          <a:cs typeface="Dubai Light" panose="020B0303030403030204" pitchFamily="34" charset="-78"/>
                          <a:sym typeface="KFGQPC Arabic Symbols 01" panose="02000000000000000000" pitchFamily="2" charset="2"/>
                        </a:rPr>
                        <a:t>ﷺ</a:t>
                      </a:r>
                      <a:r>
                        <a:rPr lang="ar-SA" sz="2400" b="1" kern="1200" dirty="0">
                          <a:solidFill>
                            <a:srgbClr val="000000"/>
                          </a:solidFill>
                          <a:effectLst/>
                          <a:latin typeface="Dubai Light" panose="020B0303030403030204" pitchFamily="34" charset="-78"/>
                          <a:ea typeface="+mn-ea"/>
                          <a:cs typeface="Dubai Light" panose="020B0303030403030204" pitchFamily="34" charset="-78"/>
                        </a:rPr>
                        <a:t>: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a:t>
                      </a:r>
                      <a:r>
                        <a:rPr lang="ar-SA" sz="2400" b="1" kern="1200" dirty="0">
                          <a:solidFill>
                            <a:srgbClr val="000000"/>
                          </a:solidFill>
                          <a:effectLst/>
                          <a:latin typeface="Dubai Light" panose="020B0303030403030204" pitchFamily="34" charset="-78"/>
                          <a:ea typeface="+mn-ea"/>
                          <a:cs typeface="Dubai Light" panose="020B0303030403030204" pitchFamily="34" charset="-78"/>
                        </a:rPr>
                        <a:t>من قتل قتيلاً» فإنه عام في القاتل والمقتول، فدل على ثبوت القصاص بين المسلم والكافر، وذلك بناء على الأصل المقرر عند الحنفية وهو: </a:t>
                      </a:r>
                      <a:r>
                        <a:rPr lang="ar-SA" sz="2400" b="1" kern="1200" dirty="0">
                          <a:solidFill>
                            <a:schemeClr val="accent2"/>
                          </a:solidFill>
                          <a:effectLst/>
                          <a:latin typeface="Dubai Light" panose="020B0303030403030204" pitchFamily="34" charset="-78"/>
                          <a:ea typeface="+mn-ea"/>
                          <a:cs typeface="Dubai Light" panose="020B0303030403030204" pitchFamily="34" charset="-78"/>
                        </a:rPr>
                        <a:t>وجوب العمل بعموم اللفظ حتى يرد ما يخصصه.</a:t>
                      </a:r>
                      <a:endParaRPr lang="en-US" sz="2400" b="1" kern="1200" dirty="0">
                        <a:solidFill>
                          <a:schemeClr val="accent2"/>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321804"/>
                  </a:ext>
                </a:extLst>
              </a:tr>
            </a:tbl>
          </a:graphicData>
        </a:graphic>
      </p:graphicFrame>
      <p:sp>
        <p:nvSpPr>
          <p:cNvPr id="7" name="عنصر نائب للتذييل 4">
            <a:extLst>
              <a:ext uri="{FF2B5EF4-FFF2-40B4-BE49-F238E27FC236}">
                <a16:creationId xmlns:a16="http://schemas.microsoft.com/office/drawing/2014/main" id="{A0EAAC2B-3ED9-41B1-AECC-1194B306F4F1}"/>
              </a:ext>
            </a:extLst>
          </p:cNvPr>
          <p:cNvSpPr txBox="1">
            <a:spLocks/>
          </p:cNvSpPr>
          <p:nvPr/>
        </p:nvSpPr>
        <p:spPr>
          <a:xfrm>
            <a:off x="3248027" y="6356353"/>
            <a:ext cx="5765344" cy="361120"/>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الثانية: (يبقى العام على عمومه ما لم يقم دليل التخصيص)</a:t>
            </a:r>
          </a:p>
        </p:txBody>
      </p:sp>
    </p:spTree>
    <p:extLst>
      <p:ext uri="{BB962C8B-B14F-4D97-AF65-F5344CB8AC3E}">
        <p14:creationId xmlns:p14="http://schemas.microsoft.com/office/powerpoint/2010/main" val="40592744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D6B5E88-1AFE-43E1-8097-187F7051A79B}"/>
              </a:ext>
            </a:extLst>
          </p:cNvPr>
          <p:cNvSpPr>
            <a:spLocks noGrp="1"/>
          </p:cNvSpPr>
          <p:nvPr>
            <p:ph type="title"/>
          </p:nvPr>
        </p:nvSpPr>
        <p:spPr>
          <a:xfrm>
            <a:off x="1490213" y="2780507"/>
            <a:ext cx="9040483" cy="1158874"/>
          </a:xfrm>
          <a:noFill/>
        </p:spPr>
        <p:txBody>
          <a:bodyPr/>
          <a:lstStyle/>
          <a:p>
            <a:r>
              <a:rPr lang="ar-SA" sz="3600" dirty="0">
                <a:solidFill>
                  <a:srgbClr val="616989"/>
                </a:solidFill>
              </a:rPr>
              <a:t>القاعدة الثالثة: تخريج بعض الفروع على قاعدة: </a:t>
            </a:r>
            <a:br>
              <a:rPr lang="ar-SA" sz="3600" dirty="0">
                <a:solidFill>
                  <a:srgbClr val="616989"/>
                </a:solidFill>
              </a:rPr>
            </a:br>
            <a:r>
              <a:rPr lang="ar-SA" sz="3600" dirty="0">
                <a:solidFill>
                  <a:srgbClr val="616989"/>
                </a:solidFill>
              </a:rPr>
              <a:t>(العبرة بعموم اللفظ لا بخصوص السبب)</a:t>
            </a:r>
            <a:endParaRPr lang="en-US" sz="3600" dirty="0">
              <a:solidFill>
                <a:srgbClr val="616989"/>
              </a:solidFill>
            </a:endParaRPr>
          </a:p>
        </p:txBody>
      </p:sp>
      <p:pic>
        <p:nvPicPr>
          <p:cNvPr id="4" name="Picture 3">
            <a:hlinkClick r:id="rId2" action="ppaction://hlinksldjump"/>
            <a:extLst>
              <a:ext uri="{FF2B5EF4-FFF2-40B4-BE49-F238E27FC236}">
                <a16:creationId xmlns:a16="http://schemas.microsoft.com/office/drawing/2014/main" id="{9E7C2259-D147-40F5-A9C7-254694F8570C}"/>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9511576"/>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ED9002D-0FEF-4B2F-84CC-D3828E0F7DA8}"/>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الأول: تحرير القاعدة الأصولية</a:t>
            </a:r>
            <a:endParaRPr lang="en-US" sz="3600" dirty="0">
              <a:latin typeface="Dubai" panose="020B0503030403030204" pitchFamily="34" charset="-78"/>
              <a:cs typeface="Dubai" panose="020B0503030403030204" pitchFamily="34" charset="-78"/>
            </a:endParaRPr>
          </a:p>
        </p:txBody>
      </p:sp>
      <p:sp>
        <p:nvSpPr>
          <p:cNvPr id="23" name="شكل حر: شكل 22">
            <a:extLst>
              <a:ext uri="{FF2B5EF4-FFF2-40B4-BE49-F238E27FC236}">
                <a16:creationId xmlns:a16="http://schemas.microsoft.com/office/drawing/2014/main" id="{C1CC000D-6A7F-41D2-9D09-CA9CFE6085A0}"/>
              </a:ext>
            </a:extLst>
          </p:cNvPr>
          <p:cNvSpPr/>
          <p:nvPr/>
        </p:nvSpPr>
        <p:spPr>
          <a:xfrm>
            <a:off x="1604513" y="1894725"/>
            <a:ext cx="9438182" cy="1260702"/>
          </a:xfrm>
          <a:custGeom>
            <a:avLst/>
            <a:gdLst>
              <a:gd name="connsiteX0" fmla="*/ 0 w 2466030"/>
              <a:gd name="connsiteY0" fmla="*/ 126070 h 1260702"/>
              <a:gd name="connsiteX1" fmla="*/ 126070 w 2466030"/>
              <a:gd name="connsiteY1" fmla="*/ 0 h 1260702"/>
              <a:gd name="connsiteX2" fmla="*/ 2339960 w 2466030"/>
              <a:gd name="connsiteY2" fmla="*/ 0 h 1260702"/>
              <a:gd name="connsiteX3" fmla="*/ 2466030 w 2466030"/>
              <a:gd name="connsiteY3" fmla="*/ 126070 h 1260702"/>
              <a:gd name="connsiteX4" fmla="*/ 2466030 w 2466030"/>
              <a:gd name="connsiteY4" fmla="*/ 1134632 h 1260702"/>
              <a:gd name="connsiteX5" fmla="*/ 2339960 w 2466030"/>
              <a:gd name="connsiteY5" fmla="*/ 1260702 h 1260702"/>
              <a:gd name="connsiteX6" fmla="*/ 126070 w 2466030"/>
              <a:gd name="connsiteY6" fmla="*/ 1260702 h 1260702"/>
              <a:gd name="connsiteX7" fmla="*/ 0 w 2466030"/>
              <a:gd name="connsiteY7" fmla="*/ 1134632 h 1260702"/>
              <a:gd name="connsiteX8" fmla="*/ 0 w 2466030"/>
              <a:gd name="connsiteY8" fmla="*/ 126070 h 126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6030" h="1260702">
                <a:moveTo>
                  <a:pt x="0" y="126070"/>
                </a:moveTo>
                <a:cubicBezTo>
                  <a:pt x="0" y="56443"/>
                  <a:pt x="56443" y="0"/>
                  <a:pt x="126070" y="0"/>
                </a:cubicBezTo>
                <a:lnTo>
                  <a:pt x="2339960" y="0"/>
                </a:lnTo>
                <a:cubicBezTo>
                  <a:pt x="2409587" y="0"/>
                  <a:pt x="2466030" y="56443"/>
                  <a:pt x="2466030" y="126070"/>
                </a:cubicBezTo>
                <a:lnTo>
                  <a:pt x="2466030" y="1134632"/>
                </a:lnTo>
                <a:cubicBezTo>
                  <a:pt x="2466030" y="1204259"/>
                  <a:pt x="2409587" y="1260702"/>
                  <a:pt x="2339960" y="1260702"/>
                </a:cubicBezTo>
                <a:lnTo>
                  <a:pt x="126070" y="1260702"/>
                </a:lnTo>
                <a:cubicBezTo>
                  <a:pt x="56443" y="1260702"/>
                  <a:pt x="0" y="1204259"/>
                  <a:pt x="0" y="1134632"/>
                </a:cubicBezTo>
                <a:lnTo>
                  <a:pt x="0" y="12607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8835" tIns="78835" rIns="78835" bIns="78835" numCol="1" spcCol="1270" anchor="ctr" anchorCtr="0">
            <a:noAutofit/>
          </a:bodyPr>
          <a:lstStyle/>
          <a:p>
            <a:pPr marL="0" lvl="0" indent="0" algn="ctr" defTabSz="1466850">
              <a:lnSpc>
                <a:spcPct val="90000"/>
              </a:lnSpc>
              <a:spcBef>
                <a:spcPct val="0"/>
              </a:spcBef>
              <a:spcAft>
                <a:spcPct val="35000"/>
              </a:spcAft>
              <a:buNone/>
            </a:pPr>
            <a:r>
              <a:rPr lang="ar-SA" sz="3200" b="1" kern="1200" dirty="0">
                <a:solidFill>
                  <a:schemeClr val="tx2">
                    <a:lumMod val="50000"/>
                  </a:schemeClr>
                </a:solidFill>
                <a:latin typeface="Dubai Light" panose="020B0303030403030204" pitchFamily="34" charset="-78"/>
                <a:cs typeface="Dubai Light" panose="020B0303030403030204" pitchFamily="34" charset="-78"/>
              </a:rPr>
              <a:t>إذا ورد النص الشرعي بلفظ عام، وكان وروده لأجل سبب خاص، </a:t>
            </a:r>
          </a:p>
          <a:p>
            <a:pPr lvl="0" algn="ctr" defTabSz="1466850">
              <a:lnSpc>
                <a:spcPct val="90000"/>
              </a:lnSpc>
              <a:spcBef>
                <a:spcPct val="0"/>
              </a:spcBef>
              <a:spcAft>
                <a:spcPct val="35000"/>
              </a:spcAft>
            </a:pPr>
            <a:r>
              <a:rPr lang="ar-SA" sz="3200" b="1" dirty="0">
                <a:solidFill>
                  <a:schemeClr val="tx2">
                    <a:lumMod val="50000"/>
                  </a:schemeClr>
                </a:solidFill>
                <a:latin typeface="Dubai Light" panose="020B0303030403030204" pitchFamily="34" charset="-78"/>
                <a:cs typeface="Dubai Light" panose="020B0303030403030204" pitchFamily="34" charset="-78"/>
              </a:rPr>
              <a:t>كحادثة وقعت أو مسألة </a:t>
            </a:r>
            <a:r>
              <a:rPr lang="ar-SA" sz="3200" b="1" dirty="0" err="1">
                <a:solidFill>
                  <a:schemeClr val="tx2">
                    <a:lumMod val="50000"/>
                  </a:schemeClr>
                </a:solidFill>
                <a:latin typeface="Dubai Light" panose="020B0303030403030204" pitchFamily="34" charset="-78"/>
                <a:cs typeface="Dubai Light" panose="020B0303030403030204" pitchFamily="34" charset="-78"/>
              </a:rPr>
              <a:t>سُئلها</a:t>
            </a:r>
            <a:r>
              <a:rPr lang="ar-SA" sz="3200" b="1" dirty="0">
                <a:solidFill>
                  <a:schemeClr val="tx2">
                    <a:lumMod val="50000"/>
                  </a:schemeClr>
                </a:solidFill>
                <a:latin typeface="Dubai Light" panose="020B0303030403030204" pitchFamily="34" charset="-78"/>
                <a:cs typeface="Dubai Light" panose="020B0303030403030204" pitchFamily="34" charset="-78"/>
              </a:rPr>
              <a:t> النبي </a:t>
            </a:r>
            <a:r>
              <a:rPr lang="ar-SA" sz="3200" dirty="0">
                <a:solidFill>
                  <a:schemeClr val="tx2">
                    <a:lumMod val="50000"/>
                  </a:schemeClr>
                </a:solidFill>
                <a:latin typeface="Dubai Light" panose="020B0303030403030204" pitchFamily="34" charset="-78"/>
                <a:cs typeface="Dubai Light" panose="020B0303030403030204" pitchFamily="34" charset="-78"/>
                <a:sym typeface="KFGQPC Arabic Symbols 01" panose="02000000000000000000" pitchFamily="2" charset="2"/>
              </a:rPr>
              <a:t>ﷺ</a:t>
            </a:r>
            <a:endParaRPr lang="en-US" sz="3200" b="1" kern="1200" dirty="0">
              <a:solidFill>
                <a:schemeClr val="tx2">
                  <a:lumMod val="50000"/>
                </a:schemeClr>
              </a:solidFill>
              <a:latin typeface="Dubai Light" panose="020B0303030403030204" pitchFamily="34" charset="-78"/>
              <a:cs typeface="Dubai Light" panose="020B0303030403030204" pitchFamily="34" charset="-78"/>
            </a:endParaRPr>
          </a:p>
        </p:txBody>
      </p:sp>
      <p:sp>
        <p:nvSpPr>
          <p:cNvPr id="25" name="شكل حر: شكل 24">
            <a:extLst>
              <a:ext uri="{FF2B5EF4-FFF2-40B4-BE49-F238E27FC236}">
                <a16:creationId xmlns:a16="http://schemas.microsoft.com/office/drawing/2014/main" id="{ED8CCD1F-AEB8-4C0E-9ECF-D676A23EA074}"/>
              </a:ext>
            </a:extLst>
          </p:cNvPr>
          <p:cNvSpPr/>
          <p:nvPr/>
        </p:nvSpPr>
        <p:spPr>
          <a:xfrm>
            <a:off x="2457724" y="3063497"/>
            <a:ext cx="7946620" cy="1502097"/>
          </a:xfrm>
          <a:custGeom>
            <a:avLst/>
            <a:gdLst>
              <a:gd name="connsiteX0" fmla="*/ 0 w 2466030"/>
              <a:gd name="connsiteY0" fmla="*/ 126070 h 1260702"/>
              <a:gd name="connsiteX1" fmla="*/ 126070 w 2466030"/>
              <a:gd name="connsiteY1" fmla="*/ 0 h 1260702"/>
              <a:gd name="connsiteX2" fmla="*/ 2339960 w 2466030"/>
              <a:gd name="connsiteY2" fmla="*/ 0 h 1260702"/>
              <a:gd name="connsiteX3" fmla="*/ 2466030 w 2466030"/>
              <a:gd name="connsiteY3" fmla="*/ 126070 h 1260702"/>
              <a:gd name="connsiteX4" fmla="*/ 2466030 w 2466030"/>
              <a:gd name="connsiteY4" fmla="*/ 1134632 h 1260702"/>
              <a:gd name="connsiteX5" fmla="*/ 2339960 w 2466030"/>
              <a:gd name="connsiteY5" fmla="*/ 1260702 h 1260702"/>
              <a:gd name="connsiteX6" fmla="*/ 126070 w 2466030"/>
              <a:gd name="connsiteY6" fmla="*/ 1260702 h 1260702"/>
              <a:gd name="connsiteX7" fmla="*/ 0 w 2466030"/>
              <a:gd name="connsiteY7" fmla="*/ 1134632 h 1260702"/>
              <a:gd name="connsiteX8" fmla="*/ 0 w 2466030"/>
              <a:gd name="connsiteY8" fmla="*/ 126070 h 126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6030" h="1260702">
                <a:moveTo>
                  <a:pt x="0" y="126070"/>
                </a:moveTo>
                <a:cubicBezTo>
                  <a:pt x="0" y="56443"/>
                  <a:pt x="56443" y="0"/>
                  <a:pt x="126070" y="0"/>
                </a:cubicBezTo>
                <a:lnTo>
                  <a:pt x="2339960" y="0"/>
                </a:lnTo>
                <a:cubicBezTo>
                  <a:pt x="2409587" y="0"/>
                  <a:pt x="2466030" y="56443"/>
                  <a:pt x="2466030" y="126070"/>
                </a:cubicBezTo>
                <a:lnTo>
                  <a:pt x="2466030" y="1134632"/>
                </a:lnTo>
                <a:cubicBezTo>
                  <a:pt x="2466030" y="1204259"/>
                  <a:pt x="2409587" y="1260702"/>
                  <a:pt x="2339960" y="1260702"/>
                </a:cubicBezTo>
                <a:lnTo>
                  <a:pt x="126070" y="1260702"/>
                </a:lnTo>
                <a:cubicBezTo>
                  <a:pt x="56443" y="1260702"/>
                  <a:pt x="0" y="1204259"/>
                  <a:pt x="0" y="1134632"/>
                </a:cubicBezTo>
                <a:lnTo>
                  <a:pt x="0" y="126070"/>
                </a:lnTo>
                <a:close/>
              </a:path>
            </a:pathLst>
          </a:custGeom>
          <a:solidFill>
            <a:srgbClr val="22B8CB">
              <a:alpha val="10196"/>
            </a:srgb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8365" tIns="82645" rIns="128365" bIns="82645" numCol="1" spcCol="1270" rtlCol="0" anchor="ctr" anchorCtr="0">
            <a:noAutofit/>
          </a:bodyPr>
          <a:lstStyle/>
          <a:p>
            <a:pPr marL="0" lvl="0" indent="0" algn="ctr" defTabSz="914400" rtl="1" eaLnBrk="1" latinLnBrk="0" hangingPunct="1">
              <a:lnSpc>
                <a:spcPct val="90000"/>
              </a:lnSpc>
              <a:spcBef>
                <a:spcPct val="0"/>
              </a:spcBef>
              <a:spcAft>
                <a:spcPct val="35000"/>
              </a:spcAft>
              <a:buNone/>
            </a:pPr>
            <a:r>
              <a:rPr lang="ar-SA" sz="2800" b="1" dirty="0">
                <a:solidFill>
                  <a:schemeClr val="tx1"/>
                </a:solidFill>
                <a:latin typeface="Dubai" panose="020B0503030403030204" pitchFamily="34" charset="-78"/>
                <a:cs typeface="Dubai" panose="020B0503030403030204" pitchFamily="34" charset="-78"/>
              </a:rPr>
              <a:t>فإن العبرة –أي الحجة والاستدلال-: </a:t>
            </a:r>
          </a:p>
          <a:p>
            <a:pPr marL="0" lvl="0" indent="0" algn="ctr" defTabSz="914400" rtl="1" eaLnBrk="1" latinLnBrk="0" hangingPunct="1">
              <a:lnSpc>
                <a:spcPct val="90000"/>
              </a:lnSpc>
              <a:spcBef>
                <a:spcPct val="0"/>
              </a:spcBef>
              <a:spcAft>
                <a:spcPct val="35000"/>
              </a:spcAft>
              <a:buNone/>
            </a:pPr>
            <a:r>
              <a:rPr lang="ar-SA" sz="2800" b="1" dirty="0">
                <a:solidFill>
                  <a:schemeClr val="bg2">
                    <a:lumMod val="10000"/>
                  </a:schemeClr>
                </a:solidFill>
                <a:latin typeface="Dubai Light" panose="020B0303030403030204" pitchFamily="34" charset="-78"/>
                <a:cs typeface="Dubai Light" panose="020B0303030403030204" pitchFamily="34" charset="-78"/>
              </a:rPr>
              <a:t>بعموم اللفظ، ولا يختص الحكم بصورة السبب عند جمهور الأصوليين.</a:t>
            </a:r>
            <a:r>
              <a:rPr lang="ar-SA" sz="2800" b="1" kern="1200" dirty="0">
                <a:solidFill>
                  <a:schemeClr val="bg2">
                    <a:lumMod val="10000"/>
                  </a:schemeClr>
                </a:solidFill>
                <a:latin typeface="Dubai Light" panose="020B0303030403030204" pitchFamily="34" charset="-78"/>
                <a:cs typeface="Dubai Light" panose="020B0303030403030204" pitchFamily="34" charset="-78"/>
              </a:rPr>
              <a:t> </a:t>
            </a:r>
            <a:endParaRPr lang="en-US" sz="2800" b="1" kern="1200" dirty="0">
              <a:solidFill>
                <a:schemeClr val="bg2">
                  <a:lumMod val="10000"/>
                </a:schemeClr>
              </a:solidFill>
              <a:latin typeface="Dubai Light" panose="020B0303030403030204" pitchFamily="34" charset="-78"/>
              <a:cs typeface="Dubai Light" panose="020B0303030403030204" pitchFamily="34" charset="-78"/>
            </a:endParaRPr>
          </a:p>
        </p:txBody>
      </p:sp>
      <p:pic>
        <p:nvPicPr>
          <p:cNvPr id="6" name="Picture 3">
            <a:hlinkClick r:id="rId2" action="ppaction://hlinksldjump"/>
            <a:extLst>
              <a:ext uri="{FF2B5EF4-FFF2-40B4-BE49-F238E27FC236}">
                <a16:creationId xmlns:a16="http://schemas.microsoft.com/office/drawing/2014/main" id="{7D7A2B0A-38AC-41C1-A789-C50747AE1E3C}"/>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8" name="عنصر نائب للمحتوى 2">
            <a:extLst>
              <a:ext uri="{FF2B5EF4-FFF2-40B4-BE49-F238E27FC236}">
                <a16:creationId xmlns:a16="http://schemas.microsoft.com/office/drawing/2014/main" id="{553B002A-E7D7-4085-AD6D-1B62FE1F4598}"/>
              </a:ext>
            </a:extLst>
          </p:cNvPr>
          <p:cNvSpPr txBox="1">
            <a:spLocks/>
          </p:cNvSpPr>
          <p:nvPr/>
        </p:nvSpPr>
        <p:spPr>
          <a:xfrm>
            <a:off x="4264091" y="1669734"/>
            <a:ext cx="7060956" cy="728902"/>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 </a:t>
            </a:r>
            <a:endParaRPr lang="en-US" sz="2800" dirty="0">
              <a:solidFill>
                <a:srgbClr val="616989"/>
              </a:solidFill>
              <a:effectLst/>
              <a:latin typeface="+mj-lt"/>
              <a:ea typeface="+mj-ea"/>
              <a:cs typeface="+mj-cs"/>
            </a:endParaRPr>
          </a:p>
        </p:txBody>
      </p:sp>
      <p:sp>
        <p:nvSpPr>
          <p:cNvPr id="11" name="مستطيل: زوايا مستديرة 10">
            <a:extLst>
              <a:ext uri="{FF2B5EF4-FFF2-40B4-BE49-F238E27FC236}">
                <a16:creationId xmlns:a16="http://schemas.microsoft.com/office/drawing/2014/main" id="{124B733F-7F66-4A43-8422-C629F3C315AA}"/>
              </a:ext>
            </a:extLst>
          </p:cNvPr>
          <p:cNvSpPr/>
          <p:nvPr/>
        </p:nvSpPr>
        <p:spPr>
          <a:xfrm>
            <a:off x="918885" y="4924200"/>
            <a:ext cx="8331132" cy="874571"/>
          </a:xfrm>
          <a:prstGeom prst="roundRect">
            <a:avLst>
              <a:gd name="adj" fmla="val 10000"/>
            </a:avLst>
          </a:pr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r>
              <a:rPr lang="ar-SA" sz="2400" b="1" dirty="0">
                <a:solidFill>
                  <a:srgbClr val="000000"/>
                </a:solidFill>
                <a:latin typeface="Dubai Light" panose="020B0303030403030204" pitchFamily="34" charset="-78"/>
                <a:cs typeface="Dubai Light" panose="020B0303030403030204" pitchFamily="34" charset="-78"/>
              </a:rPr>
              <a:t>فيما تجرد عن القرائن، وأما ما اقترنت به قرينة تدل على اعتبار عموم لفظه أو على الاختصاص بصورة سببه؛ </a:t>
            </a:r>
            <a:r>
              <a:rPr lang="ar-SA" sz="2400" b="1" u="sng" dirty="0">
                <a:solidFill>
                  <a:srgbClr val="000000"/>
                </a:solidFill>
                <a:latin typeface="Dubai Light" panose="020B0303030403030204" pitchFamily="34" charset="-78"/>
                <a:cs typeface="Dubai Light" panose="020B0303030403030204" pitchFamily="34" charset="-78"/>
              </a:rPr>
              <a:t>فإنه يعمل بمقتضى القرينة بالاتفاق</a:t>
            </a:r>
            <a:r>
              <a:rPr lang="ar-SA" sz="2800" b="1" u="sng" dirty="0">
                <a:solidFill>
                  <a:schemeClr val="tx2"/>
                </a:solidFill>
                <a:latin typeface="Dubai Light" panose="020B0303030403030204" pitchFamily="34" charset="-78"/>
                <a:cs typeface="Dubai Light" panose="020B0303030403030204" pitchFamily="34" charset="-78"/>
              </a:rPr>
              <a:t>. </a:t>
            </a:r>
          </a:p>
        </p:txBody>
      </p:sp>
      <p:sp>
        <p:nvSpPr>
          <p:cNvPr id="13" name="عنصر نائب للتذييل 4">
            <a:extLst>
              <a:ext uri="{FF2B5EF4-FFF2-40B4-BE49-F238E27FC236}">
                <a16:creationId xmlns:a16="http://schemas.microsoft.com/office/drawing/2014/main" id="{E35D6ABE-3932-4728-AFAD-0A649FD9FFC7}"/>
              </a:ext>
            </a:extLst>
          </p:cNvPr>
          <p:cNvSpPr txBox="1">
            <a:spLocks/>
          </p:cNvSpPr>
          <p:nvPr/>
        </p:nvSpPr>
        <p:spPr>
          <a:xfrm>
            <a:off x="3248027" y="6356353"/>
            <a:ext cx="5765344" cy="361120"/>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الثالثة: (العبرة بعموم اللفظ لا بخصوص السبب)</a:t>
            </a:r>
          </a:p>
        </p:txBody>
      </p:sp>
      <p:sp>
        <p:nvSpPr>
          <p:cNvPr id="3" name="شكل بيضاوي 2">
            <a:extLst>
              <a:ext uri="{FF2B5EF4-FFF2-40B4-BE49-F238E27FC236}">
                <a16:creationId xmlns:a16="http://schemas.microsoft.com/office/drawing/2014/main" id="{D7686E14-F66F-486E-9AD8-17A289EA3545}"/>
              </a:ext>
            </a:extLst>
          </p:cNvPr>
          <p:cNvSpPr/>
          <p:nvPr/>
        </p:nvSpPr>
        <p:spPr>
          <a:xfrm>
            <a:off x="9132770" y="4731134"/>
            <a:ext cx="2075030" cy="1260702"/>
          </a:xfrm>
          <a:prstGeom prst="ellipse">
            <a:avLst/>
          </a:prstGeom>
          <a:solidFill>
            <a:srgbClr val="22B8CB">
              <a:alpha val="10196"/>
            </a:srgb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8365" tIns="82645" rIns="128365" bIns="82645" numCol="1" spcCol="1270" rtlCol="0" anchor="ctr" anchorCtr="0">
            <a:noAutofit/>
          </a:bodyPr>
          <a:lstStyle/>
          <a:p>
            <a:pPr algn="ctr">
              <a:lnSpc>
                <a:spcPct val="90000"/>
              </a:lnSpc>
              <a:spcBef>
                <a:spcPct val="0"/>
              </a:spcBef>
              <a:spcAft>
                <a:spcPct val="35000"/>
              </a:spcAft>
            </a:pPr>
            <a:r>
              <a:rPr lang="ar-SA" sz="3200" dirty="0">
                <a:solidFill>
                  <a:schemeClr val="tx1"/>
                </a:solidFill>
                <a:latin typeface="Dubai" panose="020B0503030403030204" pitchFamily="34" charset="-78"/>
                <a:cs typeface="Dubai" panose="020B0503030403030204" pitchFamily="34" charset="-78"/>
              </a:rPr>
              <a:t>ومحل الخلاف:</a:t>
            </a:r>
            <a:endParaRPr lang="en-US" sz="3200" dirty="0">
              <a:solidFill>
                <a:schemeClr val="tx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36894095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11"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85E7A3-9446-4A5C-BA3A-62ABC9B097A1}"/>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pic>
        <p:nvPicPr>
          <p:cNvPr id="5" name="Picture 3">
            <a:hlinkClick r:id="rId2" action="ppaction://hlinksldjump"/>
            <a:extLst>
              <a:ext uri="{FF2B5EF4-FFF2-40B4-BE49-F238E27FC236}">
                <a16:creationId xmlns:a16="http://schemas.microsoft.com/office/drawing/2014/main" id="{B9C176BC-67AE-4D96-ABAD-653A41FFDEA7}"/>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8" name="عنصر نائب للمحتوى 2">
            <a:extLst>
              <a:ext uri="{FF2B5EF4-FFF2-40B4-BE49-F238E27FC236}">
                <a16:creationId xmlns:a16="http://schemas.microsoft.com/office/drawing/2014/main" id="{96582E76-ECBA-49C9-A17E-7271762429E3}"/>
              </a:ext>
            </a:extLst>
          </p:cNvPr>
          <p:cNvSpPr txBox="1">
            <a:spLocks/>
          </p:cNvSpPr>
          <p:nvPr/>
        </p:nvSpPr>
        <p:spPr>
          <a:xfrm>
            <a:off x="5589037" y="1593534"/>
            <a:ext cx="5198295" cy="728902"/>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الأول: حكم الترتيب في الوضوء.</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1400721513"/>
              </p:ext>
            </p:extLst>
          </p:nvPr>
        </p:nvGraphicFramePr>
        <p:xfrm>
          <a:off x="1062037" y="2367364"/>
          <a:ext cx="10067926" cy="3254864"/>
        </p:xfrm>
        <a:graphic>
          <a:graphicData uri="http://schemas.openxmlformats.org/drawingml/2006/table">
            <a:tbl>
              <a:tblPr firstRow="1" bandRow="1">
                <a:tableStyleId>{3B4B98B0-60AC-42C2-AFA5-B58CD77FA1E5}</a:tableStyleId>
              </a:tblPr>
              <a:tblGrid>
                <a:gridCol w="8553450">
                  <a:extLst>
                    <a:ext uri="{9D8B030D-6E8A-4147-A177-3AD203B41FA5}">
                      <a16:colId xmlns:a16="http://schemas.microsoft.com/office/drawing/2014/main" val="695988931"/>
                    </a:ext>
                  </a:extLst>
                </a:gridCol>
                <a:gridCol w="1514476">
                  <a:extLst>
                    <a:ext uri="{9D8B030D-6E8A-4147-A177-3AD203B41FA5}">
                      <a16:colId xmlns:a16="http://schemas.microsoft.com/office/drawing/2014/main" val="1574149790"/>
                    </a:ext>
                  </a:extLst>
                </a:gridCol>
              </a:tblGrid>
              <a:tr h="1334624">
                <a:tc>
                  <a:txBody>
                    <a:bodyPr/>
                    <a:lstStyle/>
                    <a:p>
                      <a:pPr algn="just"/>
                      <a:r>
                        <a:rPr lang="ar-SA" sz="2400" b="1" kern="1200" dirty="0">
                          <a:solidFill>
                            <a:srgbClr val="000000"/>
                          </a:solidFill>
                          <a:effectLst/>
                          <a:latin typeface="Dubai Light" panose="020B0303030403030204" pitchFamily="34" charset="-78"/>
                          <a:ea typeface="+mn-ea"/>
                          <a:cs typeface="Dubai Light" panose="020B0303030403030204" pitchFamily="34" charset="-78"/>
                        </a:rPr>
                        <a:t>قال ابن السمعاني: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a:t>
                      </a:r>
                      <a:r>
                        <a:rPr lang="ar-SA" sz="2400" b="1" kern="1200" dirty="0">
                          <a:solidFill>
                            <a:schemeClr val="tx1"/>
                          </a:solidFill>
                          <a:effectLst/>
                          <a:latin typeface="Dubai Light" panose="020B0303030403030204" pitchFamily="34" charset="-78"/>
                          <a:ea typeface="+mn-ea"/>
                          <a:cs typeface="Dubai Light" panose="020B0303030403030204" pitchFamily="34" charset="-78"/>
                        </a:rPr>
                        <a:t>الترتيب واجب في الوضوء عندنا ... وقد استدل الأصحاب في المسألة بقوله ﷺ: «نبدأ بما بدأ الله به» </a:t>
                      </a:r>
                      <a:r>
                        <a:rPr lang="ar-SA" sz="2400" b="1" kern="1200" dirty="0">
                          <a:solidFill>
                            <a:srgbClr val="000000"/>
                          </a:solidFill>
                          <a:effectLst/>
                          <a:latin typeface="Dubai Light" panose="020B0303030403030204" pitchFamily="34" charset="-78"/>
                          <a:ea typeface="+mn-ea"/>
                          <a:cs typeface="Dubai Light" panose="020B0303030403030204" pitchFamily="34" charset="-78"/>
                        </a:rPr>
                        <a:t>... وهو وإن ورد في البداية بالصفا على المروة، </a:t>
                      </a:r>
                      <a:r>
                        <a:rPr lang="ar-SA" sz="2400" b="1" u="sng" kern="1200" dirty="0">
                          <a:solidFill>
                            <a:schemeClr val="bg2">
                              <a:lumMod val="10000"/>
                            </a:schemeClr>
                          </a:solidFill>
                          <a:effectLst/>
                          <a:latin typeface="Dubai Light" panose="020B0303030403030204" pitchFamily="34" charset="-78"/>
                          <a:ea typeface="+mn-ea"/>
                          <a:cs typeface="Dubai Light" panose="020B0303030403030204" pitchFamily="34" charset="-78"/>
                        </a:rPr>
                        <a:t>لكنّ العبرة بعموم اللفظ</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58719110"/>
                  </a:ext>
                </a:extLst>
              </a:tr>
              <a:tr h="589764">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400" b="1" kern="1200" dirty="0">
                          <a:solidFill>
                            <a:srgbClr val="000000"/>
                          </a:solidFill>
                          <a:effectLst/>
                          <a:latin typeface="Dubai Light" panose="020B0303030403030204" pitchFamily="34" charset="-78"/>
                          <a:ea typeface="+mn-ea"/>
                          <a:cs typeface="Dubai Light" panose="020B0303030403030204" pitchFamily="34" charset="-78"/>
                        </a:rPr>
                        <a:t>قوله </a:t>
                      </a:r>
                      <a:r>
                        <a:rPr lang="ar-SA" sz="2400" b="1" kern="1200" dirty="0">
                          <a:solidFill>
                            <a:srgbClr val="000000"/>
                          </a:solidFill>
                          <a:effectLst/>
                          <a:latin typeface="Dubai Light" panose="020B0303030403030204" pitchFamily="34" charset="-78"/>
                          <a:ea typeface="+mn-ea"/>
                          <a:cs typeface="Dubai Light" panose="020B0303030403030204" pitchFamily="34" charset="-78"/>
                          <a:sym typeface="KFGQPC Arabic Symbols 01" panose="02000000000000000000" pitchFamily="2" charset="2"/>
                        </a:rPr>
                        <a:t>ﷺ:</a:t>
                      </a:r>
                      <a:r>
                        <a:rPr lang="ar-SA" sz="2400" b="1" kern="1200" dirty="0">
                          <a:solidFill>
                            <a:srgbClr val="000000"/>
                          </a:solidFill>
                          <a:effectLst/>
                          <a:latin typeface="Dubai Light" panose="020B0303030403030204" pitchFamily="34" charset="-78"/>
                          <a:ea typeface="+mn-ea"/>
                          <a:cs typeface="Dubai Light" panose="020B0303030403030204" pitchFamily="34" charset="-78"/>
                        </a:rPr>
                        <a:t>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a:t>
                      </a:r>
                      <a:r>
                        <a:rPr lang="ar-SA" sz="2400" b="1" kern="1200" dirty="0">
                          <a:solidFill>
                            <a:srgbClr val="000000"/>
                          </a:solidFill>
                          <a:effectLst/>
                          <a:latin typeface="Dubai Light" panose="020B0303030403030204" pitchFamily="34" charset="-78"/>
                          <a:ea typeface="+mn-ea"/>
                          <a:cs typeface="Dubai Light" panose="020B0303030403030204" pitchFamily="34" charset="-78"/>
                        </a:rPr>
                        <a:t>بما» لفظ عام؛ لأن الأسماء الموصولة تفيد العموم، وقد استدل به على البدء بما بدأ الله به في قوله تعالى: ﴿فَاغْسِلُوا وُجُوهَكُمْ وَأَيْدِيَكُمْ إِلَى الْمَرَافِقِ﴾ مما يقتضي الترتيب بين أركان الوضوء.</a:t>
                      </a:r>
                    </a:p>
                    <a:p>
                      <a:pPr marL="0" marR="0" lvl="0" indent="0" algn="just" defTabSz="914400" rtl="1" eaLnBrk="1" fontAlgn="auto" latinLnBrk="0" hangingPunct="1">
                        <a:lnSpc>
                          <a:spcPct val="100000"/>
                        </a:lnSpc>
                        <a:spcBef>
                          <a:spcPts val="0"/>
                        </a:spcBef>
                        <a:spcAft>
                          <a:spcPts val="0"/>
                        </a:spcAft>
                        <a:buClrTx/>
                        <a:buSzTx/>
                        <a:buFontTx/>
                        <a:buNone/>
                        <a:tabLst/>
                        <a:defRPr/>
                      </a:pPr>
                      <a:r>
                        <a:rPr lang="ar-SA" sz="2400" b="1" kern="1200" dirty="0">
                          <a:solidFill>
                            <a:srgbClr val="000000"/>
                          </a:solidFill>
                          <a:effectLst/>
                          <a:latin typeface="Dubai Light" panose="020B0303030403030204" pitchFamily="34" charset="-78"/>
                          <a:ea typeface="+mn-ea"/>
                          <a:cs typeface="Dubai Light" panose="020B0303030403030204" pitchFamily="34" charset="-78"/>
                        </a:rPr>
                        <a:t>والحديث وإن كان واردًا في السعي بين الصفا والمروة إلا أن الأصل المقرر عند الشافعية والجمهور: </a:t>
                      </a:r>
                      <a:r>
                        <a:rPr lang="ar-SA" sz="2400" b="1" kern="1200" dirty="0">
                          <a:solidFill>
                            <a:schemeClr val="tx1"/>
                          </a:solidFill>
                          <a:effectLst/>
                          <a:latin typeface="Dubai Light" panose="020B0303030403030204" pitchFamily="34" charset="-78"/>
                          <a:ea typeface="+mn-ea"/>
                          <a:cs typeface="Dubai Light" panose="020B0303030403030204" pitchFamily="34" charset="-78"/>
                        </a:rPr>
                        <a:t>أن العبرة بعموم اللفظ لا بخصوص السبب.</a:t>
                      </a:r>
                      <a:endParaRPr lang="en-US" sz="2400" b="1" kern="1200" dirty="0">
                        <a:solidFill>
                          <a:schemeClr val="tx1"/>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321804"/>
                  </a:ext>
                </a:extLst>
              </a:tr>
            </a:tbl>
          </a:graphicData>
        </a:graphic>
      </p:graphicFrame>
      <p:sp>
        <p:nvSpPr>
          <p:cNvPr id="7" name="عنصر نائب للتذييل 4">
            <a:extLst>
              <a:ext uri="{FF2B5EF4-FFF2-40B4-BE49-F238E27FC236}">
                <a16:creationId xmlns:a16="http://schemas.microsoft.com/office/drawing/2014/main" id="{5C823B9F-F5C1-4421-A5C5-9B69F55D614A}"/>
              </a:ext>
            </a:extLst>
          </p:cNvPr>
          <p:cNvSpPr txBox="1">
            <a:spLocks/>
          </p:cNvSpPr>
          <p:nvPr/>
        </p:nvSpPr>
        <p:spPr>
          <a:xfrm>
            <a:off x="3248027" y="6356353"/>
            <a:ext cx="5765344" cy="361120"/>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الثالثة: (العبرة بعموم اللفظ لا بخصوص السبب)</a:t>
            </a:r>
          </a:p>
        </p:txBody>
      </p:sp>
    </p:spTree>
    <p:extLst>
      <p:ext uri="{BB962C8B-B14F-4D97-AF65-F5344CB8AC3E}">
        <p14:creationId xmlns:p14="http://schemas.microsoft.com/office/powerpoint/2010/main" val="8544857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85E7A3-9446-4A5C-BA3A-62ABC9B097A1}"/>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pic>
        <p:nvPicPr>
          <p:cNvPr id="5" name="Picture 3">
            <a:hlinkClick r:id="rId2" action="ppaction://hlinksldjump"/>
            <a:extLst>
              <a:ext uri="{FF2B5EF4-FFF2-40B4-BE49-F238E27FC236}">
                <a16:creationId xmlns:a16="http://schemas.microsoft.com/office/drawing/2014/main" id="{B9C176BC-67AE-4D96-ABAD-653A41FFDEA7}"/>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8" name="عنصر نائب للمحتوى 2">
            <a:extLst>
              <a:ext uri="{FF2B5EF4-FFF2-40B4-BE49-F238E27FC236}">
                <a16:creationId xmlns:a16="http://schemas.microsoft.com/office/drawing/2014/main" id="{96582E76-ECBA-49C9-A17E-7271762429E3}"/>
              </a:ext>
            </a:extLst>
          </p:cNvPr>
          <p:cNvSpPr txBox="1">
            <a:spLocks/>
          </p:cNvSpPr>
          <p:nvPr/>
        </p:nvSpPr>
        <p:spPr>
          <a:xfrm>
            <a:off x="2464905" y="1593534"/>
            <a:ext cx="8322428" cy="728902"/>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الثاني: حكم الصلاة عريانًا مع القدرة على ستر العورة.</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1888088563"/>
              </p:ext>
            </p:extLst>
          </p:nvPr>
        </p:nvGraphicFramePr>
        <p:xfrm>
          <a:off x="923731" y="2367364"/>
          <a:ext cx="10206232" cy="3600822"/>
        </p:xfrm>
        <a:graphic>
          <a:graphicData uri="http://schemas.openxmlformats.org/drawingml/2006/table">
            <a:tbl>
              <a:tblPr firstRow="1" bandRow="1">
                <a:tableStyleId>{3B4B98B0-60AC-42C2-AFA5-B58CD77FA1E5}</a:tableStyleId>
              </a:tblPr>
              <a:tblGrid>
                <a:gridCol w="8670951">
                  <a:extLst>
                    <a:ext uri="{9D8B030D-6E8A-4147-A177-3AD203B41FA5}">
                      <a16:colId xmlns:a16="http://schemas.microsoft.com/office/drawing/2014/main" val="695988931"/>
                    </a:ext>
                  </a:extLst>
                </a:gridCol>
                <a:gridCol w="1535281">
                  <a:extLst>
                    <a:ext uri="{9D8B030D-6E8A-4147-A177-3AD203B41FA5}">
                      <a16:colId xmlns:a16="http://schemas.microsoft.com/office/drawing/2014/main" val="1574149790"/>
                    </a:ext>
                  </a:extLst>
                </a:gridCol>
              </a:tblGrid>
              <a:tr h="1314822">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400" b="1" kern="1200" dirty="0">
                          <a:solidFill>
                            <a:srgbClr val="000000"/>
                          </a:solidFill>
                          <a:effectLst/>
                          <a:latin typeface="Dubai Light" panose="020B0303030403030204" pitchFamily="34" charset="-78"/>
                          <a:ea typeface="+mn-ea"/>
                          <a:cs typeface="Dubai Light" panose="020B0303030403030204" pitchFamily="34" charset="-78"/>
                        </a:rPr>
                        <a:t>قال </a:t>
                      </a:r>
                      <a:r>
                        <a:rPr lang="ar-SA" sz="2400" b="1" kern="1200" dirty="0" err="1">
                          <a:solidFill>
                            <a:srgbClr val="000000"/>
                          </a:solidFill>
                          <a:effectLst/>
                          <a:latin typeface="Dubai Light" panose="020B0303030403030204" pitchFamily="34" charset="-78"/>
                          <a:ea typeface="+mn-ea"/>
                          <a:cs typeface="Dubai Light" panose="020B0303030403030204" pitchFamily="34" charset="-78"/>
                        </a:rPr>
                        <a:t>البهوتي</a:t>
                      </a:r>
                      <a:r>
                        <a:rPr lang="ar-SA" sz="2400" b="1" kern="1200" dirty="0">
                          <a:solidFill>
                            <a:srgbClr val="000000"/>
                          </a:solidFill>
                          <a:effectLst/>
                          <a:latin typeface="Dubai Light" panose="020B0303030403030204" pitchFamily="34" charset="-78"/>
                          <a:ea typeface="+mn-ea"/>
                          <a:cs typeface="Dubai Light" panose="020B0303030403030204" pitchFamily="34" charset="-78"/>
                        </a:rPr>
                        <a:t>: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a:t>
                      </a:r>
                      <a:r>
                        <a:rPr lang="ar-SA" sz="2400" b="1" kern="1200" dirty="0">
                          <a:solidFill>
                            <a:srgbClr val="000000"/>
                          </a:solidFill>
                          <a:effectLst/>
                          <a:latin typeface="Dubai Light" panose="020B0303030403030204" pitchFamily="34" charset="-78"/>
                          <a:ea typeface="+mn-ea"/>
                          <a:cs typeface="Dubai Light" panose="020B0303030403030204" pitchFamily="34" charset="-78"/>
                        </a:rPr>
                        <a:t>قال ابن عبد البر: </a:t>
                      </a:r>
                      <a:r>
                        <a:rPr lang="ar-SA" sz="2400" b="1" kern="1200" dirty="0">
                          <a:solidFill>
                            <a:schemeClr val="tx1"/>
                          </a:solidFill>
                          <a:effectLst/>
                          <a:latin typeface="Dubai Light" panose="020B0303030403030204" pitchFamily="34" charset="-78"/>
                          <a:ea typeface="+mn-ea"/>
                          <a:cs typeface="Dubai Light" panose="020B0303030403030204" pitchFamily="34" charset="-78"/>
                        </a:rPr>
                        <a:t>أجمعوا على فساد صلاة من ترك ثوبه وهو قادر على الاستتار به وصلى عريانًا؛ لقوله تعالى: ﴿خُذُوا زِينَتَكُمْ عِنْدَ كُلِّ مَسْجِدٍ﴾؛ </a:t>
                      </a:r>
                      <a:r>
                        <a:rPr lang="ar-SA" sz="2400" b="1" kern="1200" dirty="0">
                          <a:solidFill>
                            <a:srgbClr val="000000"/>
                          </a:solidFill>
                          <a:effectLst/>
                          <a:latin typeface="Dubai Light" panose="020B0303030403030204" pitchFamily="34" charset="-78"/>
                          <a:ea typeface="+mn-ea"/>
                          <a:cs typeface="Dubai Light" panose="020B0303030403030204" pitchFamily="34" charset="-78"/>
                        </a:rPr>
                        <a:t>لأنها وإن كانت نزلت بسبب خاص، </a:t>
                      </a:r>
                      <a:r>
                        <a:rPr lang="ar-SA" sz="2400" b="1" u="sng" kern="1200" dirty="0">
                          <a:solidFill>
                            <a:schemeClr val="bg2">
                              <a:lumMod val="10000"/>
                            </a:schemeClr>
                          </a:solidFill>
                          <a:effectLst/>
                          <a:latin typeface="Dubai Light" panose="020B0303030403030204" pitchFamily="34" charset="-78"/>
                          <a:ea typeface="+mn-ea"/>
                          <a:cs typeface="Dubai Light" panose="020B0303030403030204" pitchFamily="34" charset="-78"/>
                        </a:rPr>
                        <a:t>فالعبرة بعموم اللفظ لا بخصوص السبب</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endParaRPr lang="en-US" sz="2400" b="1" kern="1200" dirty="0">
                        <a:solidFill>
                          <a:schemeClr val="tx1"/>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58719110"/>
                  </a:ext>
                </a:extLst>
              </a:tr>
              <a:tr h="2252083">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400" b="1" kern="1200" dirty="0">
                          <a:solidFill>
                            <a:srgbClr val="000000"/>
                          </a:solidFill>
                          <a:effectLst/>
                          <a:latin typeface="Dubai Light" panose="020B0303030403030204" pitchFamily="34" charset="-78"/>
                          <a:ea typeface="+mn-ea"/>
                          <a:cs typeface="Dubai Light" panose="020B0303030403030204" pitchFamily="34" charset="-78"/>
                        </a:rPr>
                        <a:t>سبب نزول الآية طواف أهل الجاهلية عراة بالمسجد الحرام على ما ذكره ابن عباس، لكنها وردت بألفاظ عامة تشمل اتخاذ الزينة الواجبة والمستحبة للطواف والصلاة ونحوها، في المسجد الحرام وغيره، فاستدل بالآية على الأمر بستر العورة في الصلاة بناء على الأصل وهو: </a:t>
                      </a:r>
                      <a:r>
                        <a:rPr lang="ar-SA" sz="2400" b="1" kern="1200" dirty="0">
                          <a:solidFill>
                            <a:schemeClr val="tx1"/>
                          </a:solidFill>
                          <a:effectLst/>
                          <a:latin typeface="Dubai Light" panose="020B0303030403030204" pitchFamily="34" charset="-78"/>
                          <a:ea typeface="+mn-ea"/>
                          <a:cs typeface="Dubai Light" panose="020B0303030403030204" pitchFamily="34" charset="-78"/>
                        </a:rPr>
                        <a:t>أن العبرة بعموم اللفظ لا بخصوص السبب</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p>
                    <a:p>
                      <a:pPr marL="0" marR="0" lvl="0" indent="0" algn="just" defTabSz="914400" rtl="1" eaLnBrk="1" fontAlgn="auto" latinLnBrk="0" hangingPunct="1">
                        <a:lnSpc>
                          <a:spcPct val="100000"/>
                        </a:lnSpc>
                        <a:spcBef>
                          <a:spcPts val="0"/>
                        </a:spcBef>
                        <a:spcAft>
                          <a:spcPts val="0"/>
                        </a:spcAft>
                        <a:buClrTx/>
                        <a:buSzTx/>
                        <a:buFontTx/>
                        <a:buNone/>
                        <a:tabLst/>
                        <a:defRPr/>
                      </a:pPr>
                      <a:r>
                        <a:rPr lang="ar-SA" sz="2400" b="1" kern="1200" dirty="0">
                          <a:solidFill>
                            <a:srgbClr val="000000"/>
                          </a:solidFill>
                          <a:effectLst/>
                          <a:latin typeface="Dubai Light" panose="020B0303030403030204" pitchFamily="34" charset="-78"/>
                          <a:ea typeface="+mn-ea"/>
                          <a:cs typeface="Dubai Light" panose="020B0303030403030204" pitchFamily="34" charset="-78"/>
                        </a:rPr>
                        <a:t>وكذلك فإن الأمر بالشيء نهي عن ضده، والنهي يقتضي الفساد، وبذلك يستدل بالآية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على فساد صلاة العريان.</a:t>
                      </a:r>
                      <a:endParaRPr lang="en-US" sz="2400" b="1" kern="1200" dirty="0">
                        <a:solidFill>
                          <a:schemeClr val="bg2">
                            <a:lumMod val="10000"/>
                          </a:schemeClr>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321804"/>
                  </a:ext>
                </a:extLst>
              </a:tr>
            </a:tbl>
          </a:graphicData>
        </a:graphic>
      </p:graphicFrame>
      <p:sp>
        <p:nvSpPr>
          <p:cNvPr id="7" name="عنصر نائب للتذييل 4">
            <a:extLst>
              <a:ext uri="{FF2B5EF4-FFF2-40B4-BE49-F238E27FC236}">
                <a16:creationId xmlns:a16="http://schemas.microsoft.com/office/drawing/2014/main" id="{108615E1-C0EF-4328-817E-2F0CFEB67194}"/>
              </a:ext>
            </a:extLst>
          </p:cNvPr>
          <p:cNvSpPr txBox="1">
            <a:spLocks/>
          </p:cNvSpPr>
          <p:nvPr/>
        </p:nvSpPr>
        <p:spPr>
          <a:xfrm>
            <a:off x="3248027" y="6356353"/>
            <a:ext cx="5765344" cy="361120"/>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الثالثة: (العبرة بعموم اللفظ لا بخصوص السبب)</a:t>
            </a:r>
          </a:p>
        </p:txBody>
      </p:sp>
    </p:spTree>
    <p:extLst>
      <p:ext uri="{BB962C8B-B14F-4D97-AF65-F5344CB8AC3E}">
        <p14:creationId xmlns:p14="http://schemas.microsoft.com/office/powerpoint/2010/main" val="25240005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D6B5E88-1AFE-43E1-8097-187F7051A79B}"/>
              </a:ext>
            </a:extLst>
          </p:cNvPr>
          <p:cNvSpPr>
            <a:spLocks noGrp="1"/>
          </p:cNvSpPr>
          <p:nvPr>
            <p:ph type="title"/>
          </p:nvPr>
        </p:nvSpPr>
        <p:spPr>
          <a:xfrm>
            <a:off x="1490213" y="2780507"/>
            <a:ext cx="9040483" cy="1158874"/>
          </a:xfrm>
          <a:noFill/>
        </p:spPr>
        <p:txBody>
          <a:bodyPr>
            <a:normAutofit/>
          </a:bodyPr>
          <a:lstStyle/>
          <a:p>
            <a:r>
              <a:rPr lang="ar-SA" sz="3600" dirty="0">
                <a:solidFill>
                  <a:srgbClr val="616989"/>
                </a:solidFill>
              </a:rPr>
              <a:t>القاعدة الرابعة: تخريج بعض الفروع على قاعدة: </a:t>
            </a:r>
            <a:br>
              <a:rPr lang="ar-SA" sz="3600" dirty="0">
                <a:solidFill>
                  <a:srgbClr val="616989"/>
                </a:solidFill>
              </a:rPr>
            </a:br>
            <a:r>
              <a:rPr lang="ar-SA" sz="3600" dirty="0">
                <a:solidFill>
                  <a:srgbClr val="616989"/>
                </a:solidFill>
              </a:rPr>
              <a:t>(تخصيص العام بالعرف والعادة)</a:t>
            </a:r>
            <a:endParaRPr lang="en-US" sz="3600" dirty="0">
              <a:solidFill>
                <a:srgbClr val="616989"/>
              </a:solidFill>
            </a:endParaRPr>
          </a:p>
        </p:txBody>
      </p:sp>
      <p:pic>
        <p:nvPicPr>
          <p:cNvPr id="4" name="Picture 3">
            <a:hlinkClick r:id="rId2" action="ppaction://hlinksldjump"/>
            <a:extLst>
              <a:ext uri="{FF2B5EF4-FFF2-40B4-BE49-F238E27FC236}">
                <a16:creationId xmlns:a16="http://schemas.microsoft.com/office/drawing/2014/main" id="{9E7C2259-D147-40F5-A9C7-254694F8570C}"/>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230612"/>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ED9002D-0FEF-4B2F-84CC-D3828E0F7DA8}"/>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الأول: تحرير القاعدة الأصولية</a:t>
            </a:r>
            <a:endParaRPr lang="en-US" sz="3600" dirty="0">
              <a:latin typeface="Dubai" panose="020B0503030403030204" pitchFamily="34" charset="-78"/>
              <a:cs typeface="Dubai" panose="020B0503030403030204" pitchFamily="34" charset="-78"/>
            </a:endParaRPr>
          </a:p>
        </p:txBody>
      </p:sp>
      <p:pic>
        <p:nvPicPr>
          <p:cNvPr id="6" name="Picture 3">
            <a:hlinkClick r:id="rId2" action="ppaction://hlinksldjump"/>
            <a:extLst>
              <a:ext uri="{FF2B5EF4-FFF2-40B4-BE49-F238E27FC236}">
                <a16:creationId xmlns:a16="http://schemas.microsoft.com/office/drawing/2014/main" id="{7D7A2B0A-38AC-41C1-A789-C50747AE1E3C}"/>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17" name="عنصر نائب للتذييل 4">
            <a:extLst>
              <a:ext uri="{FF2B5EF4-FFF2-40B4-BE49-F238E27FC236}">
                <a16:creationId xmlns:a16="http://schemas.microsoft.com/office/drawing/2014/main" id="{347B4F15-3E28-47D9-B30C-2EB9372C9B6B}"/>
              </a:ext>
            </a:extLst>
          </p:cNvPr>
          <p:cNvSpPr txBox="1">
            <a:spLocks/>
          </p:cNvSpPr>
          <p:nvPr/>
        </p:nvSpPr>
        <p:spPr>
          <a:xfrm>
            <a:off x="3248027" y="6356353"/>
            <a:ext cx="5765344" cy="361120"/>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الرابعة: (تخصيص العام بالعرف والعادة)</a:t>
            </a:r>
          </a:p>
        </p:txBody>
      </p:sp>
      <p:sp>
        <p:nvSpPr>
          <p:cNvPr id="8" name="شكل حر: شكل 7">
            <a:extLst>
              <a:ext uri="{FF2B5EF4-FFF2-40B4-BE49-F238E27FC236}">
                <a16:creationId xmlns:a16="http://schemas.microsoft.com/office/drawing/2014/main" id="{4F948EBF-437D-4311-BDBA-7A1476F0B1A8}"/>
              </a:ext>
            </a:extLst>
          </p:cNvPr>
          <p:cNvSpPr/>
          <p:nvPr/>
        </p:nvSpPr>
        <p:spPr>
          <a:xfrm>
            <a:off x="9776386" y="1644649"/>
            <a:ext cx="1637225" cy="818612"/>
          </a:xfrm>
          <a:custGeom>
            <a:avLst/>
            <a:gdLst>
              <a:gd name="connsiteX0" fmla="*/ 0 w 1637225"/>
              <a:gd name="connsiteY0" fmla="*/ 81861 h 818612"/>
              <a:gd name="connsiteX1" fmla="*/ 81861 w 1637225"/>
              <a:gd name="connsiteY1" fmla="*/ 0 h 818612"/>
              <a:gd name="connsiteX2" fmla="*/ 1555364 w 1637225"/>
              <a:gd name="connsiteY2" fmla="*/ 0 h 818612"/>
              <a:gd name="connsiteX3" fmla="*/ 1637225 w 1637225"/>
              <a:gd name="connsiteY3" fmla="*/ 81861 h 818612"/>
              <a:gd name="connsiteX4" fmla="*/ 1637225 w 1637225"/>
              <a:gd name="connsiteY4" fmla="*/ 736751 h 818612"/>
              <a:gd name="connsiteX5" fmla="*/ 1555364 w 1637225"/>
              <a:gd name="connsiteY5" fmla="*/ 818612 h 818612"/>
              <a:gd name="connsiteX6" fmla="*/ 81861 w 1637225"/>
              <a:gd name="connsiteY6" fmla="*/ 818612 h 818612"/>
              <a:gd name="connsiteX7" fmla="*/ 0 w 1637225"/>
              <a:gd name="connsiteY7" fmla="*/ 736751 h 818612"/>
              <a:gd name="connsiteX8" fmla="*/ 0 w 1637225"/>
              <a:gd name="connsiteY8" fmla="*/ 81861 h 818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7225" h="818612">
                <a:moveTo>
                  <a:pt x="0" y="81861"/>
                </a:moveTo>
                <a:cubicBezTo>
                  <a:pt x="0" y="36650"/>
                  <a:pt x="36650" y="0"/>
                  <a:pt x="81861" y="0"/>
                </a:cubicBezTo>
                <a:lnTo>
                  <a:pt x="1555364" y="0"/>
                </a:lnTo>
                <a:cubicBezTo>
                  <a:pt x="1600575" y="0"/>
                  <a:pt x="1637225" y="36650"/>
                  <a:pt x="1637225" y="81861"/>
                </a:cubicBezTo>
                <a:lnTo>
                  <a:pt x="1637225" y="736751"/>
                </a:lnTo>
                <a:cubicBezTo>
                  <a:pt x="1637225" y="781962"/>
                  <a:pt x="1600575" y="818612"/>
                  <a:pt x="1555364" y="818612"/>
                </a:cubicBezTo>
                <a:lnTo>
                  <a:pt x="81861" y="818612"/>
                </a:lnTo>
                <a:cubicBezTo>
                  <a:pt x="36650" y="818612"/>
                  <a:pt x="0" y="781962"/>
                  <a:pt x="0" y="736751"/>
                </a:cubicBezTo>
                <a:lnTo>
                  <a:pt x="0" y="81861"/>
                </a:lnTo>
                <a:close/>
              </a:path>
            </a:pathLst>
          </a:custGeom>
          <a:solidFill>
            <a:schemeClr val="tx2">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39216" tIns="39216" rIns="39216" bIns="39216" numCol="1" spcCol="1270" anchor="ctr" anchorCtr="0">
            <a:noAutofit/>
          </a:bodyPr>
          <a:lstStyle/>
          <a:p>
            <a:pPr marL="0" lvl="0" indent="0" algn="ctr" defTabSz="1066800">
              <a:lnSpc>
                <a:spcPct val="90000"/>
              </a:lnSpc>
              <a:spcBef>
                <a:spcPct val="0"/>
              </a:spcBef>
              <a:spcAft>
                <a:spcPct val="35000"/>
              </a:spcAft>
              <a:buNone/>
            </a:pPr>
            <a:r>
              <a:rPr lang="ar-SA" sz="2400" kern="1200" dirty="0">
                <a:solidFill>
                  <a:srgbClr val="000000"/>
                </a:solidFill>
                <a:latin typeface="Dubai" panose="020B0503030403030204" pitchFamily="34" charset="-78"/>
                <a:cs typeface="Dubai" panose="020B0503030403030204" pitchFamily="34" charset="-78"/>
              </a:rPr>
              <a:t>العرف والعادة اصطلاحًا</a:t>
            </a:r>
            <a:endParaRPr lang="en-US" sz="2400" kern="1200" dirty="0">
              <a:solidFill>
                <a:srgbClr val="000000"/>
              </a:solidFill>
              <a:latin typeface="Dubai" panose="020B0503030403030204" pitchFamily="34" charset="-78"/>
              <a:cs typeface="Dubai" panose="020B0503030403030204" pitchFamily="34" charset="-78"/>
            </a:endParaRPr>
          </a:p>
        </p:txBody>
      </p:sp>
      <p:sp>
        <p:nvSpPr>
          <p:cNvPr id="9" name="شكل حر: شكل 8">
            <a:extLst>
              <a:ext uri="{FF2B5EF4-FFF2-40B4-BE49-F238E27FC236}">
                <a16:creationId xmlns:a16="http://schemas.microsoft.com/office/drawing/2014/main" id="{D3003AE0-5313-4DF3-99A2-9CB64EFE724B}"/>
              </a:ext>
            </a:extLst>
          </p:cNvPr>
          <p:cNvSpPr/>
          <p:nvPr/>
        </p:nvSpPr>
        <p:spPr>
          <a:xfrm>
            <a:off x="9369751" y="2044055"/>
            <a:ext cx="406635" cy="19800"/>
          </a:xfrm>
          <a:custGeom>
            <a:avLst/>
            <a:gdLst>
              <a:gd name="connsiteX0" fmla="*/ 0 w 406635"/>
              <a:gd name="connsiteY0" fmla="*/ 9899 h 19799"/>
              <a:gd name="connsiteX1" fmla="*/ 406635 w 406635"/>
              <a:gd name="connsiteY1" fmla="*/ 9899 h 19799"/>
            </a:gdLst>
            <a:ahLst/>
            <a:cxnLst>
              <a:cxn ang="0">
                <a:pos x="connsiteX0" y="connsiteY0"/>
              </a:cxn>
              <a:cxn ang="0">
                <a:pos x="connsiteX1" y="connsiteY1"/>
              </a:cxn>
            </a:cxnLst>
            <a:rect l="l" t="t" r="r" b="b"/>
            <a:pathLst>
              <a:path w="406635" h="19799">
                <a:moveTo>
                  <a:pt x="406635" y="9900"/>
                </a:moveTo>
                <a:lnTo>
                  <a:pt x="0" y="990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205852" tIns="-266" rIns="205852" bIns="-265" numCol="1" spcCol="1270" anchor="ctr" anchorCtr="0">
            <a:noAutofit/>
          </a:bodyPr>
          <a:lstStyle/>
          <a:p>
            <a:pPr marL="0" lvl="0" indent="0" algn="ctr" defTabSz="1066800">
              <a:lnSpc>
                <a:spcPct val="90000"/>
              </a:lnSpc>
              <a:spcBef>
                <a:spcPct val="0"/>
              </a:spcBef>
              <a:spcAft>
                <a:spcPct val="35000"/>
              </a:spcAft>
              <a:buNone/>
            </a:pPr>
            <a:endParaRPr lang="en-US" sz="2400" kern="1200">
              <a:solidFill>
                <a:srgbClr val="000000"/>
              </a:solidFill>
              <a:latin typeface="Dubai Light" panose="020B0303030403030204" pitchFamily="34" charset="-78"/>
              <a:cs typeface="Dubai Light" panose="020B0303030403030204" pitchFamily="34" charset="-78"/>
            </a:endParaRPr>
          </a:p>
        </p:txBody>
      </p:sp>
      <p:sp>
        <p:nvSpPr>
          <p:cNvPr id="10" name="شكل حر: شكل 9">
            <a:extLst>
              <a:ext uri="{FF2B5EF4-FFF2-40B4-BE49-F238E27FC236}">
                <a16:creationId xmlns:a16="http://schemas.microsoft.com/office/drawing/2014/main" id="{69489AEF-999A-4167-8280-14A95D9E40A3}"/>
              </a:ext>
            </a:extLst>
          </p:cNvPr>
          <p:cNvSpPr/>
          <p:nvPr/>
        </p:nvSpPr>
        <p:spPr>
          <a:xfrm>
            <a:off x="4307997" y="1644649"/>
            <a:ext cx="5061754" cy="818612"/>
          </a:xfrm>
          <a:custGeom>
            <a:avLst/>
            <a:gdLst>
              <a:gd name="connsiteX0" fmla="*/ 0 w 5061754"/>
              <a:gd name="connsiteY0" fmla="*/ 81861 h 818612"/>
              <a:gd name="connsiteX1" fmla="*/ 81861 w 5061754"/>
              <a:gd name="connsiteY1" fmla="*/ 0 h 818612"/>
              <a:gd name="connsiteX2" fmla="*/ 4979893 w 5061754"/>
              <a:gd name="connsiteY2" fmla="*/ 0 h 818612"/>
              <a:gd name="connsiteX3" fmla="*/ 5061754 w 5061754"/>
              <a:gd name="connsiteY3" fmla="*/ 81861 h 818612"/>
              <a:gd name="connsiteX4" fmla="*/ 5061754 w 5061754"/>
              <a:gd name="connsiteY4" fmla="*/ 736751 h 818612"/>
              <a:gd name="connsiteX5" fmla="*/ 4979893 w 5061754"/>
              <a:gd name="connsiteY5" fmla="*/ 818612 h 818612"/>
              <a:gd name="connsiteX6" fmla="*/ 81861 w 5061754"/>
              <a:gd name="connsiteY6" fmla="*/ 818612 h 818612"/>
              <a:gd name="connsiteX7" fmla="*/ 0 w 5061754"/>
              <a:gd name="connsiteY7" fmla="*/ 736751 h 818612"/>
              <a:gd name="connsiteX8" fmla="*/ 0 w 5061754"/>
              <a:gd name="connsiteY8" fmla="*/ 81861 h 818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61754" h="818612">
                <a:moveTo>
                  <a:pt x="0" y="81861"/>
                </a:moveTo>
                <a:cubicBezTo>
                  <a:pt x="0" y="36650"/>
                  <a:pt x="36650" y="0"/>
                  <a:pt x="81861" y="0"/>
                </a:cubicBezTo>
                <a:lnTo>
                  <a:pt x="4979893" y="0"/>
                </a:lnTo>
                <a:cubicBezTo>
                  <a:pt x="5025104" y="0"/>
                  <a:pt x="5061754" y="36650"/>
                  <a:pt x="5061754" y="81861"/>
                </a:cubicBezTo>
                <a:lnTo>
                  <a:pt x="5061754" y="736751"/>
                </a:lnTo>
                <a:cubicBezTo>
                  <a:pt x="5061754" y="781962"/>
                  <a:pt x="5025104" y="818612"/>
                  <a:pt x="4979893" y="818612"/>
                </a:cubicBezTo>
                <a:lnTo>
                  <a:pt x="81861" y="818612"/>
                </a:lnTo>
                <a:cubicBezTo>
                  <a:pt x="36650" y="818612"/>
                  <a:pt x="0" y="781962"/>
                  <a:pt x="0" y="736751"/>
                </a:cubicBezTo>
                <a:lnTo>
                  <a:pt x="0" y="81861"/>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39216" tIns="39216" rIns="39216" bIns="39216" numCol="1" spcCol="1270" anchor="ctr" anchorCtr="0">
            <a:noAutofit/>
          </a:bodyPr>
          <a:lstStyle/>
          <a:p>
            <a:pPr marL="0" lvl="0" indent="0" algn="ctr" defTabSz="1066800">
              <a:lnSpc>
                <a:spcPts val="2600"/>
              </a:lnSpc>
              <a:spcBef>
                <a:spcPct val="0"/>
              </a:spcBef>
              <a:spcAft>
                <a:spcPts val="0"/>
              </a:spcAft>
              <a:buNone/>
            </a:pPr>
            <a:r>
              <a:rPr lang="ar-SA" sz="2400" kern="1200" dirty="0">
                <a:solidFill>
                  <a:srgbClr val="000000"/>
                </a:solidFill>
                <a:latin typeface="Dubai Light" panose="020B0303030403030204" pitchFamily="34" charset="-78"/>
                <a:cs typeface="Dubai Light" panose="020B0303030403030204" pitchFamily="34" charset="-78"/>
              </a:rPr>
              <a:t>هي ما استقر في النفوس من جهة العقول، وتلقّته الطّباع السليمة بالقبول.</a:t>
            </a:r>
            <a:endParaRPr lang="en-US" sz="2400" kern="1200" dirty="0">
              <a:solidFill>
                <a:srgbClr val="000000"/>
              </a:solidFill>
              <a:latin typeface="Dubai Light" panose="020B0303030403030204" pitchFamily="34" charset="-78"/>
              <a:cs typeface="Dubai Light" panose="020B0303030403030204" pitchFamily="34" charset="-78"/>
            </a:endParaRPr>
          </a:p>
        </p:txBody>
      </p:sp>
      <p:sp>
        <p:nvSpPr>
          <p:cNvPr id="12" name="شكل حر: شكل 11">
            <a:extLst>
              <a:ext uri="{FF2B5EF4-FFF2-40B4-BE49-F238E27FC236}">
                <a16:creationId xmlns:a16="http://schemas.microsoft.com/office/drawing/2014/main" id="{9BB1B70C-1C84-42D2-B2B5-28B802B36C85}"/>
              </a:ext>
            </a:extLst>
          </p:cNvPr>
          <p:cNvSpPr/>
          <p:nvPr/>
        </p:nvSpPr>
        <p:spPr>
          <a:xfrm>
            <a:off x="9776386" y="2539506"/>
            <a:ext cx="1637225" cy="818612"/>
          </a:xfrm>
          <a:custGeom>
            <a:avLst/>
            <a:gdLst>
              <a:gd name="connsiteX0" fmla="*/ 0 w 1637225"/>
              <a:gd name="connsiteY0" fmla="*/ 81861 h 818612"/>
              <a:gd name="connsiteX1" fmla="*/ 81861 w 1637225"/>
              <a:gd name="connsiteY1" fmla="*/ 0 h 818612"/>
              <a:gd name="connsiteX2" fmla="*/ 1555364 w 1637225"/>
              <a:gd name="connsiteY2" fmla="*/ 0 h 818612"/>
              <a:gd name="connsiteX3" fmla="*/ 1637225 w 1637225"/>
              <a:gd name="connsiteY3" fmla="*/ 81861 h 818612"/>
              <a:gd name="connsiteX4" fmla="*/ 1637225 w 1637225"/>
              <a:gd name="connsiteY4" fmla="*/ 736751 h 818612"/>
              <a:gd name="connsiteX5" fmla="*/ 1555364 w 1637225"/>
              <a:gd name="connsiteY5" fmla="*/ 818612 h 818612"/>
              <a:gd name="connsiteX6" fmla="*/ 81861 w 1637225"/>
              <a:gd name="connsiteY6" fmla="*/ 818612 h 818612"/>
              <a:gd name="connsiteX7" fmla="*/ 0 w 1637225"/>
              <a:gd name="connsiteY7" fmla="*/ 736751 h 818612"/>
              <a:gd name="connsiteX8" fmla="*/ 0 w 1637225"/>
              <a:gd name="connsiteY8" fmla="*/ 81861 h 818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7225" h="818612">
                <a:moveTo>
                  <a:pt x="0" y="81861"/>
                </a:moveTo>
                <a:cubicBezTo>
                  <a:pt x="0" y="36650"/>
                  <a:pt x="36650" y="0"/>
                  <a:pt x="81861" y="0"/>
                </a:cubicBezTo>
                <a:lnTo>
                  <a:pt x="1555364" y="0"/>
                </a:lnTo>
                <a:cubicBezTo>
                  <a:pt x="1600575" y="0"/>
                  <a:pt x="1637225" y="36650"/>
                  <a:pt x="1637225" y="81861"/>
                </a:cubicBezTo>
                <a:lnTo>
                  <a:pt x="1637225" y="736751"/>
                </a:lnTo>
                <a:cubicBezTo>
                  <a:pt x="1637225" y="781962"/>
                  <a:pt x="1600575" y="818612"/>
                  <a:pt x="1555364" y="818612"/>
                </a:cubicBezTo>
                <a:lnTo>
                  <a:pt x="81861" y="818612"/>
                </a:lnTo>
                <a:cubicBezTo>
                  <a:pt x="36650" y="818612"/>
                  <a:pt x="0" y="781962"/>
                  <a:pt x="0" y="736751"/>
                </a:cubicBezTo>
                <a:lnTo>
                  <a:pt x="0" y="81861"/>
                </a:lnTo>
                <a:close/>
              </a:path>
            </a:pathLst>
          </a:custGeom>
          <a:solidFill>
            <a:schemeClr val="tx2">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39216" tIns="39216" rIns="39216" bIns="39216" numCol="1" spcCol="1270" anchor="ctr" anchorCtr="0">
            <a:noAutofit/>
          </a:bodyPr>
          <a:lstStyle/>
          <a:p>
            <a:pPr marL="0" lvl="0" indent="0" algn="ctr" defTabSz="1066800">
              <a:lnSpc>
                <a:spcPct val="90000"/>
              </a:lnSpc>
              <a:spcBef>
                <a:spcPct val="0"/>
              </a:spcBef>
              <a:spcAft>
                <a:spcPct val="35000"/>
              </a:spcAft>
              <a:buNone/>
            </a:pPr>
            <a:r>
              <a:rPr lang="ar-SA" sz="2400" kern="1200" dirty="0">
                <a:solidFill>
                  <a:srgbClr val="000000"/>
                </a:solidFill>
                <a:latin typeface="Dubai" panose="020B0503030403030204" pitchFamily="34" charset="-78"/>
                <a:cs typeface="Dubai" panose="020B0503030403030204" pitchFamily="34" charset="-78"/>
              </a:rPr>
              <a:t>عرف بعضهم العادة</a:t>
            </a:r>
            <a:endParaRPr lang="en-US" sz="2400" kern="1200" dirty="0">
              <a:solidFill>
                <a:srgbClr val="000000"/>
              </a:solidFill>
              <a:latin typeface="Dubai" panose="020B0503030403030204" pitchFamily="34" charset="-78"/>
              <a:cs typeface="Dubai" panose="020B0503030403030204" pitchFamily="34" charset="-78"/>
            </a:endParaRPr>
          </a:p>
        </p:txBody>
      </p:sp>
      <p:sp>
        <p:nvSpPr>
          <p:cNvPr id="13" name="شكل حر: شكل 12">
            <a:extLst>
              <a:ext uri="{FF2B5EF4-FFF2-40B4-BE49-F238E27FC236}">
                <a16:creationId xmlns:a16="http://schemas.microsoft.com/office/drawing/2014/main" id="{B680FB4E-0E3E-4C51-97B1-5703CE3157BC}"/>
              </a:ext>
            </a:extLst>
          </p:cNvPr>
          <p:cNvSpPr/>
          <p:nvPr/>
        </p:nvSpPr>
        <p:spPr>
          <a:xfrm>
            <a:off x="9369751" y="2938911"/>
            <a:ext cx="406635" cy="19800"/>
          </a:xfrm>
          <a:custGeom>
            <a:avLst/>
            <a:gdLst>
              <a:gd name="connsiteX0" fmla="*/ 0 w 406635"/>
              <a:gd name="connsiteY0" fmla="*/ 9899 h 19799"/>
              <a:gd name="connsiteX1" fmla="*/ 406635 w 406635"/>
              <a:gd name="connsiteY1" fmla="*/ 9899 h 19799"/>
            </a:gdLst>
            <a:ahLst/>
            <a:cxnLst>
              <a:cxn ang="0">
                <a:pos x="connsiteX0" y="connsiteY0"/>
              </a:cxn>
              <a:cxn ang="0">
                <a:pos x="connsiteX1" y="connsiteY1"/>
              </a:cxn>
            </a:cxnLst>
            <a:rect l="l" t="t" r="r" b="b"/>
            <a:pathLst>
              <a:path w="406635" h="19799">
                <a:moveTo>
                  <a:pt x="406635" y="9900"/>
                </a:moveTo>
                <a:lnTo>
                  <a:pt x="0" y="990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205852" tIns="-265" rIns="205852" bIns="-266" numCol="1" spcCol="1270" anchor="ctr" anchorCtr="0">
            <a:noAutofit/>
          </a:bodyPr>
          <a:lstStyle/>
          <a:p>
            <a:pPr marL="0" lvl="0" indent="0" algn="ctr" defTabSz="1066800">
              <a:lnSpc>
                <a:spcPct val="90000"/>
              </a:lnSpc>
              <a:spcBef>
                <a:spcPct val="0"/>
              </a:spcBef>
              <a:spcAft>
                <a:spcPct val="35000"/>
              </a:spcAft>
              <a:buNone/>
            </a:pPr>
            <a:endParaRPr lang="en-US" sz="2400" kern="1200">
              <a:solidFill>
                <a:srgbClr val="000000"/>
              </a:solidFill>
              <a:latin typeface="Dubai Light" panose="020B0303030403030204" pitchFamily="34" charset="-78"/>
              <a:cs typeface="Dubai Light" panose="020B0303030403030204" pitchFamily="34" charset="-78"/>
            </a:endParaRPr>
          </a:p>
        </p:txBody>
      </p:sp>
      <p:sp>
        <p:nvSpPr>
          <p:cNvPr id="14" name="شكل حر: شكل 13">
            <a:extLst>
              <a:ext uri="{FF2B5EF4-FFF2-40B4-BE49-F238E27FC236}">
                <a16:creationId xmlns:a16="http://schemas.microsoft.com/office/drawing/2014/main" id="{F51B0940-0CBF-4D4C-A36A-0806F00CBAB3}"/>
              </a:ext>
            </a:extLst>
          </p:cNvPr>
          <p:cNvSpPr/>
          <p:nvPr/>
        </p:nvSpPr>
        <p:spPr>
          <a:xfrm>
            <a:off x="4335485" y="2620069"/>
            <a:ext cx="5034265" cy="634081"/>
          </a:xfrm>
          <a:custGeom>
            <a:avLst/>
            <a:gdLst>
              <a:gd name="connsiteX0" fmla="*/ 0 w 5034265"/>
              <a:gd name="connsiteY0" fmla="*/ 63408 h 634081"/>
              <a:gd name="connsiteX1" fmla="*/ 63408 w 5034265"/>
              <a:gd name="connsiteY1" fmla="*/ 0 h 634081"/>
              <a:gd name="connsiteX2" fmla="*/ 4970857 w 5034265"/>
              <a:gd name="connsiteY2" fmla="*/ 0 h 634081"/>
              <a:gd name="connsiteX3" fmla="*/ 5034265 w 5034265"/>
              <a:gd name="connsiteY3" fmla="*/ 63408 h 634081"/>
              <a:gd name="connsiteX4" fmla="*/ 5034265 w 5034265"/>
              <a:gd name="connsiteY4" fmla="*/ 570673 h 634081"/>
              <a:gd name="connsiteX5" fmla="*/ 4970857 w 5034265"/>
              <a:gd name="connsiteY5" fmla="*/ 634081 h 634081"/>
              <a:gd name="connsiteX6" fmla="*/ 63408 w 5034265"/>
              <a:gd name="connsiteY6" fmla="*/ 634081 h 634081"/>
              <a:gd name="connsiteX7" fmla="*/ 0 w 5034265"/>
              <a:gd name="connsiteY7" fmla="*/ 570673 h 634081"/>
              <a:gd name="connsiteX8" fmla="*/ 0 w 5034265"/>
              <a:gd name="connsiteY8" fmla="*/ 63408 h 634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34265" h="634081">
                <a:moveTo>
                  <a:pt x="0" y="63408"/>
                </a:moveTo>
                <a:cubicBezTo>
                  <a:pt x="0" y="28389"/>
                  <a:pt x="28389" y="0"/>
                  <a:pt x="63408" y="0"/>
                </a:cubicBezTo>
                <a:lnTo>
                  <a:pt x="4970857" y="0"/>
                </a:lnTo>
                <a:cubicBezTo>
                  <a:pt x="5005876" y="0"/>
                  <a:pt x="5034265" y="28389"/>
                  <a:pt x="5034265" y="63408"/>
                </a:cubicBezTo>
                <a:lnTo>
                  <a:pt x="5034265" y="570673"/>
                </a:lnTo>
                <a:cubicBezTo>
                  <a:pt x="5034265" y="605692"/>
                  <a:pt x="5005876" y="634081"/>
                  <a:pt x="4970857" y="634081"/>
                </a:cubicBezTo>
                <a:lnTo>
                  <a:pt x="63408" y="634081"/>
                </a:lnTo>
                <a:cubicBezTo>
                  <a:pt x="28389" y="634081"/>
                  <a:pt x="0" y="605692"/>
                  <a:pt x="0" y="570673"/>
                </a:cubicBezTo>
                <a:lnTo>
                  <a:pt x="0" y="63408"/>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33812" tIns="33812" rIns="33812" bIns="33812" numCol="1" spcCol="1270" anchor="ctr" anchorCtr="0">
            <a:noAutofit/>
          </a:bodyPr>
          <a:lstStyle/>
          <a:p>
            <a:pPr marL="0" lvl="0" indent="0" algn="ctr" defTabSz="1066800">
              <a:lnSpc>
                <a:spcPts val="2600"/>
              </a:lnSpc>
              <a:spcBef>
                <a:spcPct val="0"/>
              </a:spcBef>
              <a:spcAft>
                <a:spcPts val="0"/>
              </a:spcAft>
              <a:buNone/>
            </a:pPr>
            <a:r>
              <a:rPr lang="ar-SA" sz="2400" kern="1200" dirty="0">
                <a:solidFill>
                  <a:srgbClr val="000000"/>
                </a:solidFill>
                <a:latin typeface="Dubai Light" panose="020B0303030403030204" pitchFamily="34" charset="-78"/>
                <a:cs typeface="Dubai Light" panose="020B0303030403030204" pitchFamily="34" charset="-78"/>
              </a:rPr>
              <a:t>بأنها الأمر المتكرر من غير علاقة عقلية.</a:t>
            </a:r>
            <a:endParaRPr lang="en-US" sz="2400" kern="1200" dirty="0">
              <a:solidFill>
                <a:srgbClr val="000000"/>
              </a:solidFill>
              <a:latin typeface="Dubai Light" panose="020B0303030403030204" pitchFamily="34" charset="-78"/>
              <a:cs typeface="Dubai Light" panose="020B0303030403030204" pitchFamily="34" charset="-78"/>
            </a:endParaRPr>
          </a:p>
        </p:txBody>
      </p:sp>
      <p:sp>
        <p:nvSpPr>
          <p:cNvPr id="16" name="شكل حر: شكل 15">
            <a:extLst>
              <a:ext uri="{FF2B5EF4-FFF2-40B4-BE49-F238E27FC236}">
                <a16:creationId xmlns:a16="http://schemas.microsoft.com/office/drawing/2014/main" id="{6941B01F-B49E-4FE8-9C0E-A2CC57865461}"/>
              </a:ext>
            </a:extLst>
          </p:cNvPr>
          <p:cNvSpPr/>
          <p:nvPr/>
        </p:nvSpPr>
        <p:spPr>
          <a:xfrm>
            <a:off x="9776386" y="3434362"/>
            <a:ext cx="1637225" cy="818612"/>
          </a:xfrm>
          <a:custGeom>
            <a:avLst/>
            <a:gdLst>
              <a:gd name="connsiteX0" fmla="*/ 0 w 1637225"/>
              <a:gd name="connsiteY0" fmla="*/ 81861 h 818612"/>
              <a:gd name="connsiteX1" fmla="*/ 81861 w 1637225"/>
              <a:gd name="connsiteY1" fmla="*/ 0 h 818612"/>
              <a:gd name="connsiteX2" fmla="*/ 1555364 w 1637225"/>
              <a:gd name="connsiteY2" fmla="*/ 0 h 818612"/>
              <a:gd name="connsiteX3" fmla="*/ 1637225 w 1637225"/>
              <a:gd name="connsiteY3" fmla="*/ 81861 h 818612"/>
              <a:gd name="connsiteX4" fmla="*/ 1637225 w 1637225"/>
              <a:gd name="connsiteY4" fmla="*/ 736751 h 818612"/>
              <a:gd name="connsiteX5" fmla="*/ 1555364 w 1637225"/>
              <a:gd name="connsiteY5" fmla="*/ 818612 h 818612"/>
              <a:gd name="connsiteX6" fmla="*/ 81861 w 1637225"/>
              <a:gd name="connsiteY6" fmla="*/ 818612 h 818612"/>
              <a:gd name="connsiteX7" fmla="*/ 0 w 1637225"/>
              <a:gd name="connsiteY7" fmla="*/ 736751 h 818612"/>
              <a:gd name="connsiteX8" fmla="*/ 0 w 1637225"/>
              <a:gd name="connsiteY8" fmla="*/ 81861 h 818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7225" h="818612">
                <a:moveTo>
                  <a:pt x="0" y="81861"/>
                </a:moveTo>
                <a:cubicBezTo>
                  <a:pt x="0" y="36650"/>
                  <a:pt x="36650" y="0"/>
                  <a:pt x="81861" y="0"/>
                </a:cubicBezTo>
                <a:lnTo>
                  <a:pt x="1555364" y="0"/>
                </a:lnTo>
                <a:cubicBezTo>
                  <a:pt x="1600575" y="0"/>
                  <a:pt x="1637225" y="36650"/>
                  <a:pt x="1637225" y="81861"/>
                </a:cubicBezTo>
                <a:lnTo>
                  <a:pt x="1637225" y="736751"/>
                </a:lnTo>
                <a:cubicBezTo>
                  <a:pt x="1637225" y="781962"/>
                  <a:pt x="1600575" y="818612"/>
                  <a:pt x="1555364" y="818612"/>
                </a:cubicBezTo>
                <a:lnTo>
                  <a:pt x="81861" y="818612"/>
                </a:lnTo>
                <a:cubicBezTo>
                  <a:pt x="36650" y="818612"/>
                  <a:pt x="0" y="781962"/>
                  <a:pt x="0" y="736751"/>
                </a:cubicBezTo>
                <a:lnTo>
                  <a:pt x="0" y="81861"/>
                </a:lnTo>
                <a:close/>
              </a:path>
            </a:pathLst>
          </a:custGeom>
          <a:solidFill>
            <a:schemeClr val="tx2">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39216" tIns="39216" rIns="39216" bIns="39216" numCol="1" spcCol="1270" anchor="ctr" anchorCtr="0">
            <a:noAutofit/>
          </a:bodyPr>
          <a:lstStyle/>
          <a:p>
            <a:pPr marL="0" lvl="0" indent="0" algn="ctr" defTabSz="1066800">
              <a:lnSpc>
                <a:spcPct val="90000"/>
              </a:lnSpc>
              <a:spcBef>
                <a:spcPct val="0"/>
              </a:spcBef>
              <a:spcAft>
                <a:spcPct val="35000"/>
              </a:spcAft>
              <a:buNone/>
            </a:pPr>
            <a:r>
              <a:rPr lang="ar-SA" sz="2400" kern="1200" dirty="0">
                <a:solidFill>
                  <a:srgbClr val="000000"/>
                </a:solidFill>
                <a:latin typeface="Dubai" panose="020B0503030403030204" pitchFamily="34" charset="-78"/>
                <a:cs typeface="Dubai" panose="020B0503030403030204" pitchFamily="34" charset="-78"/>
              </a:rPr>
              <a:t>الفرق بين العادة والعرف</a:t>
            </a:r>
            <a:endParaRPr lang="en-US" sz="2400" kern="1200" dirty="0">
              <a:solidFill>
                <a:srgbClr val="000000"/>
              </a:solidFill>
              <a:latin typeface="Dubai" panose="020B0503030403030204" pitchFamily="34" charset="-78"/>
              <a:cs typeface="Dubai" panose="020B0503030403030204" pitchFamily="34" charset="-78"/>
            </a:endParaRPr>
          </a:p>
        </p:txBody>
      </p:sp>
      <p:sp>
        <p:nvSpPr>
          <p:cNvPr id="18" name="شكل حر: شكل 17">
            <a:extLst>
              <a:ext uri="{FF2B5EF4-FFF2-40B4-BE49-F238E27FC236}">
                <a16:creationId xmlns:a16="http://schemas.microsoft.com/office/drawing/2014/main" id="{E1CB7CA4-D9A3-429E-AF04-FC04A4FC3D58}"/>
              </a:ext>
            </a:extLst>
          </p:cNvPr>
          <p:cNvSpPr/>
          <p:nvPr/>
        </p:nvSpPr>
        <p:spPr>
          <a:xfrm>
            <a:off x="9369751" y="3833768"/>
            <a:ext cx="406635" cy="19800"/>
          </a:xfrm>
          <a:custGeom>
            <a:avLst/>
            <a:gdLst>
              <a:gd name="connsiteX0" fmla="*/ 0 w 406635"/>
              <a:gd name="connsiteY0" fmla="*/ 9899 h 19799"/>
              <a:gd name="connsiteX1" fmla="*/ 406635 w 406635"/>
              <a:gd name="connsiteY1" fmla="*/ 9899 h 19799"/>
            </a:gdLst>
            <a:ahLst/>
            <a:cxnLst>
              <a:cxn ang="0">
                <a:pos x="connsiteX0" y="connsiteY0"/>
              </a:cxn>
              <a:cxn ang="0">
                <a:pos x="connsiteX1" y="connsiteY1"/>
              </a:cxn>
            </a:cxnLst>
            <a:rect l="l" t="t" r="r" b="b"/>
            <a:pathLst>
              <a:path w="406635" h="19799">
                <a:moveTo>
                  <a:pt x="406635" y="9900"/>
                </a:moveTo>
                <a:lnTo>
                  <a:pt x="0" y="990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205852" tIns="-265" rIns="205852" bIns="-266" numCol="1" spcCol="1270" anchor="ctr" anchorCtr="0">
            <a:noAutofit/>
          </a:bodyPr>
          <a:lstStyle/>
          <a:p>
            <a:pPr marL="0" lvl="0" indent="0" algn="ctr" defTabSz="1066800">
              <a:lnSpc>
                <a:spcPct val="90000"/>
              </a:lnSpc>
              <a:spcBef>
                <a:spcPct val="0"/>
              </a:spcBef>
              <a:spcAft>
                <a:spcPct val="35000"/>
              </a:spcAft>
              <a:buNone/>
            </a:pPr>
            <a:endParaRPr lang="en-US" sz="2400" kern="1200">
              <a:solidFill>
                <a:srgbClr val="000000"/>
              </a:solidFill>
              <a:latin typeface="Dubai Light" panose="020B0303030403030204" pitchFamily="34" charset="-78"/>
              <a:cs typeface="Dubai Light" panose="020B0303030403030204" pitchFamily="34" charset="-78"/>
            </a:endParaRPr>
          </a:p>
        </p:txBody>
      </p:sp>
      <p:sp>
        <p:nvSpPr>
          <p:cNvPr id="19" name="شكل حر: شكل 18">
            <a:extLst>
              <a:ext uri="{FF2B5EF4-FFF2-40B4-BE49-F238E27FC236}">
                <a16:creationId xmlns:a16="http://schemas.microsoft.com/office/drawing/2014/main" id="{C4AA2F09-FF5D-422B-AEB0-31D178F4AB1C}"/>
              </a:ext>
            </a:extLst>
          </p:cNvPr>
          <p:cNvSpPr/>
          <p:nvPr/>
        </p:nvSpPr>
        <p:spPr>
          <a:xfrm>
            <a:off x="4335485" y="3397718"/>
            <a:ext cx="5034265" cy="818612"/>
          </a:xfrm>
          <a:custGeom>
            <a:avLst/>
            <a:gdLst>
              <a:gd name="connsiteX0" fmla="*/ 0 w 5034265"/>
              <a:gd name="connsiteY0" fmla="*/ 81861 h 818612"/>
              <a:gd name="connsiteX1" fmla="*/ 81861 w 5034265"/>
              <a:gd name="connsiteY1" fmla="*/ 0 h 818612"/>
              <a:gd name="connsiteX2" fmla="*/ 4952404 w 5034265"/>
              <a:gd name="connsiteY2" fmla="*/ 0 h 818612"/>
              <a:gd name="connsiteX3" fmla="*/ 5034265 w 5034265"/>
              <a:gd name="connsiteY3" fmla="*/ 81861 h 818612"/>
              <a:gd name="connsiteX4" fmla="*/ 5034265 w 5034265"/>
              <a:gd name="connsiteY4" fmla="*/ 736751 h 818612"/>
              <a:gd name="connsiteX5" fmla="*/ 4952404 w 5034265"/>
              <a:gd name="connsiteY5" fmla="*/ 818612 h 818612"/>
              <a:gd name="connsiteX6" fmla="*/ 81861 w 5034265"/>
              <a:gd name="connsiteY6" fmla="*/ 818612 h 818612"/>
              <a:gd name="connsiteX7" fmla="*/ 0 w 5034265"/>
              <a:gd name="connsiteY7" fmla="*/ 736751 h 818612"/>
              <a:gd name="connsiteX8" fmla="*/ 0 w 5034265"/>
              <a:gd name="connsiteY8" fmla="*/ 81861 h 818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34265" h="818612">
                <a:moveTo>
                  <a:pt x="0" y="81861"/>
                </a:moveTo>
                <a:cubicBezTo>
                  <a:pt x="0" y="36650"/>
                  <a:pt x="36650" y="0"/>
                  <a:pt x="81861" y="0"/>
                </a:cubicBezTo>
                <a:lnTo>
                  <a:pt x="4952404" y="0"/>
                </a:lnTo>
                <a:cubicBezTo>
                  <a:pt x="4997615" y="0"/>
                  <a:pt x="5034265" y="36650"/>
                  <a:pt x="5034265" y="81861"/>
                </a:cubicBezTo>
                <a:lnTo>
                  <a:pt x="5034265" y="736751"/>
                </a:lnTo>
                <a:cubicBezTo>
                  <a:pt x="5034265" y="781962"/>
                  <a:pt x="4997615" y="818612"/>
                  <a:pt x="4952404" y="818612"/>
                </a:cubicBezTo>
                <a:lnTo>
                  <a:pt x="81861" y="818612"/>
                </a:lnTo>
                <a:cubicBezTo>
                  <a:pt x="36650" y="818612"/>
                  <a:pt x="0" y="781962"/>
                  <a:pt x="0" y="736751"/>
                </a:cubicBezTo>
                <a:lnTo>
                  <a:pt x="0" y="81861"/>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39216" tIns="39216" rIns="39216" bIns="39216" numCol="1" spcCol="1270" anchor="ctr" anchorCtr="0">
            <a:noAutofit/>
          </a:bodyPr>
          <a:lstStyle/>
          <a:p>
            <a:pPr marL="0" lvl="0" indent="0" algn="ctr" defTabSz="1066800">
              <a:lnSpc>
                <a:spcPts val="2600"/>
              </a:lnSpc>
              <a:spcBef>
                <a:spcPct val="0"/>
              </a:spcBef>
              <a:spcAft>
                <a:spcPts val="0"/>
              </a:spcAft>
              <a:buNone/>
            </a:pPr>
            <a:r>
              <a:rPr lang="ar-SA" sz="2400" kern="1200" dirty="0">
                <a:solidFill>
                  <a:srgbClr val="000000"/>
                </a:solidFill>
                <a:latin typeface="Dubai Light" panose="020B0303030403030204" pitchFamily="34" charset="-78"/>
                <a:cs typeface="Dubai Light" panose="020B0303030403030204" pitchFamily="34" charset="-78"/>
              </a:rPr>
              <a:t>أن العادة تكون فردية أو جماعية، بخلاف العرف فإنه لا يكون إلا من جماعة.</a:t>
            </a:r>
            <a:endParaRPr lang="en-US" sz="2400" kern="1200" dirty="0">
              <a:solidFill>
                <a:srgbClr val="000000"/>
              </a:solidFill>
              <a:latin typeface="Dubai Light" panose="020B0303030403030204" pitchFamily="34" charset="-78"/>
              <a:cs typeface="Dubai Light" panose="020B0303030403030204" pitchFamily="34" charset="-78"/>
            </a:endParaRPr>
          </a:p>
        </p:txBody>
      </p:sp>
      <p:sp>
        <p:nvSpPr>
          <p:cNvPr id="21" name="شكل حر: شكل 20">
            <a:extLst>
              <a:ext uri="{FF2B5EF4-FFF2-40B4-BE49-F238E27FC236}">
                <a16:creationId xmlns:a16="http://schemas.microsoft.com/office/drawing/2014/main" id="{B8398F8F-A1D7-40BA-BC52-BDDCF86193BC}"/>
              </a:ext>
            </a:extLst>
          </p:cNvPr>
          <p:cNvSpPr/>
          <p:nvPr/>
        </p:nvSpPr>
        <p:spPr>
          <a:xfrm>
            <a:off x="9776386" y="4660050"/>
            <a:ext cx="1637225" cy="818612"/>
          </a:xfrm>
          <a:custGeom>
            <a:avLst/>
            <a:gdLst>
              <a:gd name="connsiteX0" fmla="*/ 0 w 1637225"/>
              <a:gd name="connsiteY0" fmla="*/ 81861 h 818612"/>
              <a:gd name="connsiteX1" fmla="*/ 81861 w 1637225"/>
              <a:gd name="connsiteY1" fmla="*/ 0 h 818612"/>
              <a:gd name="connsiteX2" fmla="*/ 1555364 w 1637225"/>
              <a:gd name="connsiteY2" fmla="*/ 0 h 818612"/>
              <a:gd name="connsiteX3" fmla="*/ 1637225 w 1637225"/>
              <a:gd name="connsiteY3" fmla="*/ 81861 h 818612"/>
              <a:gd name="connsiteX4" fmla="*/ 1637225 w 1637225"/>
              <a:gd name="connsiteY4" fmla="*/ 736751 h 818612"/>
              <a:gd name="connsiteX5" fmla="*/ 1555364 w 1637225"/>
              <a:gd name="connsiteY5" fmla="*/ 818612 h 818612"/>
              <a:gd name="connsiteX6" fmla="*/ 81861 w 1637225"/>
              <a:gd name="connsiteY6" fmla="*/ 818612 h 818612"/>
              <a:gd name="connsiteX7" fmla="*/ 0 w 1637225"/>
              <a:gd name="connsiteY7" fmla="*/ 736751 h 818612"/>
              <a:gd name="connsiteX8" fmla="*/ 0 w 1637225"/>
              <a:gd name="connsiteY8" fmla="*/ 81861 h 818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7225" h="818612">
                <a:moveTo>
                  <a:pt x="0" y="81861"/>
                </a:moveTo>
                <a:cubicBezTo>
                  <a:pt x="0" y="36650"/>
                  <a:pt x="36650" y="0"/>
                  <a:pt x="81861" y="0"/>
                </a:cubicBezTo>
                <a:lnTo>
                  <a:pt x="1555364" y="0"/>
                </a:lnTo>
                <a:cubicBezTo>
                  <a:pt x="1600575" y="0"/>
                  <a:pt x="1637225" y="36650"/>
                  <a:pt x="1637225" y="81861"/>
                </a:cubicBezTo>
                <a:lnTo>
                  <a:pt x="1637225" y="736751"/>
                </a:lnTo>
                <a:cubicBezTo>
                  <a:pt x="1637225" y="781962"/>
                  <a:pt x="1600575" y="818612"/>
                  <a:pt x="1555364" y="818612"/>
                </a:cubicBezTo>
                <a:lnTo>
                  <a:pt x="81861" y="818612"/>
                </a:lnTo>
                <a:cubicBezTo>
                  <a:pt x="36650" y="818612"/>
                  <a:pt x="0" y="781962"/>
                  <a:pt x="0" y="736751"/>
                </a:cubicBezTo>
                <a:lnTo>
                  <a:pt x="0" y="81861"/>
                </a:lnTo>
                <a:close/>
              </a:path>
            </a:pathLst>
          </a:custGeom>
          <a:solidFill>
            <a:schemeClr val="tx2">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39216" tIns="39216" rIns="39216" bIns="39216" numCol="1" spcCol="1270" anchor="ctr" anchorCtr="0">
            <a:noAutofit/>
          </a:bodyPr>
          <a:lstStyle/>
          <a:p>
            <a:pPr marL="0" lvl="0" indent="0" algn="ctr" defTabSz="1066800">
              <a:lnSpc>
                <a:spcPct val="90000"/>
              </a:lnSpc>
              <a:spcBef>
                <a:spcPct val="0"/>
              </a:spcBef>
              <a:spcAft>
                <a:spcPct val="35000"/>
              </a:spcAft>
              <a:buNone/>
            </a:pPr>
            <a:r>
              <a:rPr lang="ar-SA" sz="2400" kern="1200" dirty="0">
                <a:solidFill>
                  <a:srgbClr val="000000"/>
                </a:solidFill>
                <a:latin typeface="Dubai" panose="020B0503030403030204" pitchFamily="34" charset="-78"/>
                <a:cs typeface="Dubai" panose="020B0503030403030204" pitchFamily="34" charset="-78"/>
              </a:rPr>
              <a:t>إيضاح المسألة</a:t>
            </a:r>
            <a:endParaRPr lang="en-US" sz="2400" kern="1200" dirty="0">
              <a:solidFill>
                <a:srgbClr val="000000"/>
              </a:solidFill>
              <a:latin typeface="Dubai" panose="020B0503030403030204" pitchFamily="34" charset="-78"/>
              <a:cs typeface="Dubai" panose="020B0503030403030204" pitchFamily="34" charset="-78"/>
            </a:endParaRPr>
          </a:p>
        </p:txBody>
      </p:sp>
      <p:sp>
        <p:nvSpPr>
          <p:cNvPr id="22" name="شكل حر: شكل 21">
            <a:extLst>
              <a:ext uri="{FF2B5EF4-FFF2-40B4-BE49-F238E27FC236}">
                <a16:creationId xmlns:a16="http://schemas.microsoft.com/office/drawing/2014/main" id="{3328857A-5601-43DF-BB73-17BEA7022E07}"/>
              </a:ext>
            </a:extLst>
          </p:cNvPr>
          <p:cNvSpPr/>
          <p:nvPr/>
        </p:nvSpPr>
        <p:spPr>
          <a:xfrm>
            <a:off x="9369751" y="5059455"/>
            <a:ext cx="406635" cy="19800"/>
          </a:xfrm>
          <a:custGeom>
            <a:avLst/>
            <a:gdLst>
              <a:gd name="connsiteX0" fmla="*/ 0 w 406635"/>
              <a:gd name="connsiteY0" fmla="*/ 9899 h 19799"/>
              <a:gd name="connsiteX1" fmla="*/ 406635 w 406635"/>
              <a:gd name="connsiteY1" fmla="*/ 9899 h 19799"/>
            </a:gdLst>
            <a:ahLst/>
            <a:cxnLst>
              <a:cxn ang="0">
                <a:pos x="connsiteX0" y="connsiteY0"/>
              </a:cxn>
              <a:cxn ang="0">
                <a:pos x="connsiteX1" y="connsiteY1"/>
              </a:cxn>
            </a:cxnLst>
            <a:rect l="l" t="t" r="r" b="b"/>
            <a:pathLst>
              <a:path w="406635" h="19799">
                <a:moveTo>
                  <a:pt x="406635" y="9900"/>
                </a:moveTo>
                <a:lnTo>
                  <a:pt x="0" y="990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205852" tIns="-265" rIns="205852" bIns="-266" numCol="1" spcCol="1270" anchor="ctr" anchorCtr="0">
            <a:noAutofit/>
          </a:bodyPr>
          <a:lstStyle/>
          <a:p>
            <a:pPr marL="0" lvl="0" indent="0" algn="ctr" defTabSz="1066800">
              <a:lnSpc>
                <a:spcPct val="90000"/>
              </a:lnSpc>
              <a:spcBef>
                <a:spcPct val="0"/>
              </a:spcBef>
              <a:spcAft>
                <a:spcPct val="35000"/>
              </a:spcAft>
              <a:buNone/>
            </a:pPr>
            <a:endParaRPr lang="en-US" sz="2400" kern="1200">
              <a:solidFill>
                <a:srgbClr val="000000"/>
              </a:solidFill>
              <a:latin typeface="Dubai Light" panose="020B0303030403030204" pitchFamily="34" charset="-78"/>
              <a:cs typeface="Dubai Light" panose="020B0303030403030204" pitchFamily="34" charset="-78"/>
            </a:endParaRPr>
          </a:p>
        </p:txBody>
      </p:sp>
      <p:sp>
        <p:nvSpPr>
          <p:cNvPr id="23" name="شكل حر: شكل 22">
            <a:extLst>
              <a:ext uri="{FF2B5EF4-FFF2-40B4-BE49-F238E27FC236}">
                <a16:creationId xmlns:a16="http://schemas.microsoft.com/office/drawing/2014/main" id="{2A44F72E-782A-42D8-8E9C-33E4BBA3AA54}"/>
              </a:ext>
            </a:extLst>
          </p:cNvPr>
          <p:cNvSpPr/>
          <p:nvPr/>
        </p:nvSpPr>
        <p:spPr>
          <a:xfrm>
            <a:off x="4307997" y="4367932"/>
            <a:ext cx="5061754" cy="1480274"/>
          </a:xfrm>
          <a:custGeom>
            <a:avLst/>
            <a:gdLst>
              <a:gd name="connsiteX0" fmla="*/ 0 w 5061754"/>
              <a:gd name="connsiteY0" fmla="*/ 148027 h 1480274"/>
              <a:gd name="connsiteX1" fmla="*/ 148027 w 5061754"/>
              <a:gd name="connsiteY1" fmla="*/ 0 h 1480274"/>
              <a:gd name="connsiteX2" fmla="*/ 4913727 w 5061754"/>
              <a:gd name="connsiteY2" fmla="*/ 0 h 1480274"/>
              <a:gd name="connsiteX3" fmla="*/ 5061754 w 5061754"/>
              <a:gd name="connsiteY3" fmla="*/ 148027 h 1480274"/>
              <a:gd name="connsiteX4" fmla="*/ 5061754 w 5061754"/>
              <a:gd name="connsiteY4" fmla="*/ 1332247 h 1480274"/>
              <a:gd name="connsiteX5" fmla="*/ 4913727 w 5061754"/>
              <a:gd name="connsiteY5" fmla="*/ 1480274 h 1480274"/>
              <a:gd name="connsiteX6" fmla="*/ 148027 w 5061754"/>
              <a:gd name="connsiteY6" fmla="*/ 1480274 h 1480274"/>
              <a:gd name="connsiteX7" fmla="*/ 0 w 5061754"/>
              <a:gd name="connsiteY7" fmla="*/ 1332247 h 1480274"/>
              <a:gd name="connsiteX8" fmla="*/ 0 w 5061754"/>
              <a:gd name="connsiteY8" fmla="*/ 148027 h 1480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61754" h="1480274">
                <a:moveTo>
                  <a:pt x="0" y="148027"/>
                </a:moveTo>
                <a:cubicBezTo>
                  <a:pt x="0" y="66274"/>
                  <a:pt x="66274" y="0"/>
                  <a:pt x="148027" y="0"/>
                </a:cubicBezTo>
                <a:lnTo>
                  <a:pt x="4913727" y="0"/>
                </a:lnTo>
                <a:cubicBezTo>
                  <a:pt x="4995480" y="0"/>
                  <a:pt x="5061754" y="66274"/>
                  <a:pt x="5061754" y="148027"/>
                </a:cubicBezTo>
                <a:lnTo>
                  <a:pt x="5061754" y="1332247"/>
                </a:lnTo>
                <a:cubicBezTo>
                  <a:pt x="5061754" y="1414000"/>
                  <a:pt x="4995480" y="1480274"/>
                  <a:pt x="4913727" y="1480274"/>
                </a:cubicBezTo>
                <a:lnTo>
                  <a:pt x="148027" y="1480274"/>
                </a:lnTo>
                <a:cubicBezTo>
                  <a:pt x="66274" y="1480274"/>
                  <a:pt x="0" y="1414000"/>
                  <a:pt x="0" y="1332247"/>
                </a:cubicBezTo>
                <a:lnTo>
                  <a:pt x="0" y="148027"/>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58596" tIns="58596" rIns="58596" bIns="58596" numCol="1" spcCol="1270" anchor="ctr" anchorCtr="0">
            <a:noAutofit/>
          </a:bodyPr>
          <a:lstStyle/>
          <a:p>
            <a:pPr marL="0" lvl="0" indent="0" algn="ctr" defTabSz="1066800">
              <a:lnSpc>
                <a:spcPts val="2600"/>
              </a:lnSpc>
              <a:spcBef>
                <a:spcPct val="0"/>
              </a:spcBef>
              <a:spcAft>
                <a:spcPts val="0"/>
              </a:spcAft>
              <a:buNone/>
            </a:pPr>
            <a:r>
              <a:rPr lang="ar-SA" sz="2400" kern="1200" dirty="0">
                <a:solidFill>
                  <a:srgbClr val="000000"/>
                </a:solidFill>
                <a:latin typeface="Dubai Light" panose="020B0303030403030204" pitchFamily="34" charset="-78"/>
                <a:cs typeface="Dubai Light" panose="020B0303030403030204" pitchFamily="34" charset="-78"/>
              </a:rPr>
              <a:t>أن الخطاب إذا ورد بلفظ عام، واستقر عرف المخاطَبين على إطلاق ذلك اللفظ على بعض أفراده دون بعض، </a:t>
            </a:r>
            <a:r>
              <a:rPr lang="ar-SA" sz="2400" b="1" kern="1200" dirty="0">
                <a:solidFill>
                  <a:srgbClr val="616989"/>
                </a:solidFill>
                <a:latin typeface="Dubai Light" panose="020B0303030403030204" pitchFamily="34" charset="-78"/>
                <a:cs typeface="Dubai Light" panose="020B0303030403030204" pitchFamily="34" charset="-78"/>
              </a:rPr>
              <a:t>فهل يكون العرف مخصصًا للفظ العام أم لا؟ </a:t>
            </a:r>
            <a:r>
              <a:rPr lang="ar-SA" sz="2400" kern="1200" dirty="0">
                <a:solidFill>
                  <a:srgbClr val="000000"/>
                </a:solidFill>
                <a:latin typeface="Dubai Light" panose="020B0303030403030204" pitchFamily="34" charset="-78"/>
                <a:cs typeface="Dubai Light" panose="020B0303030403030204" pitchFamily="34" charset="-78"/>
              </a:rPr>
              <a:t>فيه تفصيل:</a:t>
            </a:r>
            <a:endParaRPr lang="en-US" sz="2400" kern="1200" dirty="0">
              <a:solidFill>
                <a:srgbClr val="000000"/>
              </a:solidFill>
              <a:latin typeface="Dubai Light" panose="020B0303030403030204" pitchFamily="34" charset="-78"/>
              <a:cs typeface="Dubai Light" panose="020B0303030403030204" pitchFamily="34" charset="-78"/>
            </a:endParaRPr>
          </a:p>
        </p:txBody>
      </p:sp>
      <p:sp>
        <p:nvSpPr>
          <p:cNvPr id="24" name="شكل حر: شكل 23">
            <a:extLst>
              <a:ext uri="{FF2B5EF4-FFF2-40B4-BE49-F238E27FC236}">
                <a16:creationId xmlns:a16="http://schemas.microsoft.com/office/drawing/2014/main" id="{DD8832CE-AE74-46DE-8364-D5DBFA73A074}"/>
              </a:ext>
            </a:extLst>
          </p:cNvPr>
          <p:cNvSpPr/>
          <p:nvPr/>
        </p:nvSpPr>
        <p:spPr>
          <a:xfrm rot="3390460">
            <a:off x="3736234" y="4752186"/>
            <a:ext cx="736891" cy="19800"/>
          </a:xfrm>
          <a:custGeom>
            <a:avLst/>
            <a:gdLst>
              <a:gd name="connsiteX0" fmla="*/ 0 w 736891"/>
              <a:gd name="connsiteY0" fmla="*/ 9899 h 19799"/>
              <a:gd name="connsiteX1" fmla="*/ 736891 w 736891"/>
              <a:gd name="connsiteY1" fmla="*/ 9899 h 19799"/>
            </a:gdLst>
            <a:ahLst/>
            <a:cxnLst>
              <a:cxn ang="0">
                <a:pos x="connsiteX0" y="connsiteY0"/>
              </a:cxn>
              <a:cxn ang="0">
                <a:pos x="connsiteX1" y="connsiteY1"/>
              </a:cxn>
            </a:cxnLst>
            <a:rect l="l" t="t" r="r" b="b"/>
            <a:pathLst>
              <a:path w="736891" h="19799">
                <a:moveTo>
                  <a:pt x="736891" y="9900"/>
                </a:moveTo>
                <a:lnTo>
                  <a:pt x="0" y="990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62723" tIns="-8522" rIns="362723" bIns="-8523" numCol="1" spcCol="1270" anchor="ctr" anchorCtr="0">
            <a:noAutofit/>
          </a:bodyPr>
          <a:lstStyle/>
          <a:p>
            <a:pPr marL="0" lvl="0" indent="0" algn="ctr" defTabSz="1066800">
              <a:lnSpc>
                <a:spcPct val="90000"/>
              </a:lnSpc>
              <a:spcBef>
                <a:spcPct val="0"/>
              </a:spcBef>
              <a:spcAft>
                <a:spcPct val="35000"/>
              </a:spcAft>
              <a:buNone/>
            </a:pPr>
            <a:endParaRPr lang="en-US" sz="2400" kern="1200">
              <a:solidFill>
                <a:srgbClr val="000000"/>
              </a:solidFill>
              <a:latin typeface="Dubai Light" panose="020B0303030403030204" pitchFamily="34" charset="-78"/>
              <a:cs typeface="Dubai Light" panose="020B0303030403030204" pitchFamily="34" charset="-78"/>
            </a:endParaRPr>
          </a:p>
        </p:txBody>
      </p:sp>
      <p:sp>
        <p:nvSpPr>
          <p:cNvPr id="25" name="شكل حر: شكل 24">
            <a:extLst>
              <a:ext uri="{FF2B5EF4-FFF2-40B4-BE49-F238E27FC236}">
                <a16:creationId xmlns:a16="http://schemas.microsoft.com/office/drawing/2014/main" id="{BA9DD73C-F74F-4EAA-8648-82D8468E8481}"/>
              </a:ext>
            </a:extLst>
          </p:cNvPr>
          <p:cNvSpPr/>
          <p:nvPr/>
        </p:nvSpPr>
        <p:spPr>
          <a:xfrm>
            <a:off x="606488" y="3878403"/>
            <a:ext cx="3294873" cy="1152831"/>
          </a:xfrm>
          <a:custGeom>
            <a:avLst/>
            <a:gdLst>
              <a:gd name="connsiteX0" fmla="*/ 0 w 3294873"/>
              <a:gd name="connsiteY0" fmla="*/ 115283 h 1152831"/>
              <a:gd name="connsiteX1" fmla="*/ 115283 w 3294873"/>
              <a:gd name="connsiteY1" fmla="*/ 0 h 1152831"/>
              <a:gd name="connsiteX2" fmla="*/ 3179590 w 3294873"/>
              <a:gd name="connsiteY2" fmla="*/ 0 h 1152831"/>
              <a:gd name="connsiteX3" fmla="*/ 3294873 w 3294873"/>
              <a:gd name="connsiteY3" fmla="*/ 115283 h 1152831"/>
              <a:gd name="connsiteX4" fmla="*/ 3294873 w 3294873"/>
              <a:gd name="connsiteY4" fmla="*/ 1037548 h 1152831"/>
              <a:gd name="connsiteX5" fmla="*/ 3179590 w 3294873"/>
              <a:gd name="connsiteY5" fmla="*/ 1152831 h 1152831"/>
              <a:gd name="connsiteX6" fmla="*/ 115283 w 3294873"/>
              <a:gd name="connsiteY6" fmla="*/ 1152831 h 1152831"/>
              <a:gd name="connsiteX7" fmla="*/ 0 w 3294873"/>
              <a:gd name="connsiteY7" fmla="*/ 1037548 h 1152831"/>
              <a:gd name="connsiteX8" fmla="*/ 0 w 3294873"/>
              <a:gd name="connsiteY8" fmla="*/ 115283 h 1152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94873" h="1152831">
                <a:moveTo>
                  <a:pt x="0" y="115283"/>
                </a:moveTo>
                <a:cubicBezTo>
                  <a:pt x="0" y="51614"/>
                  <a:pt x="51614" y="0"/>
                  <a:pt x="115283" y="0"/>
                </a:cubicBezTo>
                <a:lnTo>
                  <a:pt x="3179590" y="0"/>
                </a:lnTo>
                <a:cubicBezTo>
                  <a:pt x="3243259" y="0"/>
                  <a:pt x="3294873" y="51614"/>
                  <a:pt x="3294873" y="115283"/>
                </a:cubicBezTo>
                <a:lnTo>
                  <a:pt x="3294873" y="1037548"/>
                </a:lnTo>
                <a:cubicBezTo>
                  <a:pt x="3294873" y="1101217"/>
                  <a:pt x="3243259" y="1152831"/>
                  <a:pt x="3179590" y="1152831"/>
                </a:cubicBezTo>
                <a:lnTo>
                  <a:pt x="115283" y="1152831"/>
                </a:lnTo>
                <a:cubicBezTo>
                  <a:pt x="51614" y="1152831"/>
                  <a:pt x="0" y="1101217"/>
                  <a:pt x="0" y="1037548"/>
                </a:cubicBezTo>
                <a:lnTo>
                  <a:pt x="0" y="115283"/>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49005" tIns="49005" rIns="49005" bIns="49005" numCol="1" spcCol="1270" anchor="ctr" anchorCtr="0">
            <a:noAutofit/>
          </a:bodyPr>
          <a:lstStyle/>
          <a:p>
            <a:pPr marL="0" lvl="0" indent="0" algn="ctr" defTabSz="1066800">
              <a:lnSpc>
                <a:spcPts val="2600"/>
              </a:lnSpc>
              <a:spcBef>
                <a:spcPct val="0"/>
              </a:spcBef>
              <a:spcAft>
                <a:spcPts val="0"/>
              </a:spcAft>
              <a:buNone/>
            </a:pPr>
            <a:r>
              <a:rPr lang="ar-SA" sz="2400" b="1" kern="1200" dirty="0">
                <a:solidFill>
                  <a:srgbClr val="616989"/>
                </a:solidFill>
                <a:latin typeface="Dubai Light" panose="020B0303030403030204" pitchFamily="34" charset="-78"/>
                <a:cs typeface="Dubai Light" panose="020B0303030403030204" pitchFamily="34" charset="-78"/>
              </a:rPr>
              <a:t>العرف القولي: </a:t>
            </a:r>
            <a:r>
              <a:rPr lang="ar-SA" sz="2400" kern="1200" dirty="0">
                <a:solidFill>
                  <a:srgbClr val="000000"/>
                </a:solidFill>
                <a:latin typeface="Dubai Light" panose="020B0303030403030204" pitchFamily="34" charset="-78"/>
                <a:cs typeface="Dubai Light" panose="020B0303030403030204" pitchFamily="34" charset="-78"/>
              </a:rPr>
              <a:t>يخصص العموم عند أكثر الأصوليين وحكاه بعضهم اتفاقًا.</a:t>
            </a:r>
            <a:endParaRPr lang="en-US" sz="2400" kern="1200" dirty="0">
              <a:solidFill>
                <a:srgbClr val="000000"/>
              </a:solidFill>
              <a:latin typeface="Dubai Light" panose="020B0303030403030204" pitchFamily="34" charset="-78"/>
              <a:cs typeface="Dubai Light" panose="020B0303030403030204" pitchFamily="34" charset="-78"/>
            </a:endParaRPr>
          </a:p>
        </p:txBody>
      </p:sp>
      <p:sp>
        <p:nvSpPr>
          <p:cNvPr id="26" name="شكل حر: شكل 25">
            <a:extLst>
              <a:ext uri="{FF2B5EF4-FFF2-40B4-BE49-F238E27FC236}">
                <a16:creationId xmlns:a16="http://schemas.microsoft.com/office/drawing/2014/main" id="{2C77E399-9F81-4A7C-B0CB-3F4ACFEC246A}"/>
              </a:ext>
            </a:extLst>
          </p:cNvPr>
          <p:cNvSpPr/>
          <p:nvPr/>
        </p:nvSpPr>
        <p:spPr>
          <a:xfrm rot="18209540">
            <a:off x="3736234" y="5366724"/>
            <a:ext cx="736891" cy="19800"/>
          </a:xfrm>
          <a:custGeom>
            <a:avLst/>
            <a:gdLst>
              <a:gd name="connsiteX0" fmla="*/ 0 w 736891"/>
              <a:gd name="connsiteY0" fmla="*/ 9899 h 19799"/>
              <a:gd name="connsiteX1" fmla="*/ 736891 w 736891"/>
              <a:gd name="connsiteY1" fmla="*/ 9899 h 19799"/>
            </a:gdLst>
            <a:ahLst/>
            <a:cxnLst>
              <a:cxn ang="0">
                <a:pos x="connsiteX0" y="connsiteY0"/>
              </a:cxn>
              <a:cxn ang="0">
                <a:pos x="connsiteX1" y="connsiteY1"/>
              </a:cxn>
            </a:cxnLst>
            <a:rect l="l" t="t" r="r" b="b"/>
            <a:pathLst>
              <a:path w="736891" h="19799">
                <a:moveTo>
                  <a:pt x="736891" y="9900"/>
                </a:moveTo>
                <a:lnTo>
                  <a:pt x="0" y="990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62722" tIns="-8522" rIns="362724" bIns="-8522" numCol="1" spcCol="1270" anchor="ctr" anchorCtr="0">
            <a:noAutofit/>
          </a:bodyPr>
          <a:lstStyle/>
          <a:p>
            <a:pPr marL="0" lvl="0" indent="0" algn="ctr" defTabSz="1066800">
              <a:lnSpc>
                <a:spcPct val="90000"/>
              </a:lnSpc>
              <a:spcBef>
                <a:spcPct val="0"/>
              </a:spcBef>
              <a:spcAft>
                <a:spcPct val="35000"/>
              </a:spcAft>
              <a:buNone/>
            </a:pPr>
            <a:endParaRPr lang="en-US" sz="2400" kern="1200">
              <a:solidFill>
                <a:srgbClr val="000000"/>
              </a:solidFill>
              <a:latin typeface="Dubai Light" panose="020B0303030403030204" pitchFamily="34" charset="-78"/>
              <a:cs typeface="Dubai Light" panose="020B0303030403030204" pitchFamily="34" charset="-78"/>
            </a:endParaRPr>
          </a:p>
        </p:txBody>
      </p:sp>
      <p:sp>
        <p:nvSpPr>
          <p:cNvPr id="27" name="شكل حر: شكل 26">
            <a:extLst>
              <a:ext uri="{FF2B5EF4-FFF2-40B4-BE49-F238E27FC236}">
                <a16:creationId xmlns:a16="http://schemas.microsoft.com/office/drawing/2014/main" id="{D1AE3B41-9115-494C-BA75-75CB6C702877}"/>
              </a:ext>
            </a:extLst>
          </p:cNvPr>
          <p:cNvSpPr/>
          <p:nvPr/>
        </p:nvSpPr>
        <p:spPr>
          <a:xfrm>
            <a:off x="606488" y="5107478"/>
            <a:ext cx="3294873" cy="1152831"/>
          </a:xfrm>
          <a:custGeom>
            <a:avLst/>
            <a:gdLst>
              <a:gd name="connsiteX0" fmla="*/ 0 w 3294873"/>
              <a:gd name="connsiteY0" fmla="*/ 115283 h 1152831"/>
              <a:gd name="connsiteX1" fmla="*/ 115283 w 3294873"/>
              <a:gd name="connsiteY1" fmla="*/ 0 h 1152831"/>
              <a:gd name="connsiteX2" fmla="*/ 3179590 w 3294873"/>
              <a:gd name="connsiteY2" fmla="*/ 0 h 1152831"/>
              <a:gd name="connsiteX3" fmla="*/ 3294873 w 3294873"/>
              <a:gd name="connsiteY3" fmla="*/ 115283 h 1152831"/>
              <a:gd name="connsiteX4" fmla="*/ 3294873 w 3294873"/>
              <a:gd name="connsiteY4" fmla="*/ 1037548 h 1152831"/>
              <a:gd name="connsiteX5" fmla="*/ 3179590 w 3294873"/>
              <a:gd name="connsiteY5" fmla="*/ 1152831 h 1152831"/>
              <a:gd name="connsiteX6" fmla="*/ 115283 w 3294873"/>
              <a:gd name="connsiteY6" fmla="*/ 1152831 h 1152831"/>
              <a:gd name="connsiteX7" fmla="*/ 0 w 3294873"/>
              <a:gd name="connsiteY7" fmla="*/ 1037548 h 1152831"/>
              <a:gd name="connsiteX8" fmla="*/ 0 w 3294873"/>
              <a:gd name="connsiteY8" fmla="*/ 115283 h 1152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94873" h="1152831">
                <a:moveTo>
                  <a:pt x="0" y="115283"/>
                </a:moveTo>
                <a:cubicBezTo>
                  <a:pt x="0" y="51614"/>
                  <a:pt x="51614" y="0"/>
                  <a:pt x="115283" y="0"/>
                </a:cubicBezTo>
                <a:lnTo>
                  <a:pt x="3179590" y="0"/>
                </a:lnTo>
                <a:cubicBezTo>
                  <a:pt x="3243259" y="0"/>
                  <a:pt x="3294873" y="51614"/>
                  <a:pt x="3294873" y="115283"/>
                </a:cubicBezTo>
                <a:lnTo>
                  <a:pt x="3294873" y="1037548"/>
                </a:lnTo>
                <a:cubicBezTo>
                  <a:pt x="3294873" y="1101217"/>
                  <a:pt x="3243259" y="1152831"/>
                  <a:pt x="3179590" y="1152831"/>
                </a:cubicBezTo>
                <a:lnTo>
                  <a:pt x="115283" y="1152831"/>
                </a:lnTo>
                <a:cubicBezTo>
                  <a:pt x="51614" y="1152831"/>
                  <a:pt x="0" y="1101217"/>
                  <a:pt x="0" y="1037548"/>
                </a:cubicBezTo>
                <a:lnTo>
                  <a:pt x="0" y="115283"/>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49005" tIns="49005" rIns="49005" bIns="49005" numCol="1" spcCol="1270" anchor="ctr" anchorCtr="0">
            <a:noAutofit/>
          </a:bodyPr>
          <a:lstStyle/>
          <a:p>
            <a:pPr marL="0" lvl="0" indent="0" algn="ctr" defTabSz="1066800">
              <a:lnSpc>
                <a:spcPts val="2600"/>
              </a:lnSpc>
              <a:spcBef>
                <a:spcPct val="0"/>
              </a:spcBef>
              <a:spcAft>
                <a:spcPts val="0"/>
              </a:spcAft>
              <a:buNone/>
            </a:pPr>
            <a:r>
              <a:rPr lang="ar-SA" sz="2400" b="1" kern="1200" dirty="0">
                <a:solidFill>
                  <a:srgbClr val="616989"/>
                </a:solidFill>
                <a:latin typeface="Dubai Light" panose="020B0303030403030204" pitchFamily="34" charset="-78"/>
                <a:cs typeface="Dubai Light" panose="020B0303030403030204" pitchFamily="34" charset="-78"/>
              </a:rPr>
              <a:t>العرف العملي: </a:t>
            </a:r>
            <a:r>
              <a:rPr lang="ar-SA" sz="2400" kern="1200" dirty="0">
                <a:solidFill>
                  <a:srgbClr val="000000"/>
                </a:solidFill>
                <a:latin typeface="Dubai Light" panose="020B0303030403030204" pitchFamily="34" charset="-78"/>
                <a:cs typeface="Dubai Light" panose="020B0303030403030204" pitchFamily="34" charset="-78"/>
              </a:rPr>
              <a:t>لا يخصص العموم عند الجمهور، خلافًا للحنفية وبعض المالكية.</a:t>
            </a:r>
            <a:endParaRPr lang="en-US" sz="2400" kern="1200" dirty="0">
              <a:solidFill>
                <a:srgbClr val="000000"/>
              </a:solidFill>
              <a:latin typeface="Dubai Light" panose="020B0303030403030204" pitchFamily="34" charset="-78"/>
              <a:cs typeface="Dubai Light" panose="020B0303030403030204" pitchFamily="34" charset="-78"/>
            </a:endParaRPr>
          </a:p>
        </p:txBody>
      </p:sp>
    </p:spTree>
    <p:extLst>
      <p:ext uri="{BB962C8B-B14F-4D97-AF65-F5344CB8AC3E}">
        <p14:creationId xmlns:p14="http://schemas.microsoft.com/office/powerpoint/2010/main" val="20497175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500"/>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500"/>
                                        <p:tgtEl>
                                          <p:spTgt spid="2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500"/>
                                        <p:tgtEl>
                                          <p:spTgt spid="2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fade">
                                      <p:cBhvr>
                                        <p:cTn id="7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13" grpId="0" animBg="1"/>
      <p:bldP spid="14" grpId="0" animBg="1"/>
      <p:bldP spid="16" grpId="0" animBg="1"/>
      <p:bldP spid="18" grpId="0" animBg="1"/>
      <p:bldP spid="19" grpId="0" animBg="1"/>
      <p:bldP spid="21" grpId="0" animBg="1"/>
      <p:bldP spid="22" grpId="0" animBg="1"/>
      <p:bldP spid="23" grpId="0" animBg="1"/>
      <p:bldP spid="24" grpId="0" animBg="1"/>
      <p:bldP spid="25" grpId="0" animBg="1"/>
      <p:bldP spid="26" grpId="0" animBg="1"/>
      <p:bldP spid="2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85E7A3-9446-4A5C-BA3A-62ABC9B097A1}"/>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pic>
        <p:nvPicPr>
          <p:cNvPr id="5" name="Picture 3">
            <a:hlinkClick r:id="rId2" action="ppaction://hlinksldjump"/>
            <a:extLst>
              <a:ext uri="{FF2B5EF4-FFF2-40B4-BE49-F238E27FC236}">
                <a16:creationId xmlns:a16="http://schemas.microsoft.com/office/drawing/2014/main" id="{B9C176BC-67AE-4D96-ABAD-653A41FFDEA7}"/>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8" name="عنصر نائب للمحتوى 2">
            <a:extLst>
              <a:ext uri="{FF2B5EF4-FFF2-40B4-BE49-F238E27FC236}">
                <a16:creationId xmlns:a16="http://schemas.microsoft.com/office/drawing/2014/main" id="{96582E76-ECBA-49C9-A17E-7271762429E3}"/>
              </a:ext>
            </a:extLst>
          </p:cNvPr>
          <p:cNvSpPr txBox="1">
            <a:spLocks/>
          </p:cNvSpPr>
          <p:nvPr/>
        </p:nvSpPr>
        <p:spPr>
          <a:xfrm>
            <a:off x="3564835" y="1593534"/>
            <a:ext cx="7222497" cy="728902"/>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الأول: حكم الغسل من ولوغ الكلب.</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3806299426"/>
              </p:ext>
            </p:extLst>
          </p:nvPr>
        </p:nvGraphicFramePr>
        <p:xfrm>
          <a:off x="727788" y="2246066"/>
          <a:ext cx="10570126" cy="3962400"/>
        </p:xfrm>
        <a:graphic>
          <a:graphicData uri="http://schemas.openxmlformats.org/drawingml/2006/table">
            <a:tbl>
              <a:tblPr firstRow="1" bandRow="1">
                <a:tableStyleId>{3B4B98B0-60AC-42C2-AFA5-B58CD77FA1E5}</a:tableStyleId>
              </a:tblPr>
              <a:tblGrid>
                <a:gridCol w="9022702">
                  <a:extLst>
                    <a:ext uri="{9D8B030D-6E8A-4147-A177-3AD203B41FA5}">
                      <a16:colId xmlns:a16="http://schemas.microsoft.com/office/drawing/2014/main" val="695988931"/>
                    </a:ext>
                  </a:extLst>
                </a:gridCol>
                <a:gridCol w="1547424">
                  <a:extLst>
                    <a:ext uri="{9D8B030D-6E8A-4147-A177-3AD203B41FA5}">
                      <a16:colId xmlns:a16="http://schemas.microsoft.com/office/drawing/2014/main" val="1574149790"/>
                    </a:ext>
                  </a:extLst>
                </a:gridCol>
              </a:tblGrid>
              <a:tr h="2939127">
                <a:tc>
                  <a:txBody>
                    <a:bodyPr/>
                    <a:lstStyle/>
                    <a:p>
                      <a:pPr algn="just"/>
                      <a:r>
                        <a:rPr lang="ar-SA" sz="2400" b="1" kern="1200" dirty="0">
                          <a:solidFill>
                            <a:srgbClr val="000000"/>
                          </a:solidFill>
                          <a:effectLst/>
                          <a:latin typeface="Dubai Light" panose="020B0303030403030204" pitchFamily="34" charset="-78"/>
                          <a:ea typeface="+mn-ea"/>
                          <a:cs typeface="Dubai Light" panose="020B0303030403030204" pitchFamily="34" charset="-78"/>
                        </a:rPr>
                        <a:t>قال أبو الحسن </a:t>
                      </a:r>
                      <a:r>
                        <a:rPr lang="ar-SA" sz="2400" b="1" kern="1200" dirty="0" err="1">
                          <a:solidFill>
                            <a:srgbClr val="000000"/>
                          </a:solidFill>
                          <a:effectLst/>
                          <a:latin typeface="Dubai Light" panose="020B0303030403030204" pitchFamily="34" charset="-78"/>
                          <a:ea typeface="+mn-ea"/>
                          <a:cs typeface="Dubai Light" panose="020B0303030403030204" pitchFamily="34" charset="-78"/>
                        </a:rPr>
                        <a:t>الرجراجي</a:t>
                      </a:r>
                      <a:r>
                        <a:rPr lang="ar-SA" sz="2400" b="1" kern="1200" dirty="0">
                          <a:solidFill>
                            <a:srgbClr val="000000"/>
                          </a:solidFill>
                          <a:effectLst/>
                          <a:latin typeface="Dubai Light" panose="020B0303030403030204" pitchFamily="34" charset="-78"/>
                          <a:ea typeface="+mn-ea"/>
                          <a:cs typeface="Dubai Light" panose="020B0303030403030204" pitchFamily="34" charset="-78"/>
                        </a:rPr>
                        <a:t> المالكي: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«أما أواني الماء فلا خلاف في وجوب غسلها سبعًا... و</a:t>
                      </a:r>
                      <a:r>
                        <a:rPr lang="ar-SA" sz="2400" b="1" kern="1200" dirty="0">
                          <a:solidFill>
                            <a:srgbClr val="000000"/>
                          </a:solidFill>
                          <a:effectLst/>
                          <a:latin typeface="Dubai Light" panose="020B0303030403030204" pitchFamily="34" charset="-78"/>
                          <a:ea typeface="+mn-ea"/>
                          <a:cs typeface="Dubai Light" panose="020B0303030403030204" pitchFamily="34" charset="-78"/>
                        </a:rPr>
                        <a:t>أما أواني الطعام فهل هي كأواني الماء في لزوم غسل الإناء؟ في المذهب قولان. </a:t>
                      </a:r>
                      <a:r>
                        <a:rPr lang="ar-SA" sz="2400" b="1" kern="1200" dirty="0">
                          <a:solidFill>
                            <a:schemeClr val="tx1"/>
                          </a:solidFill>
                          <a:effectLst/>
                          <a:latin typeface="Dubai Light" panose="020B0303030403030204" pitchFamily="34" charset="-78"/>
                          <a:ea typeface="+mn-ea"/>
                          <a:cs typeface="Dubai Light" panose="020B0303030403030204" pitchFamily="34" charset="-78"/>
                        </a:rPr>
                        <a:t>سبب الخلاف: العموم هل يخصص بالعادة أم لا؟ وهي مسألة اختلف فيها الأصوليون: فمن قال إن العموم لا يُخصص بالعادة، قال: إن أواني الطعام مثل أواني الماء للعموم، وهو قوله ﷺ: «إذا ولغ الكلب في إناء أحدكم»</a:t>
                      </a:r>
                      <a:r>
                        <a:rPr lang="ar-SA" sz="2400" b="1" kern="1200" dirty="0">
                          <a:solidFill>
                            <a:srgbClr val="000000"/>
                          </a:solidFill>
                          <a:effectLst/>
                          <a:latin typeface="Dubai Light" panose="020B0303030403030204" pitchFamily="34" charset="-78"/>
                          <a:ea typeface="+mn-ea"/>
                          <a:cs typeface="Dubai Light" panose="020B0303030403030204" pitchFamily="34" charset="-78"/>
                        </a:rPr>
                        <a:t> ... </a:t>
                      </a:r>
                      <a:r>
                        <a:rPr lang="ar-SA" sz="2400" b="1" u="sng" kern="1200" dirty="0">
                          <a:solidFill>
                            <a:srgbClr val="000000"/>
                          </a:solidFill>
                          <a:effectLst/>
                          <a:latin typeface="Dubai Light" panose="020B0303030403030204" pitchFamily="34" charset="-78"/>
                          <a:ea typeface="+mn-ea"/>
                          <a:cs typeface="Dubai Light" panose="020B0303030403030204" pitchFamily="34" charset="-78"/>
                        </a:rPr>
                        <a:t>ومن رأى أن العموم يخصص بالعادة، فيقول: وجدنا عادة العرب التحفظ بأواني الطعام، </a:t>
                      </a:r>
                      <a:r>
                        <a:rPr lang="ar-SA" sz="2400" b="1" kern="1200" dirty="0">
                          <a:solidFill>
                            <a:srgbClr val="000000"/>
                          </a:solidFill>
                          <a:effectLst/>
                          <a:latin typeface="Dubai Light" panose="020B0303030403030204" pitchFamily="34" charset="-78"/>
                          <a:ea typeface="+mn-ea"/>
                          <a:cs typeface="Dubai Light" panose="020B0303030403030204" pitchFamily="34" charset="-78"/>
                        </a:rPr>
                        <a:t>ورفعها في محل الصيانة؛ إذ لا تستعمل إلا في وقت مخصوص بخلاف أواني الماء تبتذل في كل ساعة، وصارت معرضة لملاقاة الكلاب وأن تكون </a:t>
                      </a:r>
                      <a:r>
                        <a:rPr lang="ar-SA" sz="2400" b="1" kern="1200" dirty="0" err="1">
                          <a:solidFill>
                            <a:srgbClr val="000000"/>
                          </a:solidFill>
                          <a:effectLst/>
                          <a:latin typeface="Dubai Light" panose="020B0303030403030204" pitchFamily="34" charset="-78"/>
                          <a:ea typeface="+mn-ea"/>
                          <a:cs typeface="Dubai Light" panose="020B0303030403030204" pitchFamily="34" charset="-78"/>
                        </a:rPr>
                        <a:t>مولغة</a:t>
                      </a:r>
                      <a:r>
                        <a:rPr lang="ar-SA" sz="2400" b="1" kern="1200" dirty="0">
                          <a:solidFill>
                            <a:srgbClr val="000000"/>
                          </a:solidFill>
                          <a:effectLst/>
                          <a:latin typeface="Dubai Light" panose="020B0303030403030204" pitchFamily="34" charset="-78"/>
                          <a:ea typeface="+mn-ea"/>
                          <a:cs typeface="Dubai Light" panose="020B0303030403030204" pitchFamily="34" charset="-78"/>
                        </a:rPr>
                        <a:t> لها، فكان ذلك مقصود الشارع». </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58719110"/>
                  </a:ext>
                </a:extLst>
              </a:tr>
              <a:tr h="920333">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400" b="1" kern="1200" dirty="0">
                          <a:solidFill>
                            <a:srgbClr val="000000"/>
                          </a:solidFill>
                          <a:effectLst/>
                          <a:latin typeface="Dubai Light" panose="020B0303030403030204" pitchFamily="34" charset="-78"/>
                          <a:ea typeface="+mn-ea"/>
                          <a:cs typeface="Dubai Light" panose="020B0303030403030204" pitchFamily="34" charset="-78"/>
                        </a:rPr>
                        <a:t>كلامه صريح في بناء الفرع على القاعدة، فلا يحتاج إلى مزيد إيضاح.</a:t>
                      </a:r>
                      <a:endParaRPr lang="en-US" sz="2400" b="0" kern="1200" dirty="0">
                        <a:solidFill>
                          <a:srgbClr val="000000"/>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321804"/>
                  </a:ext>
                </a:extLst>
              </a:tr>
            </a:tbl>
          </a:graphicData>
        </a:graphic>
      </p:graphicFrame>
      <p:sp>
        <p:nvSpPr>
          <p:cNvPr id="7" name="عنصر نائب للتذييل 4">
            <a:extLst>
              <a:ext uri="{FF2B5EF4-FFF2-40B4-BE49-F238E27FC236}">
                <a16:creationId xmlns:a16="http://schemas.microsoft.com/office/drawing/2014/main" id="{F6BE5415-2539-40A9-AA27-11812D8B95C6}"/>
              </a:ext>
            </a:extLst>
          </p:cNvPr>
          <p:cNvSpPr txBox="1">
            <a:spLocks/>
          </p:cNvSpPr>
          <p:nvPr/>
        </p:nvSpPr>
        <p:spPr>
          <a:xfrm>
            <a:off x="3248027" y="6356353"/>
            <a:ext cx="5765344" cy="361120"/>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الرابعة: (تخصيص العام بالعرف والعادة)</a:t>
            </a:r>
          </a:p>
        </p:txBody>
      </p:sp>
    </p:spTree>
    <p:extLst>
      <p:ext uri="{BB962C8B-B14F-4D97-AF65-F5344CB8AC3E}">
        <p14:creationId xmlns:p14="http://schemas.microsoft.com/office/powerpoint/2010/main" val="27855725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5">
            <a:extLst>
              <a:ext uri="{FF2B5EF4-FFF2-40B4-BE49-F238E27FC236}">
                <a16:creationId xmlns:a16="http://schemas.microsoft.com/office/drawing/2014/main" id="{273CCD9F-45FE-4B5E-9E73-59825F9AC7C8}"/>
              </a:ext>
            </a:extLst>
          </p:cNvPr>
          <p:cNvSpPr txBox="1">
            <a:spLocks/>
          </p:cNvSpPr>
          <p:nvPr/>
        </p:nvSpPr>
        <p:spPr>
          <a:xfrm>
            <a:off x="2152650" y="1087280"/>
            <a:ext cx="7886700" cy="1188243"/>
          </a:xfrm>
          <a:prstGeom prst="rect">
            <a:avLst/>
          </a:prstGeom>
        </p:spPr>
        <p:txBody>
          <a:bodyPr>
            <a:normAutofit/>
          </a:bodyPr>
          <a:lstStyle>
            <a:lvl1pPr algn="ctr" defTabSz="914400" rtl="1" eaLnBrk="1" latinLnBrk="0" hangingPunct="1">
              <a:lnSpc>
                <a:spcPct val="90000"/>
              </a:lnSpc>
              <a:spcBef>
                <a:spcPct val="0"/>
              </a:spcBef>
              <a:buNone/>
              <a:defRPr sz="3600" kern="1200">
                <a:solidFill>
                  <a:schemeClr val="tx1"/>
                </a:solidFill>
                <a:latin typeface="+mj-lt"/>
                <a:ea typeface="+mj-ea"/>
                <a:cs typeface="+mj-cs"/>
              </a:defRPr>
            </a:lvl1pPr>
          </a:lstStyle>
          <a:p>
            <a:pPr>
              <a:lnSpc>
                <a:spcPct val="150000"/>
              </a:lnSpc>
            </a:pPr>
            <a:r>
              <a:rPr lang="ar-SA" sz="3200" b="1"/>
              <a:t>جميع الحقوق محفوظة لشركة إثراء المتون</a:t>
            </a:r>
            <a:endParaRPr lang="ar-SA" sz="3200" dirty="0"/>
          </a:p>
        </p:txBody>
      </p:sp>
      <p:graphicFrame>
        <p:nvGraphicFramePr>
          <p:cNvPr id="4" name="رسم تخطيطي 3">
            <a:extLst>
              <a:ext uri="{FF2B5EF4-FFF2-40B4-BE49-F238E27FC236}">
                <a16:creationId xmlns:a16="http://schemas.microsoft.com/office/drawing/2014/main" id="{8325656D-8FAC-4D8B-B58A-DE3DCF3234FE}"/>
              </a:ext>
            </a:extLst>
          </p:cNvPr>
          <p:cNvGraphicFramePr/>
          <p:nvPr>
            <p:extLst>
              <p:ext uri="{D42A27DB-BD31-4B8C-83A1-F6EECF244321}">
                <p14:modId xmlns:p14="http://schemas.microsoft.com/office/powerpoint/2010/main" val="1514483193"/>
              </p:ext>
            </p:extLst>
          </p:nvPr>
        </p:nvGraphicFramePr>
        <p:xfrm>
          <a:off x="3888582" y="2889884"/>
          <a:ext cx="4414837" cy="30289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8369247"/>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85E7A3-9446-4A5C-BA3A-62ABC9B097A1}"/>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pic>
        <p:nvPicPr>
          <p:cNvPr id="5" name="Picture 3">
            <a:hlinkClick r:id="rId2" action="ppaction://hlinksldjump"/>
            <a:extLst>
              <a:ext uri="{FF2B5EF4-FFF2-40B4-BE49-F238E27FC236}">
                <a16:creationId xmlns:a16="http://schemas.microsoft.com/office/drawing/2014/main" id="{B9C176BC-67AE-4D96-ABAD-653A41FFDEA7}"/>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8" name="عنصر نائب للمحتوى 2">
            <a:extLst>
              <a:ext uri="{FF2B5EF4-FFF2-40B4-BE49-F238E27FC236}">
                <a16:creationId xmlns:a16="http://schemas.microsoft.com/office/drawing/2014/main" id="{96582E76-ECBA-49C9-A17E-7271762429E3}"/>
              </a:ext>
            </a:extLst>
          </p:cNvPr>
          <p:cNvSpPr txBox="1">
            <a:spLocks/>
          </p:cNvSpPr>
          <p:nvPr/>
        </p:nvSpPr>
        <p:spPr>
          <a:xfrm>
            <a:off x="2438401" y="1593534"/>
            <a:ext cx="8348932" cy="728902"/>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الثاني: أثر العرف في تحديد نوع الإجارة المطلقة.</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2290899224"/>
              </p:ext>
            </p:extLst>
          </p:nvPr>
        </p:nvGraphicFramePr>
        <p:xfrm>
          <a:off x="1090791" y="2367364"/>
          <a:ext cx="10067926" cy="3108960"/>
        </p:xfrm>
        <a:graphic>
          <a:graphicData uri="http://schemas.openxmlformats.org/drawingml/2006/table">
            <a:tbl>
              <a:tblPr firstRow="1" bandRow="1">
                <a:tableStyleId>{3B4B98B0-60AC-42C2-AFA5-B58CD77FA1E5}</a:tableStyleId>
              </a:tblPr>
              <a:tblGrid>
                <a:gridCol w="8553450">
                  <a:extLst>
                    <a:ext uri="{9D8B030D-6E8A-4147-A177-3AD203B41FA5}">
                      <a16:colId xmlns:a16="http://schemas.microsoft.com/office/drawing/2014/main" val="695988931"/>
                    </a:ext>
                  </a:extLst>
                </a:gridCol>
                <a:gridCol w="1514476">
                  <a:extLst>
                    <a:ext uri="{9D8B030D-6E8A-4147-A177-3AD203B41FA5}">
                      <a16:colId xmlns:a16="http://schemas.microsoft.com/office/drawing/2014/main" val="1574149790"/>
                    </a:ext>
                  </a:extLst>
                </a:gridCol>
              </a:tblGrid>
              <a:tr h="1334624">
                <a:tc>
                  <a:txBody>
                    <a:bodyPr/>
                    <a:lstStyle/>
                    <a:p>
                      <a:pPr algn="just"/>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قال الجصاص: «</a:t>
                      </a:r>
                      <a:r>
                        <a:rPr lang="ar-SA" sz="2400" b="1" kern="1200" dirty="0">
                          <a:solidFill>
                            <a:schemeClr val="tx1"/>
                          </a:solidFill>
                          <a:effectLst/>
                          <a:latin typeface="Dubai Light" panose="020B0303030403030204" pitchFamily="34" charset="-78"/>
                          <a:ea typeface="+mn-ea"/>
                          <a:cs typeface="Dubai Light" panose="020B0303030403030204" pitchFamily="34" charset="-78"/>
                        </a:rPr>
                        <a:t>(ومن استأجر حانوتًا ولم يسم شيئًا: فالإجارة جائزة، ولا يقعد فيها حدادًا ولا قصارًا ولا طحانًا)،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وإنما جازت الإجارة؛ لأن منافع الحانوت لا تختلف ولا تتفاوت، وهذه الأشياء المضرة بالبناء مستثناة من عقد الإجارة بالعرف، </a:t>
                      </a:r>
                      <a:r>
                        <a:rPr lang="ar-SA" sz="2400" b="1" u="sng" kern="1200" dirty="0">
                          <a:solidFill>
                            <a:schemeClr val="bg2">
                              <a:lumMod val="10000"/>
                            </a:schemeClr>
                          </a:solidFill>
                          <a:effectLst/>
                          <a:latin typeface="Dubai Light" panose="020B0303030403030204" pitchFamily="34" charset="-78"/>
                          <a:ea typeface="+mn-ea"/>
                          <a:cs typeface="Dubai Light" panose="020B0303030403030204" pitchFamily="34" charset="-78"/>
                        </a:rPr>
                        <a:t>والمتعارف كالمنطوق به،</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 </a:t>
                      </a:r>
                      <a:r>
                        <a:rPr lang="ar-SA" sz="2400" b="1" kern="1200" dirty="0">
                          <a:solidFill>
                            <a:schemeClr val="tx1"/>
                          </a:solidFill>
                          <a:effectLst/>
                          <a:latin typeface="Dubai Light" panose="020B0303030403030204" pitchFamily="34" charset="-78"/>
                          <a:ea typeface="+mn-ea"/>
                          <a:cs typeface="Dubai Light" panose="020B0303030403030204" pitchFamily="34" charset="-78"/>
                        </a:rPr>
                        <a:t>وفي عادة الناس أنهم متى أرادوا استئجارًا للقصارة والطحن وعمل الحديد بيّنوه، فصار ذلك مستثنى</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a:t>
                      </a:r>
                      <a:endParaRPr lang="en-US" sz="2400" b="1" kern="1200" dirty="0">
                        <a:solidFill>
                          <a:schemeClr val="bg2">
                            <a:lumMod val="10000"/>
                          </a:schemeClr>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58719110"/>
                  </a:ext>
                </a:extLst>
              </a:tr>
              <a:tr h="589764">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400" b="1" kern="1200" dirty="0">
                          <a:solidFill>
                            <a:srgbClr val="000000"/>
                          </a:solidFill>
                          <a:effectLst/>
                          <a:latin typeface="Dubai Light" panose="020B0303030403030204" pitchFamily="34" charset="-78"/>
                          <a:ea typeface="+mn-ea"/>
                          <a:cs typeface="Dubai Light" panose="020B0303030403030204" pitchFamily="34" charset="-78"/>
                        </a:rPr>
                        <a:t>قرر رحمه الله أن مستأجر الحانوت الذي لم يعيّن لإجارته عملاً محددًا، لا يجوز له أن يتخذه للحدادة ونحوها بناء على ما تقرر في أصول الحنفية من أن العرف العملي يخصص العموم ويقيد الإطلاق.   </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321804"/>
                  </a:ext>
                </a:extLst>
              </a:tr>
            </a:tbl>
          </a:graphicData>
        </a:graphic>
      </p:graphicFrame>
      <p:sp>
        <p:nvSpPr>
          <p:cNvPr id="7" name="عنصر نائب للتذييل 4">
            <a:extLst>
              <a:ext uri="{FF2B5EF4-FFF2-40B4-BE49-F238E27FC236}">
                <a16:creationId xmlns:a16="http://schemas.microsoft.com/office/drawing/2014/main" id="{99C59DFD-3D8B-4797-8DB2-F1C4F78FC294}"/>
              </a:ext>
            </a:extLst>
          </p:cNvPr>
          <p:cNvSpPr txBox="1">
            <a:spLocks/>
          </p:cNvSpPr>
          <p:nvPr/>
        </p:nvSpPr>
        <p:spPr>
          <a:xfrm>
            <a:off x="3248027" y="6356353"/>
            <a:ext cx="5765344" cy="361120"/>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الرابعة: (تخصيص العام بالعرف والعادة)</a:t>
            </a:r>
          </a:p>
        </p:txBody>
      </p:sp>
    </p:spTree>
    <p:extLst>
      <p:ext uri="{BB962C8B-B14F-4D97-AF65-F5344CB8AC3E}">
        <p14:creationId xmlns:p14="http://schemas.microsoft.com/office/powerpoint/2010/main" val="20964387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CA785B5-13AB-4904-B5B2-E99BC40A0415}"/>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أنشطة ختامية</a:t>
            </a:r>
            <a:endParaRPr lang="en-US" sz="3600" dirty="0">
              <a:latin typeface="Dubai" panose="020B0503030403030204" pitchFamily="34" charset="-78"/>
              <a:cs typeface="Dubai" panose="020B0503030403030204" pitchFamily="34" charset="-78"/>
            </a:endParaRPr>
          </a:p>
        </p:txBody>
      </p:sp>
      <p:grpSp>
        <p:nvGrpSpPr>
          <p:cNvPr id="8" name="مجموعة 7">
            <a:extLst>
              <a:ext uri="{FF2B5EF4-FFF2-40B4-BE49-F238E27FC236}">
                <a16:creationId xmlns:a16="http://schemas.microsoft.com/office/drawing/2014/main" id="{F9920291-DA20-4060-B720-08B36D905175}"/>
              </a:ext>
            </a:extLst>
          </p:cNvPr>
          <p:cNvGrpSpPr/>
          <p:nvPr/>
        </p:nvGrpSpPr>
        <p:grpSpPr>
          <a:xfrm>
            <a:off x="678040" y="1893195"/>
            <a:ext cx="11083067" cy="2006999"/>
            <a:chOff x="1065321" y="1643392"/>
            <a:chExt cx="10477376" cy="1900361"/>
          </a:xfrm>
        </p:grpSpPr>
        <p:sp>
          <p:nvSpPr>
            <p:cNvPr id="9" name="شكل حر: شكل 8">
              <a:extLst>
                <a:ext uri="{FF2B5EF4-FFF2-40B4-BE49-F238E27FC236}">
                  <a16:creationId xmlns:a16="http://schemas.microsoft.com/office/drawing/2014/main" id="{2A84632B-79C0-4501-BEFB-149716BE35CB}"/>
                </a:ext>
              </a:extLst>
            </p:cNvPr>
            <p:cNvSpPr/>
            <p:nvPr/>
          </p:nvSpPr>
          <p:spPr>
            <a:xfrm>
              <a:off x="10245672" y="1643392"/>
              <a:ext cx="1297025" cy="1734652"/>
            </a:xfrm>
            <a:custGeom>
              <a:avLst/>
              <a:gdLst>
                <a:gd name="connsiteX0" fmla="*/ 0 w 1732719"/>
                <a:gd name="connsiteY0" fmla="*/ 0 h 1212903"/>
                <a:gd name="connsiteX1" fmla="*/ 1126268 w 1732719"/>
                <a:gd name="connsiteY1" fmla="*/ 0 h 1212903"/>
                <a:gd name="connsiteX2" fmla="*/ 1732719 w 1732719"/>
                <a:gd name="connsiteY2" fmla="*/ 606452 h 1212903"/>
                <a:gd name="connsiteX3" fmla="*/ 1126268 w 1732719"/>
                <a:gd name="connsiteY3" fmla="*/ 1212903 h 1212903"/>
                <a:gd name="connsiteX4" fmla="*/ 0 w 1732719"/>
                <a:gd name="connsiteY4" fmla="*/ 1212903 h 1212903"/>
                <a:gd name="connsiteX5" fmla="*/ 606452 w 1732719"/>
                <a:gd name="connsiteY5" fmla="*/ 606452 h 1212903"/>
                <a:gd name="connsiteX6" fmla="*/ 0 w 1732719"/>
                <a:gd name="connsiteY6" fmla="*/ 0 h 1212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2719" h="1212903">
                  <a:moveTo>
                    <a:pt x="1732719" y="0"/>
                  </a:moveTo>
                  <a:lnTo>
                    <a:pt x="1732719" y="788387"/>
                  </a:lnTo>
                  <a:lnTo>
                    <a:pt x="866359" y="1212903"/>
                  </a:lnTo>
                  <a:lnTo>
                    <a:pt x="0" y="788387"/>
                  </a:lnTo>
                  <a:lnTo>
                    <a:pt x="0" y="0"/>
                  </a:lnTo>
                  <a:lnTo>
                    <a:pt x="866359" y="424516"/>
                  </a:lnTo>
                  <a:lnTo>
                    <a:pt x="1732719"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15876" tIns="622327" rIns="15874" bIns="622326" numCol="1" spcCol="1270" anchor="ctr" anchorCtr="0">
              <a:noAutofit/>
            </a:bodyPr>
            <a:lstStyle/>
            <a:p>
              <a:pPr marL="0" lvl="0" indent="0" algn="r" defTabSz="1111250">
                <a:lnSpc>
                  <a:spcPct val="90000"/>
                </a:lnSpc>
                <a:spcBef>
                  <a:spcPct val="0"/>
                </a:spcBef>
                <a:spcAft>
                  <a:spcPct val="35000"/>
                </a:spcAft>
                <a:buNone/>
              </a:pPr>
              <a:r>
                <a:rPr lang="ar-SA" sz="2400" b="1" dirty="0">
                  <a:solidFill>
                    <a:srgbClr val="44546A"/>
                  </a:solidFill>
                  <a:latin typeface="Calibri"/>
                  <a:cs typeface="Sakkal Majalla"/>
                </a:rPr>
                <a:t>النشاط الأول</a:t>
              </a:r>
              <a:endParaRPr lang="en-US" sz="2400" b="1" dirty="0">
                <a:solidFill>
                  <a:srgbClr val="44546A"/>
                </a:solidFill>
                <a:latin typeface="Calibri"/>
                <a:cs typeface="Sakkal Majalla"/>
              </a:endParaRPr>
            </a:p>
          </p:txBody>
        </p:sp>
        <p:sp>
          <p:nvSpPr>
            <p:cNvPr id="10" name="مستطيل: زوايا قطرية مستديرة 9">
              <a:extLst>
                <a:ext uri="{FF2B5EF4-FFF2-40B4-BE49-F238E27FC236}">
                  <a16:creationId xmlns:a16="http://schemas.microsoft.com/office/drawing/2014/main" id="{7FF61EB2-0431-4406-9547-B6AF0FFC3F99}"/>
                </a:ext>
              </a:extLst>
            </p:cNvPr>
            <p:cNvSpPr/>
            <p:nvPr/>
          </p:nvSpPr>
          <p:spPr>
            <a:xfrm>
              <a:off x="1065321" y="1646650"/>
              <a:ext cx="9180352" cy="1897103"/>
            </a:xfrm>
            <a:prstGeom prst="round2Diag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5878" tIns="85876" rIns="170687" bIns="85879" numCol="1" spcCol="1270" anchor="ctr" anchorCtr="0">
              <a:noAutofit/>
            </a:bodyPr>
            <a:lstStyle/>
            <a:p>
              <a:pPr marL="228600" lvl="1" indent="-228600" defTabSz="1066800">
                <a:lnSpc>
                  <a:spcPct val="90000"/>
                </a:lnSpc>
                <a:spcBef>
                  <a:spcPct val="0"/>
                </a:spcBef>
                <a:spcAft>
                  <a:spcPct val="15000"/>
                </a:spcAft>
                <a:buNone/>
              </a:pPr>
              <a:r>
                <a:rPr lang="ar-SA" sz="2400" b="1" dirty="0">
                  <a:solidFill>
                    <a:schemeClr val="tx1"/>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قم برد الفروع الآتية إلى أصولها المناسبة لها، موثقًا إجابتك من كتب الفروع، ومبينًا الأصل الذي بنيت عليه: </a:t>
              </a:r>
            </a:p>
            <a:p>
              <a:pPr marL="228600" lvl="1" indent="-228600" defTabSz="1066800">
                <a:lnSpc>
                  <a:spcPct val="90000"/>
                </a:lnSpc>
                <a:spcBef>
                  <a:spcPct val="0"/>
                </a:spcBef>
                <a:spcAft>
                  <a:spcPct val="15000"/>
                </a:spcAft>
                <a:buNone/>
              </a:pPr>
              <a:r>
                <a:rPr lang="ar-SA" sz="2400" b="1" kern="1200" dirty="0">
                  <a:solidFill>
                    <a:schemeClr val="bg2">
                      <a:lumMod val="10000"/>
                    </a:schemeClr>
                  </a:solidFill>
                  <a:latin typeface="Dubai Light" panose="020B0303030403030204" pitchFamily="34" charset="-78"/>
                  <a:cs typeface="Dubai Light" panose="020B0303030403030204" pitchFamily="34" charset="-78"/>
                </a:rPr>
                <a:t>1- صدقة الفطر لا تجب على الفقير عند </a:t>
              </a:r>
              <a:r>
                <a:rPr lang="ar-SA" sz="2400" b="1" dirty="0">
                  <a:solidFill>
                    <a:schemeClr val="accent1"/>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الحنفية</a:t>
              </a:r>
              <a:r>
                <a:rPr lang="ar-SA" sz="2400" b="1" kern="1200" dirty="0">
                  <a:solidFill>
                    <a:schemeClr val="bg2">
                      <a:lumMod val="10000"/>
                    </a:schemeClr>
                  </a:solidFill>
                  <a:latin typeface="Dubai Light" panose="020B0303030403030204" pitchFamily="34" charset="-78"/>
                  <a:cs typeface="Dubai Light" panose="020B0303030403030204" pitchFamily="34" charset="-78"/>
                </a:rPr>
                <a:t>.</a:t>
              </a:r>
            </a:p>
            <a:p>
              <a:pPr marL="228600" lvl="1" indent="-228600" defTabSz="1066800">
                <a:lnSpc>
                  <a:spcPct val="90000"/>
                </a:lnSpc>
                <a:spcBef>
                  <a:spcPct val="0"/>
                </a:spcBef>
                <a:spcAft>
                  <a:spcPct val="15000"/>
                </a:spcAft>
                <a:buNone/>
              </a:pPr>
              <a:r>
                <a:rPr lang="ar-SA" sz="2400" b="1" dirty="0">
                  <a:solidFill>
                    <a:schemeClr val="bg2">
                      <a:lumMod val="10000"/>
                    </a:schemeClr>
                  </a:solidFill>
                  <a:latin typeface="Dubai Light" panose="020B0303030403030204" pitchFamily="34" charset="-78"/>
                  <a:cs typeface="Dubai Light" panose="020B0303030403030204" pitchFamily="34" charset="-78"/>
                </a:rPr>
                <a:t>2- إذا مات زوج الرجعية فإنها تعتد لوفاته عند </a:t>
              </a:r>
              <a:r>
                <a:rPr lang="ar-SA" sz="2400" b="1" dirty="0">
                  <a:solidFill>
                    <a:schemeClr val="accent1"/>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الحنابلة</a:t>
              </a:r>
              <a:r>
                <a:rPr lang="ar-SA" sz="2400" b="1" dirty="0">
                  <a:solidFill>
                    <a:schemeClr val="bg2">
                      <a:lumMod val="10000"/>
                    </a:schemeClr>
                  </a:solidFill>
                  <a:latin typeface="Dubai Light" panose="020B0303030403030204" pitchFamily="34" charset="-78"/>
                  <a:cs typeface="Dubai Light" panose="020B0303030403030204" pitchFamily="34" charset="-78"/>
                </a:rPr>
                <a:t>.</a:t>
              </a:r>
              <a:r>
                <a:rPr lang="ar-SA" sz="2400" b="1" kern="1200" dirty="0">
                  <a:solidFill>
                    <a:schemeClr val="bg2">
                      <a:lumMod val="10000"/>
                    </a:schemeClr>
                  </a:solidFill>
                  <a:latin typeface="Dubai Light" panose="020B0303030403030204" pitchFamily="34" charset="-78"/>
                  <a:cs typeface="Dubai Light" panose="020B0303030403030204" pitchFamily="34" charset="-78"/>
                </a:rPr>
                <a:t> </a:t>
              </a:r>
            </a:p>
            <a:p>
              <a:pPr marL="228600" lvl="1" indent="-228600" defTabSz="1066800">
                <a:lnSpc>
                  <a:spcPct val="90000"/>
                </a:lnSpc>
                <a:spcBef>
                  <a:spcPct val="0"/>
                </a:spcBef>
                <a:spcAft>
                  <a:spcPct val="15000"/>
                </a:spcAft>
                <a:buNone/>
              </a:pPr>
              <a:r>
                <a:rPr lang="ar-SA" sz="2400" b="1" dirty="0">
                  <a:solidFill>
                    <a:schemeClr val="bg2">
                      <a:lumMod val="10000"/>
                    </a:schemeClr>
                  </a:solidFill>
                  <a:latin typeface="Dubai Light" panose="020B0303030403030204" pitchFamily="34" charset="-78"/>
                  <a:cs typeface="Dubai Light" panose="020B0303030403030204" pitchFamily="34" charset="-78"/>
                </a:rPr>
                <a:t>3-يرى</a:t>
              </a:r>
              <a:r>
                <a:rPr lang="ar-SA" sz="2400" b="1" dirty="0">
                  <a:solidFill>
                    <a:schemeClr val="accent1"/>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 الشافعية </a:t>
              </a:r>
              <a:r>
                <a:rPr lang="ar-SA" sz="2400" b="1" dirty="0">
                  <a:solidFill>
                    <a:schemeClr val="bg2">
                      <a:lumMod val="10000"/>
                    </a:schemeClr>
                  </a:solidFill>
                  <a:latin typeface="Dubai Light" panose="020B0303030403030204" pitchFamily="34" charset="-78"/>
                  <a:cs typeface="Dubai Light" panose="020B0303030403030204" pitchFamily="34" charset="-78"/>
                </a:rPr>
                <a:t>أن الواجب في دية العبد: قيمته ولو كثرت.</a:t>
              </a:r>
              <a:endParaRPr lang="en-US" sz="2400" b="1" kern="1200" dirty="0">
                <a:solidFill>
                  <a:schemeClr val="bg2">
                    <a:lumMod val="10000"/>
                  </a:schemeClr>
                </a:solidFill>
                <a:latin typeface="Dubai Light" panose="020B0303030403030204" pitchFamily="34" charset="-78"/>
                <a:cs typeface="Dubai Light" panose="020B0303030403030204" pitchFamily="34" charset="-78"/>
              </a:endParaRPr>
            </a:p>
          </p:txBody>
        </p:sp>
      </p:grpSp>
      <p:pic>
        <p:nvPicPr>
          <p:cNvPr id="4" name="Picture 3">
            <a:hlinkClick r:id="rId2" action="ppaction://hlinksldjump"/>
            <a:extLst>
              <a:ext uri="{FF2B5EF4-FFF2-40B4-BE49-F238E27FC236}">
                <a16:creationId xmlns:a16="http://schemas.microsoft.com/office/drawing/2014/main" id="{848CE8E5-6988-4CC6-AFB7-A4CAF0F77D91}"/>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7" name="مستطيل: زوايا قطرية مستديرة 6">
            <a:extLst>
              <a:ext uri="{FF2B5EF4-FFF2-40B4-BE49-F238E27FC236}">
                <a16:creationId xmlns:a16="http://schemas.microsoft.com/office/drawing/2014/main" id="{73E4E2F4-92FD-4FEB-BA56-43736FE258BB}"/>
              </a:ext>
            </a:extLst>
          </p:cNvPr>
          <p:cNvSpPr/>
          <p:nvPr/>
        </p:nvSpPr>
        <p:spPr>
          <a:xfrm>
            <a:off x="796571" y="4145241"/>
            <a:ext cx="9592530" cy="1773673"/>
          </a:xfrm>
          <a:prstGeom prst="round2Diag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5878" tIns="85876" rIns="170687" bIns="85879" numCol="1" spcCol="1270" anchor="ctr" anchorCtr="0">
            <a:noAutofit/>
          </a:bodyPr>
          <a:lstStyle/>
          <a:p>
            <a:pPr marL="0" lvl="1" algn="just" defTabSz="1066800">
              <a:lnSpc>
                <a:spcPct val="90000"/>
              </a:lnSpc>
              <a:spcBef>
                <a:spcPct val="0"/>
              </a:spcBef>
              <a:spcAft>
                <a:spcPct val="15000"/>
              </a:spcAft>
            </a:pPr>
            <a:r>
              <a:rPr lang="ar-SA" sz="2400" b="1" dirty="0">
                <a:solidFill>
                  <a:srgbClr val="22B8CB"/>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ميِّز القاعدة الأصولية من الفرع الفقهي ثم بيِّن وجه تخريج الفرع عليه في النص الآتي:</a:t>
            </a:r>
            <a:endParaRPr lang="en-US" sz="2400" b="1" dirty="0">
              <a:solidFill>
                <a:srgbClr val="22B8CB"/>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endParaRPr>
          </a:p>
          <a:p>
            <a:pPr marL="0" lvl="1" algn="just" defTabSz="800100">
              <a:lnSpc>
                <a:spcPct val="90000"/>
              </a:lnSpc>
              <a:spcBef>
                <a:spcPct val="0"/>
              </a:spcBef>
              <a:spcAft>
                <a:spcPct val="15000"/>
              </a:spcAft>
            </a:pPr>
            <a:r>
              <a:rPr lang="ar-SA" sz="2400" b="1" dirty="0">
                <a:solidFill>
                  <a:schemeClr val="accent1"/>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قال ابن السمعاني</a:t>
            </a:r>
            <a:r>
              <a:rPr lang="ar-SA" sz="2400" b="1" dirty="0">
                <a:solidFill>
                  <a:schemeClr val="bg2">
                    <a:lumMod val="10000"/>
                  </a:schemeClr>
                </a:solidFill>
                <a:latin typeface="Dubai Light" panose="020B0303030403030204" pitchFamily="34" charset="-78"/>
                <a:cs typeface="Dubai Light" panose="020B0303030403030204" pitchFamily="34" charset="-78"/>
              </a:rPr>
              <a:t>: «</a:t>
            </a:r>
            <a:r>
              <a:rPr lang="ar-SA" sz="2400" b="1" dirty="0">
                <a:solidFill>
                  <a:srgbClr val="000000"/>
                </a:solidFill>
                <a:latin typeface="Dubai Light" panose="020B0303030403030204" pitchFamily="34" charset="-78"/>
                <a:cs typeface="Dubai Light" panose="020B0303030403030204" pitchFamily="34" charset="-78"/>
              </a:rPr>
              <a:t>إذا أحيا المسلم مواتًا بغير إذن الإمام ملكه عندنا، وإن أحياها ذمي لم يملكها وإن أذن الإمام...، لنا: أن النبي </a:t>
            </a:r>
            <a:r>
              <a:rPr lang="ar-SA" sz="2400" b="1" dirty="0">
                <a:solidFill>
                  <a:srgbClr val="000000"/>
                </a:solidFill>
                <a:latin typeface="Dubai Light" panose="020B0303030403030204" pitchFamily="34" charset="-78"/>
                <a:cs typeface="Dubai Light" panose="020B0303030403030204" pitchFamily="34" charset="-78"/>
                <a:sym typeface="KFGQPC Arabic Symbols 01" panose="02000000000000000000" pitchFamily="2" charset="2"/>
              </a:rPr>
              <a:t>ﷺ</a:t>
            </a:r>
            <a:r>
              <a:rPr lang="ar-SA" sz="2400" b="1" dirty="0">
                <a:solidFill>
                  <a:srgbClr val="000000"/>
                </a:solidFill>
                <a:latin typeface="Dubai Light" panose="020B0303030403030204" pitchFamily="34" charset="-78"/>
                <a:cs typeface="Dubai Light" panose="020B0303030403030204" pitchFamily="34" charset="-78"/>
              </a:rPr>
              <a:t> قال: </a:t>
            </a:r>
            <a:r>
              <a:rPr lang="ar-SA" sz="2400" b="1" dirty="0">
                <a:solidFill>
                  <a:schemeClr val="bg2">
                    <a:lumMod val="10000"/>
                  </a:schemeClr>
                </a:solidFill>
                <a:latin typeface="Dubai Light" panose="020B0303030403030204" pitchFamily="34" charset="-78"/>
                <a:cs typeface="Dubai Light" panose="020B0303030403030204" pitchFamily="34" charset="-78"/>
              </a:rPr>
              <a:t>«</a:t>
            </a:r>
            <a:r>
              <a:rPr lang="ar-SA" sz="2400" b="1" dirty="0">
                <a:solidFill>
                  <a:srgbClr val="000000"/>
                </a:solidFill>
                <a:latin typeface="Dubai Light" panose="020B0303030403030204" pitchFamily="34" charset="-78"/>
                <a:cs typeface="Dubai Light" panose="020B0303030403030204" pitchFamily="34" charset="-78"/>
              </a:rPr>
              <a:t>من أحيا أرضًا ميتة فهي له» وظاهره أنه نُصبَ شرع لعموم الناس في عموم الأوقات». </a:t>
            </a:r>
            <a:endParaRPr lang="en-US" sz="2400" b="1" dirty="0">
              <a:solidFill>
                <a:srgbClr val="000000"/>
              </a:solidFill>
              <a:latin typeface="Dubai Light" panose="020B0303030403030204" pitchFamily="34" charset="-78"/>
              <a:cs typeface="Dubai Light" panose="020B0303030403030204" pitchFamily="34" charset="-78"/>
            </a:endParaRPr>
          </a:p>
        </p:txBody>
      </p:sp>
      <p:sp>
        <p:nvSpPr>
          <p:cNvPr id="11" name="شكل حر: شكل 10">
            <a:extLst>
              <a:ext uri="{FF2B5EF4-FFF2-40B4-BE49-F238E27FC236}">
                <a16:creationId xmlns:a16="http://schemas.microsoft.com/office/drawing/2014/main" id="{375CA52E-0168-45E8-846A-D4A64F2C3658}"/>
              </a:ext>
            </a:extLst>
          </p:cNvPr>
          <p:cNvSpPr/>
          <p:nvPr/>
        </p:nvSpPr>
        <p:spPr>
          <a:xfrm>
            <a:off x="10389101" y="4164759"/>
            <a:ext cx="1372006" cy="1940767"/>
          </a:xfrm>
          <a:custGeom>
            <a:avLst/>
            <a:gdLst>
              <a:gd name="connsiteX0" fmla="*/ 0 w 1732719"/>
              <a:gd name="connsiteY0" fmla="*/ 0 h 1212903"/>
              <a:gd name="connsiteX1" fmla="*/ 1126268 w 1732719"/>
              <a:gd name="connsiteY1" fmla="*/ 0 h 1212903"/>
              <a:gd name="connsiteX2" fmla="*/ 1732719 w 1732719"/>
              <a:gd name="connsiteY2" fmla="*/ 606452 h 1212903"/>
              <a:gd name="connsiteX3" fmla="*/ 1126268 w 1732719"/>
              <a:gd name="connsiteY3" fmla="*/ 1212903 h 1212903"/>
              <a:gd name="connsiteX4" fmla="*/ 0 w 1732719"/>
              <a:gd name="connsiteY4" fmla="*/ 1212903 h 1212903"/>
              <a:gd name="connsiteX5" fmla="*/ 606452 w 1732719"/>
              <a:gd name="connsiteY5" fmla="*/ 606452 h 1212903"/>
              <a:gd name="connsiteX6" fmla="*/ 0 w 1732719"/>
              <a:gd name="connsiteY6" fmla="*/ 0 h 1212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2719" h="1212903">
                <a:moveTo>
                  <a:pt x="1732719" y="0"/>
                </a:moveTo>
                <a:lnTo>
                  <a:pt x="1732719" y="788387"/>
                </a:lnTo>
                <a:lnTo>
                  <a:pt x="866359" y="1212903"/>
                </a:lnTo>
                <a:lnTo>
                  <a:pt x="0" y="788387"/>
                </a:lnTo>
                <a:lnTo>
                  <a:pt x="0" y="0"/>
                </a:lnTo>
                <a:lnTo>
                  <a:pt x="866359" y="424516"/>
                </a:lnTo>
                <a:lnTo>
                  <a:pt x="1732719"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15876" tIns="622327" rIns="15874" bIns="622326" numCol="1" spcCol="1270" anchor="ctr" anchorCtr="0">
            <a:noAutofit/>
          </a:bodyPr>
          <a:lstStyle/>
          <a:p>
            <a:pPr defTabSz="1111250">
              <a:lnSpc>
                <a:spcPct val="90000"/>
              </a:lnSpc>
              <a:spcBef>
                <a:spcPct val="0"/>
              </a:spcBef>
              <a:spcAft>
                <a:spcPct val="35000"/>
              </a:spcAft>
            </a:pPr>
            <a:r>
              <a:rPr lang="ar-SA" sz="2400" b="1" dirty="0">
                <a:solidFill>
                  <a:srgbClr val="44546A"/>
                </a:solidFill>
                <a:latin typeface="Calibri"/>
                <a:cs typeface="Sakkal Majalla"/>
              </a:rPr>
              <a:t>النشاط الثاني</a:t>
            </a:r>
            <a:endParaRPr lang="en-US" sz="2400" b="1" dirty="0">
              <a:solidFill>
                <a:srgbClr val="44546A"/>
              </a:solidFill>
              <a:latin typeface="Calibri"/>
              <a:cs typeface="Sakkal Majalla"/>
            </a:endParaRPr>
          </a:p>
        </p:txBody>
      </p:sp>
    </p:spTree>
    <p:extLst>
      <p:ext uri="{BB962C8B-B14F-4D97-AF65-F5344CB8AC3E}">
        <p14:creationId xmlns:p14="http://schemas.microsoft.com/office/powerpoint/2010/main" val="2871896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4A18A9F-BDD7-4A37-AB9A-B92E86DA109A}"/>
              </a:ext>
            </a:extLst>
          </p:cNvPr>
          <p:cNvSpPr>
            <a:spLocks noGrp="1"/>
          </p:cNvSpPr>
          <p:nvPr>
            <p:ph type="title"/>
          </p:nvPr>
        </p:nvSpPr>
        <p:spPr/>
        <p:txBody>
          <a:bodyPr>
            <a:normAutofit/>
          </a:bodyPr>
          <a:lstStyle/>
          <a:p>
            <a:r>
              <a:rPr lang="ar-SA" sz="3600" dirty="0">
                <a:latin typeface="Dubai" panose="020B0503030403030204" pitchFamily="34" charset="-78"/>
                <a:cs typeface="Dubai" panose="020B0503030403030204" pitchFamily="34" charset="-78"/>
              </a:rPr>
              <a:t>أنشطة ختامية</a:t>
            </a:r>
            <a:endParaRPr lang="en-US" sz="3200" dirty="0"/>
          </a:p>
        </p:txBody>
      </p:sp>
      <p:sp>
        <p:nvSpPr>
          <p:cNvPr id="7" name="مستطيل: زوايا قطرية مستديرة 6">
            <a:extLst>
              <a:ext uri="{FF2B5EF4-FFF2-40B4-BE49-F238E27FC236}">
                <a16:creationId xmlns:a16="http://schemas.microsoft.com/office/drawing/2014/main" id="{180C29BE-A528-4580-8990-6D062670BC4A}"/>
              </a:ext>
            </a:extLst>
          </p:cNvPr>
          <p:cNvSpPr/>
          <p:nvPr/>
        </p:nvSpPr>
        <p:spPr>
          <a:xfrm>
            <a:off x="795934" y="1838130"/>
            <a:ext cx="9592530" cy="1587215"/>
          </a:xfrm>
          <a:prstGeom prst="round2Diag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5878" tIns="85876" rIns="170687" bIns="85879" numCol="1" spcCol="1270" anchor="ctr" anchorCtr="0">
            <a:noAutofit/>
          </a:bodyPr>
          <a:lstStyle/>
          <a:p>
            <a:pPr marL="228600" lvl="1" indent="-228600" algn="just" defTabSz="1066800">
              <a:lnSpc>
                <a:spcPct val="90000"/>
              </a:lnSpc>
              <a:spcBef>
                <a:spcPct val="0"/>
              </a:spcBef>
              <a:spcAft>
                <a:spcPct val="15000"/>
              </a:spcAft>
            </a:pPr>
            <a:r>
              <a:rPr lang="ar-SA" sz="24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قال بعض المالكية: تقتل المرتدة؛ </a:t>
            </a:r>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لقوله ﷺ: «</a:t>
            </a:r>
            <a:r>
              <a:rPr lang="ar-SA" sz="2400" b="1" dirty="0">
                <a:solidFill>
                  <a:schemeClr val="accent1"/>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من بدل دينه فاقتلوه</a:t>
            </a:r>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a:t>
            </a:r>
          </a:p>
          <a:p>
            <a:pPr marL="228600" lvl="1" indent="-228600" algn="just" defTabSz="1066800">
              <a:lnSpc>
                <a:spcPct val="90000"/>
              </a:lnSpc>
              <a:spcBef>
                <a:spcPct val="0"/>
              </a:spcBef>
              <a:spcAft>
                <a:spcPct val="15000"/>
              </a:spcAft>
            </a:pPr>
            <a:r>
              <a:rPr lang="ar-SA" sz="2400" b="1" dirty="0">
                <a:solidFill>
                  <a:schemeClr val="tx1"/>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اذكر القاعدة الأصولية التي عولوا عليها في تخريج هذا الحكم من خلال النص السابق؟</a:t>
            </a:r>
            <a:endParaRPr lang="en-US" sz="2400" b="1" dirty="0">
              <a:solidFill>
                <a:schemeClr val="tx1"/>
              </a:solidFill>
              <a:latin typeface="Dubai Light" panose="020B0303030403030204" pitchFamily="34" charset="-78"/>
              <a:cs typeface="Dubai Light" panose="020B0303030403030204" pitchFamily="34" charset="-78"/>
            </a:endParaRPr>
          </a:p>
        </p:txBody>
      </p:sp>
      <p:sp>
        <p:nvSpPr>
          <p:cNvPr id="8" name="شكل حر: شكل 7">
            <a:extLst>
              <a:ext uri="{FF2B5EF4-FFF2-40B4-BE49-F238E27FC236}">
                <a16:creationId xmlns:a16="http://schemas.microsoft.com/office/drawing/2014/main" id="{FA05752C-ABEE-4203-87E5-51574F9E9062}"/>
              </a:ext>
            </a:extLst>
          </p:cNvPr>
          <p:cNvSpPr/>
          <p:nvPr/>
        </p:nvSpPr>
        <p:spPr>
          <a:xfrm>
            <a:off x="10388464" y="1838130"/>
            <a:ext cx="1372006" cy="1940767"/>
          </a:xfrm>
          <a:custGeom>
            <a:avLst/>
            <a:gdLst>
              <a:gd name="connsiteX0" fmla="*/ 0 w 1732719"/>
              <a:gd name="connsiteY0" fmla="*/ 0 h 1212903"/>
              <a:gd name="connsiteX1" fmla="*/ 1126268 w 1732719"/>
              <a:gd name="connsiteY1" fmla="*/ 0 h 1212903"/>
              <a:gd name="connsiteX2" fmla="*/ 1732719 w 1732719"/>
              <a:gd name="connsiteY2" fmla="*/ 606452 h 1212903"/>
              <a:gd name="connsiteX3" fmla="*/ 1126268 w 1732719"/>
              <a:gd name="connsiteY3" fmla="*/ 1212903 h 1212903"/>
              <a:gd name="connsiteX4" fmla="*/ 0 w 1732719"/>
              <a:gd name="connsiteY4" fmla="*/ 1212903 h 1212903"/>
              <a:gd name="connsiteX5" fmla="*/ 606452 w 1732719"/>
              <a:gd name="connsiteY5" fmla="*/ 606452 h 1212903"/>
              <a:gd name="connsiteX6" fmla="*/ 0 w 1732719"/>
              <a:gd name="connsiteY6" fmla="*/ 0 h 1212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2719" h="1212903">
                <a:moveTo>
                  <a:pt x="1732719" y="0"/>
                </a:moveTo>
                <a:lnTo>
                  <a:pt x="1732719" y="788387"/>
                </a:lnTo>
                <a:lnTo>
                  <a:pt x="866359" y="1212903"/>
                </a:lnTo>
                <a:lnTo>
                  <a:pt x="0" y="788387"/>
                </a:lnTo>
                <a:lnTo>
                  <a:pt x="0" y="0"/>
                </a:lnTo>
                <a:lnTo>
                  <a:pt x="866359" y="424516"/>
                </a:lnTo>
                <a:lnTo>
                  <a:pt x="1732719"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15876" tIns="622327" rIns="15874" bIns="622326" numCol="1" spcCol="1270" anchor="ctr" anchorCtr="0">
            <a:noAutofit/>
          </a:bodyPr>
          <a:lstStyle/>
          <a:p>
            <a:pPr defTabSz="1111250">
              <a:lnSpc>
                <a:spcPct val="90000"/>
              </a:lnSpc>
              <a:spcBef>
                <a:spcPct val="0"/>
              </a:spcBef>
              <a:spcAft>
                <a:spcPct val="35000"/>
              </a:spcAft>
            </a:pPr>
            <a:r>
              <a:rPr lang="ar-SA" sz="2400" b="1" dirty="0">
                <a:solidFill>
                  <a:srgbClr val="44546A"/>
                </a:solidFill>
                <a:latin typeface="Calibri"/>
                <a:cs typeface="Sakkal Majalla"/>
              </a:rPr>
              <a:t>النشاط الثالث</a:t>
            </a:r>
            <a:endParaRPr lang="en-US" sz="2400" b="1" dirty="0">
              <a:solidFill>
                <a:srgbClr val="44546A"/>
              </a:solidFill>
              <a:latin typeface="Calibri"/>
              <a:cs typeface="Sakkal Majalla"/>
            </a:endParaRPr>
          </a:p>
        </p:txBody>
      </p:sp>
      <p:pic>
        <p:nvPicPr>
          <p:cNvPr id="12" name="Picture 3">
            <a:hlinkClick r:id="rId2" action="ppaction://hlinksldjump"/>
            <a:extLst>
              <a:ext uri="{FF2B5EF4-FFF2-40B4-BE49-F238E27FC236}">
                <a16:creationId xmlns:a16="http://schemas.microsoft.com/office/drawing/2014/main" id="{784A7615-97E3-41CF-AA90-1CA4AFA2D9E3}"/>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6" name="مستطيل: زوايا قطرية مستديرة 5">
            <a:extLst>
              <a:ext uri="{FF2B5EF4-FFF2-40B4-BE49-F238E27FC236}">
                <a16:creationId xmlns:a16="http://schemas.microsoft.com/office/drawing/2014/main" id="{1E39C0BD-CD36-4931-8FE1-4ED033B385D1}"/>
              </a:ext>
            </a:extLst>
          </p:cNvPr>
          <p:cNvSpPr/>
          <p:nvPr/>
        </p:nvSpPr>
        <p:spPr>
          <a:xfrm>
            <a:off x="795934" y="3854549"/>
            <a:ext cx="9592530" cy="2091067"/>
          </a:xfrm>
          <a:prstGeom prst="round2Diag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5878" tIns="85876" rIns="170687" bIns="85879" numCol="1" spcCol="1270" anchor="ctr" anchorCtr="0">
            <a:noAutofit/>
          </a:bodyPr>
          <a:lstStyle/>
          <a:p>
            <a:pPr marL="228600" lvl="1" indent="-228600" algn="just" defTabSz="1066800">
              <a:lnSpc>
                <a:spcPct val="90000"/>
              </a:lnSpc>
              <a:spcBef>
                <a:spcPct val="0"/>
              </a:spcBef>
              <a:spcAft>
                <a:spcPct val="15000"/>
              </a:spcAft>
            </a:pPr>
            <a:r>
              <a:rPr lang="ar-SA" sz="24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في الأحاديث الآتية أساليب متنوعة من أساليب العموم: </a:t>
            </a:r>
            <a:r>
              <a:rPr lang="ar-SA" sz="2400" b="1" dirty="0">
                <a:solidFill>
                  <a:schemeClr val="tx1"/>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عيّن تلك الأساليب، ثم اذكر لكل نصّ فرعًا فقهيًا مترتبًا على العموم:</a:t>
            </a:r>
          </a:p>
          <a:p>
            <a:pPr marL="228600" lvl="1" indent="-228600" algn="just" defTabSz="1066800">
              <a:lnSpc>
                <a:spcPct val="90000"/>
              </a:lnSpc>
              <a:spcBef>
                <a:spcPct val="0"/>
              </a:spcBef>
              <a:spcAft>
                <a:spcPct val="15000"/>
              </a:spcAft>
            </a:pPr>
            <a:r>
              <a:rPr lang="ar-SA" sz="24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1- قول النبي ﷺ: «</a:t>
            </a:r>
            <a:r>
              <a:rPr lang="ar-SA" sz="2400" b="1" dirty="0">
                <a:solidFill>
                  <a:schemeClr val="accent1"/>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لا زكاة في مال حتى يحول عليه الحول</a:t>
            </a:r>
            <a:r>
              <a:rPr lang="ar-SA" sz="2400" b="1" dirty="0">
                <a:solidFill>
                  <a:schemeClr val="bg2">
                    <a:lumMod val="10000"/>
                  </a:schemeClr>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a:t>
            </a:r>
          </a:p>
          <a:p>
            <a:pPr marL="228600" lvl="1" indent="-228600" algn="just" defTabSz="1066800">
              <a:lnSpc>
                <a:spcPct val="90000"/>
              </a:lnSpc>
              <a:spcBef>
                <a:spcPct val="0"/>
              </a:spcBef>
              <a:spcAft>
                <a:spcPct val="15000"/>
              </a:spcAft>
            </a:pPr>
            <a:r>
              <a:rPr lang="ar-SA" sz="24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2- قول النبي ﷺ: «</a:t>
            </a:r>
            <a:r>
              <a:rPr lang="ar-SA" sz="2400" b="1" dirty="0">
                <a:solidFill>
                  <a:schemeClr val="accent1"/>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كلّ شراب أسكر فهو حرام</a:t>
            </a:r>
            <a:r>
              <a:rPr lang="ar-SA" sz="24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a:t>
            </a:r>
          </a:p>
          <a:p>
            <a:pPr marL="228600" lvl="1" indent="-228600" algn="just" defTabSz="1066800">
              <a:lnSpc>
                <a:spcPct val="90000"/>
              </a:lnSpc>
              <a:spcBef>
                <a:spcPct val="0"/>
              </a:spcBef>
              <a:spcAft>
                <a:spcPct val="15000"/>
              </a:spcAft>
            </a:pPr>
            <a:r>
              <a:rPr lang="ar-SA" sz="24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3- قول النبي ﷺ: «</a:t>
            </a:r>
            <a:r>
              <a:rPr lang="ar-SA" sz="2400" b="1" dirty="0">
                <a:solidFill>
                  <a:schemeClr val="accent1"/>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إذا سمعتم المؤذن فقولوا مثلما يقول</a:t>
            </a:r>
            <a:r>
              <a:rPr lang="ar-SA" sz="2400" b="1" dirty="0">
                <a:solidFill>
                  <a:srgbClr val="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a:t>
            </a:r>
            <a:endParaRPr lang="en-US" sz="2400" b="1" dirty="0">
              <a:solidFill>
                <a:srgbClr val="000000"/>
              </a:solidFill>
              <a:latin typeface="Dubai Light" panose="020B0303030403030204" pitchFamily="34" charset="-78"/>
              <a:cs typeface="Dubai Light" panose="020B0303030403030204" pitchFamily="34" charset="-78"/>
            </a:endParaRPr>
          </a:p>
        </p:txBody>
      </p:sp>
      <p:sp>
        <p:nvSpPr>
          <p:cNvPr id="9" name="شكل حر: شكل 8">
            <a:extLst>
              <a:ext uri="{FF2B5EF4-FFF2-40B4-BE49-F238E27FC236}">
                <a16:creationId xmlns:a16="http://schemas.microsoft.com/office/drawing/2014/main" id="{F26583C3-5455-40F6-A9F0-670ED7C72056}"/>
              </a:ext>
            </a:extLst>
          </p:cNvPr>
          <p:cNvSpPr/>
          <p:nvPr/>
        </p:nvSpPr>
        <p:spPr>
          <a:xfrm>
            <a:off x="10388464" y="3897180"/>
            <a:ext cx="1372006" cy="1940767"/>
          </a:xfrm>
          <a:custGeom>
            <a:avLst/>
            <a:gdLst>
              <a:gd name="connsiteX0" fmla="*/ 0 w 1732719"/>
              <a:gd name="connsiteY0" fmla="*/ 0 h 1212903"/>
              <a:gd name="connsiteX1" fmla="*/ 1126268 w 1732719"/>
              <a:gd name="connsiteY1" fmla="*/ 0 h 1212903"/>
              <a:gd name="connsiteX2" fmla="*/ 1732719 w 1732719"/>
              <a:gd name="connsiteY2" fmla="*/ 606452 h 1212903"/>
              <a:gd name="connsiteX3" fmla="*/ 1126268 w 1732719"/>
              <a:gd name="connsiteY3" fmla="*/ 1212903 h 1212903"/>
              <a:gd name="connsiteX4" fmla="*/ 0 w 1732719"/>
              <a:gd name="connsiteY4" fmla="*/ 1212903 h 1212903"/>
              <a:gd name="connsiteX5" fmla="*/ 606452 w 1732719"/>
              <a:gd name="connsiteY5" fmla="*/ 606452 h 1212903"/>
              <a:gd name="connsiteX6" fmla="*/ 0 w 1732719"/>
              <a:gd name="connsiteY6" fmla="*/ 0 h 1212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2719" h="1212903">
                <a:moveTo>
                  <a:pt x="1732719" y="0"/>
                </a:moveTo>
                <a:lnTo>
                  <a:pt x="1732719" y="788387"/>
                </a:lnTo>
                <a:lnTo>
                  <a:pt x="866359" y="1212903"/>
                </a:lnTo>
                <a:lnTo>
                  <a:pt x="0" y="788387"/>
                </a:lnTo>
                <a:lnTo>
                  <a:pt x="0" y="0"/>
                </a:lnTo>
                <a:lnTo>
                  <a:pt x="866359" y="424516"/>
                </a:lnTo>
                <a:lnTo>
                  <a:pt x="1732719"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15876" tIns="622327" rIns="15874" bIns="622326" numCol="1" spcCol="1270" anchor="ctr" anchorCtr="0">
            <a:noAutofit/>
          </a:bodyPr>
          <a:lstStyle/>
          <a:p>
            <a:pPr defTabSz="1111250">
              <a:lnSpc>
                <a:spcPct val="90000"/>
              </a:lnSpc>
              <a:spcBef>
                <a:spcPct val="0"/>
              </a:spcBef>
              <a:spcAft>
                <a:spcPct val="35000"/>
              </a:spcAft>
            </a:pPr>
            <a:r>
              <a:rPr lang="ar-SA" sz="2400" b="1" dirty="0">
                <a:solidFill>
                  <a:srgbClr val="44546A"/>
                </a:solidFill>
                <a:latin typeface="Calibri"/>
                <a:cs typeface="Sakkal Majalla"/>
              </a:rPr>
              <a:t>النشاط الرابع</a:t>
            </a:r>
            <a:endParaRPr lang="en-US" sz="2400" b="1" dirty="0">
              <a:solidFill>
                <a:srgbClr val="44546A"/>
              </a:solidFill>
              <a:latin typeface="Calibri"/>
              <a:cs typeface="Sakkal Majalla"/>
            </a:endParaRPr>
          </a:p>
        </p:txBody>
      </p:sp>
    </p:spTree>
    <p:extLst>
      <p:ext uri="{BB962C8B-B14F-4D97-AF65-F5344CB8AC3E}">
        <p14:creationId xmlns:p14="http://schemas.microsoft.com/office/powerpoint/2010/main" val="34531968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6"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144895C-C9DA-4A06-ABAF-F57EBD4EA16F}"/>
              </a:ext>
            </a:extLst>
          </p:cNvPr>
          <p:cNvSpPr>
            <a:spLocks noGrp="1"/>
          </p:cNvSpPr>
          <p:nvPr>
            <p:ph type="title"/>
          </p:nvPr>
        </p:nvSpPr>
        <p:spPr/>
        <p:txBody>
          <a:bodyPr>
            <a:normAutofit/>
          </a:bodyPr>
          <a:lstStyle/>
          <a:p>
            <a:r>
              <a:rPr lang="ar-SA" sz="3600" dirty="0">
                <a:latin typeface="Dubai" panose="020B0503030403030204" pitchFamily="34" charset="-78"/>
                <a:cs typeface="Dubai" panose="020B0503030403030204" pitchFamily="34" charset="-78"/>
              </a:rPr>
              <a:t>مدخل</a:t>
            </a:r>
            <a:endParaRPr lang="en-US" sz="3600" dirty="0">
              <a:latin typeface="Dubai" panose="020B0503030403030204" pitchFamily="34" charset="-78"/>
              <a:cs typeface="Dubai" panose="020B0503030403030204" pitchFamily="34" charset="-78"/>
            </a:endParaRPr>
          </a:p>
        </p:txBody>
      </p:sp>
      <p:sp>
        <p:nvSpPr>
          <p:cNvPr id="3" name="عنصر نائب للمحتوى 2">
            <a:extLst>
              <a:ext uri="{FF2B5EF4-FFF2-40B4-BE49-F238E27FC236}">
                <a16:creationId xmlns:a16="http://schemas.microsoft.com/office/drawing/2014/main" id="{0DA4E84F-8CAF-4930-AC0F-1E0F8E3E728C}"/>
              </a:ext>
            </a:extLst>
          </p:cNvPr>
          <p:cNvSpPr>
            <a:spLocks noGrp="1"/>
          </p:cNvSpPr>
          <p:nvPr>
            <p:ph idx="1"/>
          </p:nvPr>
        </p:nvSpPr>
        <p:spPr>
          <a:xfrm>
            <a:off x="690847" y="1786649"/>
            <a:ext cx="10515600" cy="4538663"/>
          </a:xfrm>
        </p:spPr>
        <p:txBody>
          <a:bodyPr/>
          <a:lstStyle/>
          <a:p>
            <a:pPr marR="0" lvl="0" algn="just" defTabSz="914400" rtl="1" eaLnBrk="1" fontAlgn="auto" latinLnBrk="0" hangingPunct="1">
              <a:lnSpc>
                <a:spcPct val="110000"/>
              </a:lnSpc>
              <a:spcBef>
                <a:spcPts val="1000"/>
              </a:spcBef>
              <a:spcAft>
                <a:spcPts val="0"/>
              </a:spcAft>
              <a:buClrTx/>
              <a:buSzTx/>
              <a:tabLst/>
              <a:defRPr/>
            </a:pPr>
            <a:r>
              <a:rPr lang="ar-SA" dirty="0">
                <a:latin typeface="Dubai Light" panose="020B0303030403030204" pitchFamily="34" charset="-78"/>
                <a:cs typeface="Dubai Light" panose="020B0303030403030204" pitchFamily="34" charset="-78"/>
              </a:rPr>
              <a:t>(هذه مساحة يضع فيها الأستاذ مدخلًا).</a:t>
            </a:r>
          </a:p>
          <a:p>
            <a:endParaRPr lang="en-US" dirty="0"/>
          </a:p>
        </p:txBody>
      </p:sp>
    </p:spTree>
    <p:extLst>
      <p:ext uri="{BB962C8B-B14F-4D97-AF65-F5344CB8AC3E}">
        <p14:creationId xmlns:p14="http://schemas.microsoft.com/office/powerpoint/2010/main" val="69501829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3EFC2DC-CB21-43EB-99F2-EA7ECCEFEC72}"/>
              </a:ext>
            </a:extLst>
          </p:cNvPr>
          <p:cNvSpPr>
            <a:spLocks noGrp="1"/>
          </p:cNvSpPr>
          <p:nvPr>
            <p:ph type="title"/>
          </p:nvPr>
        </p:nvSpPr>
        <p:spPr/>
        <p:txBody>
          <a:bodyPr>
            <a:normAutofit/>
          </a:bodyPr>
          <a:lstStyle/>
          <a:p>
            <a:r>
              <a:rPr lang="ar-SA" sz="3600" dirty="0">
                <a:latin typeface="Dubai" panose="020B0503030403030204" pitchFamily="34" charset="-78"/>
                <a:cs typeface="Dubai" panose="020B0503030403030204" pitchFamily="34" charset="-78"/>
              </a:rPr>
              <a:t>الموضوع الثاني: التخريج على الأصول المتعلقة بالعام والخاص</a:t>
            </a:r>
            <a:endParaRPr lang="en-US" sz="3600" dirty="0">
              <a:latin typeface="Dubai" panose="020B0503030403030204" pitchFamily="34" charset="-78"/>
              <a:cs typeface="Dubai" panose="020B0503030403030204" pitchFamily="34" charset="-78"/>
            </a:endParaRPr>
          </a:p>
        </p:txBody>
      </p:sp>
      <p:graphicFrame>
        <p:nvGraphicFramePr>
          <p:cNvPr id="6" name="عنصر نائب للمحتوى 5">
            <a:extLst>
              <a:ext uri="{FF2B5EF4-FFF2-40B4-BE49-F238E27FC236}">
                <a16:creationId xmlns:a16="http://schemas.microsoft.com/office/drawing/2014/main" id="{6EDD7F76-B863-4CBA-8F73-445F0EC92119}"/>
              </a:ext>
            </a:extLst>
          </p:cNvPr>
          <p:cNvGraphicFramePr>
            <a:graphicFrameLocks noGrp="1"/>
          </p:cNvGraphicFramePr>
          <p:nvPr>
            <p:ph idx="1"/>
            <p:extLst>
              <p:ext uri="{D42A27DB-BD31-4B8C-83A1-F6EECF244321}">
                <p14:modId xmlns:p14="http://schemas.microsoft.com/office/powerpoint/2010/main" val="1058346166"/>
              </p:ext>
            </p:extLst>
          </p:nvPr>
        </p:nvGraphicFramePr>
        <p:xfrm>
          <a:off x="838200" y="1929606"/>
          <a:ext cx="10515600" cy="4538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674805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87BE167-74C8-4066-B291-92E3C96724EC}"/>
              </a:ext>
            </a:extLst>
          </p:cNvPr>
          <p:cNvSpPr>
            <a:spLocks noGrp="1"/>
          </p:cNvSpPr>
          <p:nvPr>
            <p:ph type="title"/>
          </p:nvPr>
        </p:nvSpPr>
        <p:spPr>
          <a:xfrm>
            <a:off x="1497402" y="2637632"/>
            <a:ext cx="9197196" cy="1158874"/>
          </a:xfrm>
          <a:noFill/>
        </p:spPr>
        <p:txBody>
          <a:bodyPr>
            <a:normAutofit/>
          </a:bodyPr>
          <a:lstStyle/>
          <a:p>
            <a:r>
              <a:rPr lang="ar-SA" sz="3600" dirty="0">
                <a:solidFill>
                  <a:srgbClr val="616989"/>
                </a:solidFill>
              </a:rPr>
              <a:t>القاعدة الأولى: تخريج بعض الفروع على القاعدة المتعلقة بـ(صيغة العام ودلالتها)</a:t>
            </a:r>
            <a:endParaRPr lang="en-US" sz="3600" dirty="0">
              <a:solidFill>
                <a:srgbClr val="616989"/>
              </a:solidFill>
            </a:endParaRPr>
          </a:p>
        </p:txBody>
      </p:sp>
      <p:pic>
        <p:nvPicPr>
          <p:cNvPr id="5" name="Picture 3">
            <a:hlinkClick r:id="rId2" action="ppaction://hlinksldjump"/>
            <a:extLst>
              <a:ext uri="{FF2B5EF4-FFF2-40B4-BE49-F238E27FC236}">
                <a16:creationId xmlns:a16="http://schemas.microsoft.com/office/drawing/2014/main" id="{E847DA5F-48EB-46E8-86B9-08DFB42DEC99}"/>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89439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110EE41-E4A0-49CF-8DE9-38FE1FD1ED66}"/>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الأول: تحرير القاعدة الأصولية</a:t>
            </a:r>
            <a:endParaRPr lang="en-US" sz="3600" dirty="0">
              <a:latin typeface="Dubai" panose="020B0503030403030204" pitchFamily="34" charset="-78"/>
              <a:cs typeface="Dubai" panose="020B0503030403030204" pitchFamily="34" charset="-78"/>
            </a:endParaRPr>
          </a:p>
        </p:txBody>
      </p:sp>
      <p:sp>
        <p:nvSpPr>
          <p:cNvPr id="4" name="عنصر نائب للتذييل 4">
            <a:extLst>
              <a:ext uri="{FF2B5EF4-FFF2-40B4-BE49-F238E27FC236}">
                <a16:creationId xmlns:a16="http://schemas.microsoft.com/office/drawing/2014/main" id="{4202F2AB-2DA1-4AAC-97A7-A623A6E48242}"/>
              </a:ext>
            </a:extLst>
          </p:cNvPr>
          <p:cNvSpPr txBox="1">
            <a:spLocks/>
          </p:cNvSpPr>
          <p:nvPr/>
        </p:nvSpPr>
        <p:spPr>
          <a:xfrm>
            <a:off x="4038600" y="6356352"/>
            <a:ext cx="4114800" cy="365125"/>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الأولى: (صيغة العام ودلالتها)</a:t>
            </a:r>
          </a:p>
        </p:txBody>
      </p:sp>
      <p:pic>
        <p:nvPicPr>
          <p:cNvPr id="6" name="Picture 3">
            <a:hlinkClick r:id="rId2" action="ppaction://hlinksldjump"/>
            <a:extLst>
              <a:ext uri="{FF2B5EF4-FFF2-40B4-BE49-F238E27FC236}">
                <a16:creationId xmlns:a16="http://schemas.microsoft.com/office/drawing/2014/main" id="{8BA453DE-390A-49DD-8847-64360538826A}"/>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9" name="شكل حر: شكل 8">
            <a:extLst>
              <a:ext uri="{FF2B5EF4-FFF2-40B4-BE49-F238E27FC236}">
                <a16:creationId xmlns:a16="http://schemas.microsoft.com/office/drawing/2014/main" id="{242B62A4-F8B0-46DA-88C3-CA2B0FE0842C}"/>
              </a:ext>
            </a:extLst>
          </p:cNvPr>
          <p:cNvSpPr/>
          <p:nvPr/>
        </p:nvSpPr>
        <p:spPr>
          <a:xfrm>
            <a:off x="6662057" y="1870865"/>
            <a:ext cx="3839179" cy="840278"/>
          </a:xfrm>
          <a:custGeom>
            <a:avLst/>
            <a:gdLst>
              <a:gd name="connsiteX0" fmla="*/ 200154 w 1200897"/>
              <a:gd name="connsiteY0" fmla="*/ 0 h 8271146"/>
              <a:gd name="connsiteX1" fmla="*/ 1000743 w 1200897"/>
              <a:gd name="connsiteY1" fmla="*/ 0 h 8271146"/>
              <a:gd name="connsiteX2" fmla="*/ 1200897 w 1200897"/>
              <a:gd name="connsiteY2" fmla="*/ 200154 h 8271146"/>
              <a:gd name="connsiteX3" fmla="*/ 1200897 w 1200897"/>
              <a:gd name="connsiteY3" fmla="*/ 8271146 h 8271146"/>
              <a:gd name="connsiteX4" fmla="*/ 1200897 w 1200897"/>
              <a:gd name="connsiteY4" fmla="*/ 8271146 h 8271146"/>
              <a:gd name="connsiteX5" fmla="*/ 0 w 1200897"/>
              <a:gd name="connsiteY5" fmla="*/ 8271146 h 8271146"/>
              <a:gd name="connsiteX6" fmla="*/ 0 w 1200897"/>
              <a:gd name="connsiteY6" fmla="*/ 8271146 h 8271146"/>
              <a:gd name="connsiteX7" fmla="*/ 0 w 1200897"/>
              <a:gd name="connsiteY7" fmla="*/ 200154 h 8271146"/>
              <a:gd name="connsiteX8" fmla="*/ 200154 w 1200897"/>
              <a:gd name="connsiteY8" fmla="*/ 0 h 827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897" h="8271146">
                <a:moveTo>
                  <a:pt x="0" y="6892588"/>
                </a:moveTo>
                <a:lnTo>
                  <a:pt x="0" y="1378558"/>
                </a:lnTo>
                <a:cubicBezTo>
                  <a:pt x="0" y="617203"/>
                  <a:pt x="13011" y="3"/>
                  <a:pt x="29061" y="3"/>
                </a:cubicBezTo>
                <a:lnTo>
                  <a:pt x="1200897" y="3"/>
                </a:lnTo>
                <a:lnTo>
                  <a:pt x="1200897" y="3"/>
                </a:lnTo>
                <a:lnTo>
                  <a:pt x="1200897" y="8271143"/>
                </a:lnTo>
                <a:lnTo>
                  <a:pt x="1200897" y="8271143"/>
                </a:lnTo>
                <a:lnTo>
                  <a:pt x="29061" y="8271143"/>
                </a:lnTo>
                <a:cubicBezTo>
                  <a:pt x="13011" y="8271143"/>
                  <a:pt x="0" y="7653943"/>
                  <a:pt x="0" y="6892588"/>
                </a:cubicBezTo>
                <a:close/>
              </a:path>
            </a:pathLst>
          </a:custGeom>
          <a:solidFill>
            <a:schemeClr val="accent1">
              <a:lumMod val="20000"/>
              <a:lumOff val="8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06274" tIns="182448" rIns="247650" bIns="182449" numCol="1" spcCol="1270" anchor="ctr" anchorCtr="0">
            <a:noAutofit/>
          </a:bodyPr>
          <a:lstStyle/>
          <a:p>
            <a:pPr algn="ctr"/>
            <a:r>
              <a:rPr lang="ar-SA" sz="2400" dirty="0">
                <a:solidFill>
                  <a:schemeClr val="bg2">
                    <a:lumMod val="10000"/>
                  </a:schemeClr>
                </a:solidFill>
                <a:latin typeface="Dubai Light" panose="020B0303030403030204" pitchFamily="34" charset="-78"/>
                <a:cs typeface="Dubai Light" panose="020B0303030403030204" pitchFamily="34" charset="-78"/>
              </a:rPr>
              <a:t> اللفظ المستغرق لما يصلح له بوضع واحد من غير حصر.</a:t>
            </a:r>
          </a:p>
        </p:txBody>
      </p:sp>
      <p:sp>
        <p:nvSpPr>
          <p:cNvPr id="11" name="شكل حر: شكل 10">
            <a:extLst>
              <a:ext uri="{FF2B5EF4-FFF2-40B4-BE49-F238E27FC236}">
                <a16:creationId xmlns:a16="http://schemas.microsoft.com/office/drawing/2014/main" id="{3DACB05A-D045-418A-9CB9-11C77F4DCD1C}"/>
              </a:ext>
            </a:extLst>
          </p:cNvPr>
          <p:cNvSpPr/>
          <p:nvPr/>
        </p:nvSpPr>
        <p:spPr>
          <a:xfrm>
            <a:off x="10330173" y="1792555"/>
            <a:ext cx="1544583" cy="973579"/>
          </a:xfrm>
          <a:custGeom>
            <a:avLst/>
            <a:gdLst>
              <a:gd name="connsiteX0" fmla="*/ 0 w 2064556"/>
              <a:gd name="connsiteY0" fmla="*/ 244588 h 1467501"/>
              <a:gd name="connsiteX1" fmla="*/ 244588 w 2064556"/>
              <a:gd name="connsiteY1" fmla="*/ 0 h 1467501"/>
              <a:gd name="connsiteX2" fmla="*/ 1819968 w 2064556"/>
              <a:gd name="connsiteY2" fmla="*/ 0 h 1467501"/>
              <a:gd name="connsiteX3" fmla="*/ 2064556 w 2064556"/>
              <a:gd name="connsiteY3" fmla="*/ 244588 h 1467501"/>
              <a:gd name="connsiteX4" fmla="*/ 2064556 w 2064556"/>
              <a:gd name="connsiteY4" fmla="*/ 1222913 h 1467501"/>
              <a:gd name="connsiteX5" fmla="*/ 1819968 w 2064556"/>
              <a:gd name="connsiteY5" fmla="*/ 1467501 h 1467501"/>
              <a:gd name="connsiteX6" fmla="*/ 244588 w 2064556"/>
              <a:gd name="connsiteY6" fmla="*/ 1467501 h 1467501"/>
              <a:gd name="connsiteX7" fmla="*/ 0 w 2064556"/>
              <a:gd name="connsiteY7" fmla="*/ 1222913 h 1467501"/>
              <a:gd name="connsiteX8" fmla="*/ 0 w 2064556"/>
              <a:gd name="connsiteY8" fmla="*/ 244588 h 14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56" h="1467501">
                <a:moveTo>
                  <a:pt x="0" y="244588"/>
                </a:moveTo>
                <a:cubicBezTo>
                  <a:pt x="0" y="109506"/>
                  <a:pt x="109506" y="0"/>
                  <a:pt x="244588" y="0"/>
                </a:cubicBezTo>
                <a:lnTo>
                  <a:pt x="1819968" y="0"/>
                </a:lnTo>
                <a:cubicBezTo>
                  <a:pt x="1955050" y="0"/>
                  <a:pt x="2064556" y="109506"/>
                  <a:pt x="2064556" y="244588"/>
                </a:cubicBezTo>
                <a:lnTo>
                  <a:pt x="2064556" y="1222913"/>
                </a:lnTo>
                <a:cubicBezTo>
                  <a:pt x="2064556" y="1357995"/>
                  <a:pt x="1955050" y="1467501"/>
                  <a:pt x="1819968" y="1467501"/>
                </a:cubicBezTo>
                <a:lnTo>
                  <a:pt x="244588" y="1467501"/>
                </a:lnTo>
                <a:cubicBezTo>
                  <a:pt x="109506" y="1467501"/>
                  <a:pt x="0" y="1357995"/>
                  <a:pt x="0" y="1222913"/>
                </a:cubicBezTo>
                <a:lnTo>
                  <a:pt x="0" y="244588"/>
                </a:lnTo>
                <a:close/>
              </a:path>
            </a:pathLst>
          </a:custGeom>
          <a:solidFill>
            <a:schemeClr val="tx1">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spcFirstLastPara="0" vert="horz" wrap="square" lIns="197367" tIns="134502" rIns="197367" bIns="134502" numCol="1" spcCol="1270" anchor="ctr" anchorCtr="0">
            <a:noAutofit/>
          </a:bodyPr>
          <a:lstStyle/>
          <a:p>
            <a:pPr marL="0" lvl="0" indent="0" algn="ctr" defTabSz="1466850">
              <a:lnSpc>
                <a:spcPct val="90000"/>
              </a:lnSpc>
              <a:spcBef>
                <a:spcPct val="0"/>
              </a:spcBef>
              <a:spcAft>
                <a:spcPct val="35000"/>
              </a:spcAft>
              <a:buNone/>
            </a:pPr>
            <a:r>
              <a:rPr lang="ar-SA" sz="2800" b="0" kern="1200" dirty="0">
                <a:solidFill>
                  <a:sysClr val="windowText" lastClr="000000"/>
                </a:solidFill>
                <a:latin typeface="Dubai" panose="020B0503030403030204" pitchFamily="34" charset="-78"/>
                <a:cs typeface="Dubai" panose="020B0503030403030204" pitchFamily="34" charset="-78"/>
              </a:rPr>
              <a:t>العام اصطلاحًا: </a:t>
            </a:r>
            <a:endParaRPr lang="en-US" sz="2800" kern="1200" dirty="0">
              <a:solidFill>
                <a:sysClr val="windowText" lastClr="000000"/>
              </a:solidFill>
              <a:latin typeface="Dubai" panose="020B0503030403030204" pitchFamily="34" charset="-78"/>
              <a:cs typeface="Dubai" panose="020B0503030403030204" pitchFamily="34" charset="-78"/>
            </a:endParaRPr>
          </a:p>
        </p:txBody>
      </p:sp>
      <p:sp>
        <p:nvSpPr>
          <p:cNvPr id="12" name="شكل حر: شكل 11">
            <a:extLst>
              <a:ext uri="{FF2B5EF4-FFF2-40B4-BE49-F238E27FC236}">
                <a16:creationId xmlns:a16="http://schemas.microsoft.com/office/drawing/2014/main" id="{A13904F5-0864-4307-95F2-AB8E9DBD78CF}"/>
              </a:ext>
            </a:extLst>
          </p:cNvPr>
          <p:cNvSpPr/>
          <p:nvPr/>
        </p:nvSpPr>
        <p:spPr>
          <a:xfrm>
            <a:off x="317244" y="1870865"/>
            <a:ext cx="4744251" cy="840278"/>
          </a:xfrm>
          <a:custGeom>
            <a:avLst/>
            <a:gdLst>
              <a:gd name="connsiteX0" fmla="*/ 200154 w 1200897"/>
              <a:gd name="connsiteY0" fmla="*/ 0 h 8271146"/>
              <a:gd name="connsiteX1" fmla="*/ 1000743 w 1200897"/>
              <a:gd name="connsiteY1" fmla="*/ 0 h 8271146"/>
              <a:gd name="connsiteX2" fmla="*/ 1200897 w 1200897"/>
              <a:gd name="connsiteY2" fmla="*/ 200154 h 8271146"/>
              <a:gd name="connsiteX3" fmla="*/ 1200897 w 1200897"/>
              <a:gd name="connsiteY3" fmla="*/ 8271146 h 8271146"/>
              <a:gd name="connsiteX4" fmla="*/ 1200897 w 1200897"/>
              <a:gd name="connsiteY4" fmla="*/ 8271146 h 8271146"/>
              <a:gd name="connsiteX5" fmla="*/ 0 w 1200897"/>
              <a:gd name="connsiteY5" fmla="*/ 8271146 h 8271146"/>
              <a:gd name="connsiteX6" fmla="*/ 0 w 1200897"/>
              <a:gd name="connsiteY6" fmla="*/ 8271146 h 8271146"/>
              <a:gd name="connsiteX7" fmla="*/ 0 w 1200897"/>
              <a:gd name="connsiteY7" fmla="*/ 200154 h 8271146"/>
              <a:gd name="connsiteX8" fmla="*/ 200154 w 1200897"/>
              <a:gd name="connsiteY8" fmla="*/ 0 h 827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897" h="8271146">
                <a:moveTo>
                  <a:pt x="0" y="6892588"/>
                </a:moveTo>
                <a:lnTo>
                  <a:pt x="0" y="1378558"/>
                </a:lnTo>
                <a:cubicBezTo>
                  <a:pt x="0" y="617203"/>
                  <a:pt x="13011" y="3"/>
                  <a:pt x="29061" y="3"/>
                </a:cubicBezTo>
                <a:lnTo>
                  <a:pt x="1200897" y="3"/>
                </a:lnTo>
                <a:lnTo>
                  <a:pt x="1200897" y="3"/>
                </a:lnTo>
                <a:lnTo>
                  <a:pt x="1200897" y="8271143"/>
                </a:lnTo>
                <a:lnTo>
                  <a:pt x="1200897" y="8271143"/>
                </a:lnTo>
                <a:lnTo>
                  <a:pt x="29061" y="8271143"/>
                </a:lnTo>
                <a:cubicBezTo>
                  <a:pt x="13011" y="8271143"/>
                  <a:pt x="0" y="7653943"/>
                  <a:pt x="0" y="6892588"/>
                </a:cubicBezTo>
                <a:close/>
              </a:path>
            </a:pathLst>
          </a:custGeom>
          <a:solidFill>
            <a:schemeClr val="accent1">
              <a:lumMod val="20000"/>
              <a:lumOff val="80000"/>
            </a:schemeClr>
          </a:solidFill>
          <a:ln w="12700" cap="flat" cmpd="sng" algn="ctr">
            <a:solidFill>
              <a:srgbClr val="9EB822">
                <a:alpha val="90000"/>
                <a:tint val="40000"/>
                <a:hueOff val="0"/>
                <a:satOff val="0"/>
                <a:lumOff val="0"/>
                <a:alphaOff val="0"/>
              </a:srgbClr>
            </a:solid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306274" tIns="182448" rIns="247650" bIns="182449" numCol="1" spcCol="1270" anchor="ctr" anchorCtr="0">
            <a:noAutofit/>
          </a:bodyPr>
          <a:lstStyle/>
          <a:p>
            <a:pPr marL="285750" lvl="1" indent="-285750" defTabSz="1422400">
              <a:lnSpc>
                <a:spcPct val="90000"/>
              </a:lnSpc>
              <a:spcBef>
                <a:spcPct val="0"/>
              </a:spcBef>
              <a:spcAft>
                <a:spcPct val="15000"/>
              </a:spcAft>
            </a:pPr>
            <a:r>
              <a:rPr lang="ar-SA" sz="2400" dirty="0">
                <a:solidFill>
                  <a:schemeClr val="bg2">
                    <a:lumMod val="10000"/>
                  </a:schemeClr>
                </a:solidFill>
                <a:latin typeface="Dubai Light" panose="020B0303030403030204" pitchFamily="34" charset="-78"/>
                <a:cs typeface="Dubai Light" panose="020B0303030403030204" pitchFamily="34" charset="-78"/>
              </a:rPr>
              <a:t>اللفظ الدال على بعض وحدات الماهية.</a:t>
            </a:r>
            <a:endParaRPr lang="en-US" sz="2400" dirty="0">
              <a:solidFill>
                <a:schemeClr val="bg2">
                  <a:lumMod val="10000"/>
                </a:schemeClr>
              </a:solidFill>
              <a:latin typeface="Dubai Light" panose="020B0303030403030204" pitchFamily="34" charset="-78"/>
              <a:cs typeface="Dubai Light" panose="020B0303030403030204" pitchFamily="34" charset="-78"/>
            </a:endParaRPr>
          </a:p>
        </p:txBody>
      </p:sp>
      <p:sp>
        <p:nvSpPr>
          <p:cNvPr id="13" name="شكل حر: شكل 12">
            <a:extLst>
              <a:ext uri="{FF2B5EF4-FFF2-40B4-BE49-F238E27FC236}">
                <a16:creationId xmlns:a16="http://schemas.microsoft.com/office/drawing/2014/main" id="{AE5116A9-B110-42FD-9439-BB4DDE29DE3F}"/>
              </a:ext>
            </a:extLst>
          </p:cNvPr>
          <p:cNvSpPr/>
          <p:nvPr/>
        </p:nvSpPr>
        <p:spPr>
          <a:xfrm>
            <a:off x="4909093" y="1792555"/>
            <a:ext cx="1544583" cy="973579"/>
          </a:xfrm>
          <a:custGeom>
            <a:avLst/>
            <a:gdLst>
              <a:gd name="connsiteX0" fmla="*/ 0 w 2064556"/>
              <a:gd name="connsiteY0" fmla="*/ 244588 h 1467501"/>
              <a:gd name="connsiteX1" fmla="*/ 244588 w 2064556"/>
              <a:gd name="connsiteY1" fmla="*/ 0 h 1467501"/>
              <a:gd name="connsiteX2" fmla="*/ 1819968 w 2064556"/>
              <a:gd name="connsiteY2" fmla="*/ 0 h 1467501"/>
              <a:gd name="connsiteX3" fmla="*/ 2064556 w 2064556"/>
              <a:gd name="connsiteY3" fmla="*/ 244588 h 1467501"/>
              <a:gd name="connsiteX4" fmla="*/ 2064556 w 2064556"/>
              <a:gd name="connsiteY4" fmla="*/ 1222913 h 1467501"/>
              <a:gd name="connsiteX5" fmla="*/ 1819968 w 2064556"/>
              <a:gd name="connsiteY5" fmla="*/ 1467501 h 1467501"/>
              <a:gd name="connsiteX6" fmla="*/ 244588 w 2064556"/>
              <a:gd name="connsiteY6" fmla="*/ 1467501 h 1467501"/>
              <a:gd name="connsiteX7" fmla="*/ 0 w 2064556"/>
              <a:gd name="connsiteY7" fmla="*/ 1222913 h 1467501"/>
              <a:gd name="connsiteX8" fmla="*/ 0 w 2064556"/>
              <a:gd name="connsiteY8" fmla="*/ 244588 h 14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56" h="1467501">
                <a:moveTo>
                  <a:pt x="0" y="244588"/>
                </a:moveTo>
                <a:cubicBezTo>
                  <a:pt x="0" y="109506"/>
                  <a:pt x="109506" y="0"/>
                  <a:pt x="244588" y="0"/>
                </a:cubicBezTo>
                <a:lnTo>
                  <a:pt x="1819968" y="0"/>
                </a:lnTo>
                <a:cubicBezTo>
                  <a:pt x="1955050" y="0"/>
                  <a:pt x="2064556" y="109506"/>
                  <a:pt x="2064556" y="244588"/>
                </a:cubicBezTo>
                <a:lnTo>
                  <a:pt x="2064556" y="1222913"/>
                </a:lnTo>
                <a:cubicBezTo>
                  <a:pt x="2064556" y="1357995"/>
                  <a:pt x="1955050" y="1467501"/>
                  <a:pt x="1819968" y="1467501"/>
                </a:cubicBezTo>
                <a:lnTo>
                  <a:pt x="244588" y="1467501"/>
                </a:lnTo>
                <a:cubicBezTo>
                  <a:pt x="109506" y="1467501"/>
                  <a:pt x="0" y="1357995"/>
                  <a:pt x="0" y="1222913"/>
                </a:cubicBezTo>
                <a:lnTo>
                  <a:pt x="0" y="244588"/>
                </a:lnTo>
                <a:close/>
              </a:path>
            </a:pathLst>
          </a:custGeom>
          <a:solidFill>
            <a:schemeClr val="tx1">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spcFirstLastPara="0" vert="horz" wrap="square" lIns="197367" tIns="134502" rIns="197367" bIns="134502" numCol="1" spcCol="1270" anchor="ctr" anchorCtr="0">
            <a:noAutofit/>
          </a:bodyPr>
          <a:lstStyle/>
          <a:p>
            <a:pPr algn="ctr" defTabSz="1466850">
              <a:lnSpc>
                <a:spcPct val="90000"/>
              </a:lnSpc>
              <a:spcBef>
                <a:spcPct val="0"/>
              </a:spcBef>
              <a:spcAft>
                <a:spcPct val="35000"/>
              </a:spcAft>
            </a:pPr>
            <a:r>
              <a:rPr lang="ar-SA" sz="2800" dirty="0">
                <a:solidFill>
                  <a:sysClr val="windowText" lastClr="000000"/>
                </a:solidFill>
                <a:latin typeface="Dubai" panose="020B0503030403030204" pitchFamily="34" charset="-78"/>
                <a:cs typeface="Dubai" panose="020B0503030403030204" pitchFamily="34" charset="-78"/>
              </a:rPr>
              <a:t>الخاص اصطلاحًا:</a:t>
            </a:r>
            <a:endParaRPr lang="en-US" sz="2800" dirty="0">
              <a:solidFill>
                <a:sysClr val="windowText" lastClr="000000"/>
              </a:solidFill>
              <a:latin typeface="Dubai" panose="020B0503030403030204" pitchFamily="34" charset="-78"/>
              <a:cs typeface="Dubai" panose="020B0503030403030204" pitchFamily="34" charset="-78"/>
            </a:endParaRPr>
          </a:p>
        </p:txBody>
      </p:sp>
      <p:graphicFrame>
        <p:nvGraphicFramePr>
          <p:cNvPr id="3" name="رسم تخطيطي 2">
            <a:extLst>
              <a:ext uri="{FF2B5EF4-FFF2-40B4-BE49-F238E27FC236}">
                <a16:creationId xmlns:a16="http://schemas.microsoft.com/office/drawing/2014/main" id="{7210061F-EBB8-48BD-A8A4-4AC0416254EE}"/>
              </a:ext>
            </a:extLst>
          </p:cNvPr>
          <p:cNvGraphicFramePr/>
          <p:nvPr>
            <p:extLst>
              <p:ext uri="{D42A27DB-BD31-4B8C-83A1-F6EECF244321}">
                <p14:modId xmlns:p14="http://schemas.microsoft.com/office/powerpoint/2010/main" val="2343948732"/>
              </p:ext>
            </p:extLst>
          </p:nvPr>
        </p:nvGraphicFramePr>
        <p:xfrm>
          <a:off x="587829" y="3357424"/>
          <a:ext cx="10870747" cy="345331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مستطيل: زوايا قطرية مستديرة 4">
            <a:extLst>
              <a:ext uri="{FF2B5EF4-FFF2-40B4-BE49-F238E27FC236}">
                <a16:creationId xmlns:a16="http://schemas.microsoft.com/office/drawing/2014/main" id="{FDA753E7-7665-4D71-BED7-8965C9800B14}"/>
              </a:ext>
            </a:extLst>
          </p:cNvPr>
          <p:cNvSpPr/>
          <p:nvPr/>
        </p:nvSpPr>
        <p:spPr>
          <a:xfrm>
            <a:off x="2444620" y="3010083"/>
            <a:ext cx="7492482" cy="840278"/>
          </a:xfrm>
          <a:prstGeom prst="round2Diag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solidFill>
                  <a:sysClr val="windowText" lastClr="000000"/>
                </a:solidFill>
                <a:latin typeface="Dubai Light" panose="020B0303030403030204" pitchFamily="34" charset="-78"/>
                <a:cs typeface="Dubai Light" panose="020B0303030403030204" pitchFamily="34" charset="-78"/>
              </a:rPr>
              <a:t>ذهب الجمهور إلى أن </a:t>
            </a:r>
            <a:r>
              <a:rPr lang="ar-SA" sz="2400" b="1" dirty="0">
                <a:solidFill>
                  <a:schemeClr val="tx1"/>
                </a:solidFill>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rPr>
              <a:t>للعموم صيغًا وألفاظًا </a:t>
            </a:r>
            <a:r>
              <a:rPr lang="ar-SA" sz="2400" dirty="0">
                <a:solidFill>
                  <a:sysClr val="windowText" lastClr="000000"/>
                </a:solidFill>
                <a:latin typeface="Dubai Light" panose="020B0303030403030204" pitchFamily="34" charset="-78"/>
                <a:cs typeface="Dubai Light" panose="020B0303030403030204" pitchFamily="34" charset="-78"/>
              </a:rPr>
              <a:t>وضعت له في لغة العرب وتدل عليه بالحقيقة، وإن استعملت في الخصوص كانت مجازًا.</a:t>
            </a:r>
            <a:endParaRPr lang="en-US" sz="2400" dirty="0">
              <a:solidFill>
                <a:sysClr val="windowText" lastClr="000000"/>
              </a:solidFill>
              <a:latin typeface="Dubai Light" panose="020B0303030403030204" pitchFamily="34" charset="-78"/>
              <a:cs typeface="Dubai Light" panose="020B0303030403030204" pitchFamily="34" charset="-78"/>
            </a:endParaRPr>
          </a:p>
        </p:txBody>
      </p:sp>
    </p:spTree>
    <p:extLst>
      <p:ext uri="{BB962C8B-B14F-4D97-AF65-F5344CB8AC3E}">
        <p14:creationId xmlns:p14="http://schemas.microsoft.com/office/powerpoint/2010/main" val="13709136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graphicEl>
                                              <a:dgm id="{0FF1567A-268A-4499-9300-9F2D3512E317}"/>
                                            </p:graphicEl>
                                          </p:spTgt>
                                        </p:tgtEl>
                                        <p:attrNameLst>
                                          <p:attrName>style.visibility</p:attrName>
                                        </p:attrNameLst>
                                      </p:cBhvr>
                                      <p:to>
                                        <p:strVal val="visible"/>
                                      </p:to>
                                    </p:set>
                                    <p:animEffect transition="in" filter="fade">
                                      <p:cBhvr>
                                        <p:cTn id="28" dur="500"/>
                                        <p:tgtEl>
                                          <p:spTgt spid="3">
                                            <p:graphicEl>
                                              <a:dgm id="{0FF1567A-268A-4499-9300-9F2D3512E317}"/>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graphicEl>
                                              <a:dgm id="{ABD22076-33A9-4C2E-B663-41CB9A65B116}"/>
                                            </p:graphicEl>
                                          </p:spTgt>
                                        </p:tgtEl>
                                        <p:attrNameLst>
                                          <p:attrName>style.visibility</p:attrName>
                                        </p:attrNameLst>
                                      </p:cBhvr>
                                      <p:to>
                                        <p:strVal val="visible"/>
                                      </p:to>
                                    </p:set>
                                    <p:animEffect transition="in" filter="fade">
                                      <p:cBhvr>
                                        <p:cTn id="33" dur="500"/>
                                        <p:tgtEl>
                                          <p:spTgt spid="3">
                                            <p:graphicEl>
                                              <a:dgm id="{ABD22076-33A9-4C2E-B663-41CB9A65B116}"/>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graphicEl>
                                              <a:dgm id="{4C6C6AA9-DFFA-4D06-86FB-6BF032A4CCEE}"/>
                                            </p:graphicEl>
                                          </p:spTgt>
                                        </p:tgtEl>
                                        <p:attrNameLst>
                                          <p:attrName>style.visibility</p:attrName>
                                        </p:attrNameLst>
                                      </p:cBhvr>
                                      <p:to>
                                        <p:strVal val="visible"/>
                                      </p:to>
                                    </p:set>
                                    <p:animEffect transition="in" filter="fade">
                                      <p:cBhvr>
                                        <p:cTn id="36" dur="500"/>
                                        <p:tgtEl>
                                          <p:spTgt spid="3">
                                            <p:graphicEl>
                                              <a:dgm id="{4C6C6AA9-DFFA-4D06-86FB-6BF032A4CCEE}"/>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graphicEl>
                                              <a:dgm id="{38D72966-532D-40CB-957F-69FF378E920B}"/>
                                            </p:graphicEl>
                                          </p:spTgt>
                                        </p:tgtEl>
                                        <p:attrNameLst>
                                          <p:attrName>style.visibility</p:attrName>
                                        </p:attrNameLst>
                                      </p:cBhvr>
                                      <p:to>
                                        <p:strVal val="visible"/>
                                      </p:to>
                                    </p:set>
                                    <p:animEffect transition="in" filter="fade">
                                      <p:cBhvr>
                                        <p:cTn id="41" dur="500"/>
                                        <p:tgtEl>
                                          <p:spTgt spid="3">
                                            <p:graphicEl>
                                              <a:dgm id="{38D72966-532D-40CB-957F-69FF378E920B}"/>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graphicEl>
                                              <a:dgm id="{676BADE5-BA89-4592-B30A-4EF889585D57}"/>
                                            </p:graphicEl>
                                          </p:spTgt>
                                        </p:tgtEl>
                                        <p:attrNameLst>
                                          <p:attrName>style.visibility</p:attrName>
                                        </p:attrNameLst>
                                      </p:cBhvr>
                                      <p:to>
                                        <p:strVal val="visible"/>
                                      </p:to>
                                    </p:set>
                                    <p:animEffect transition="in" filter="fade">
                                      <p:cBhvr>
                                        <p:cTn id="44" dur="500"/>
                                        <p:tgtEl>
                                          <p:spTgt spid="3">
                                            <p:graphicEl>
                                              <a:dgm id="{676BADE5-BA89-4592-B30A-4EF889585D57}"/>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graphicEl>
                                              <a:dgm id="{F83480CF-4A29-4A3C-AC29-B0AE82F275CE}"/>
                                            </p:graphicEl>
                                          </p:spTgt>
                                        </p:tgtEl>
                                        <p:attrNameLst>
                                          <p:attrName>style.visibility</p:attrName>
                                        </p:attrNameLst>
                                      </p:cBhvr>
                                      <p:to>
                                        <p:strVal val="visible"/>
                                      </p:to>
                                    </p:set>
                                    <p:animEffect transition="in" filter="fade">
                                      <p:cBhvr>
                                        <p:cTn id="49" dur="500"/>
                                        <p:tgtEl>
                                          <p:spTgt spid="3">
                                            <p:graphicEl>
                                              <a:dgm id="{F83480CF-4A29-4A3C-AC29-B0AE82F275CE}"/>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
                                            <p:graphicEl>
                                              <a:dgm id="{B778777C-3850-41DD-B47A-4F85909DAC39}"/>
                                            </p:graphicEl>
                                          </p:spTgt>
                                        </p:tgtEl>
                                        <p:attrNameLst>
                                          <p:attrName>style.visibility</p:attrName>
                                        </p:attrNameLst>
                                      </p:cBhvr>
                                      <p:to>
                                        <p:strVal val="visible"/>
                                      </p:to>
                                    </p:set>
                                    <p:animEffect transition="in" filter="fade">
                                      <p:cBhvr>
                                        <p:cTn id="52" dur="500"/>
                                        <p:tgtEl>
                                          <p:spTgt spid="3">
                                            <p:graphicEl>
                                              <a:dgm id="{B778777C-3850-41DD-B47A-4F85909DAC39}"/>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graphicEl>
                                              <a:dgm id="{E44978A3-DC2F-4E02-9543-F62719C6893E}"/>
                                            </p:graphicEl>
                                          </p:spTgt>
                                        </p:tgtEl>
                                        <p:attrNameLst>
                                          <p:attrName>style.visibility</p:attrName>
                                        </p:attrNameLst>
                                      </p:cBhvr>
                                      <p:to>
                                        <p:strVal val="visible"/>
                                      </p:to>
                                    </p:set>
                                    <p:animEffect transition="in" filter="fade">
                                      <p:cBhvr>
                                        <p:cTn id="57" dur="500"/>
                                        <p:tgtEl>
                                          <p:spTgt spid="3">
                                            <p:graphicEl>
                                              <a:dgm id="{E44978A3-DC2F-4E02-9543-F62719C6893E}"/>
                                            </p:graphic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
                                            <p:graphicEl>
                                              <a:dgm id="{5FFF2DAB-5139-423D-9052-8A92F30119C9}"/>
                                            </p:graphicEl>
                                          </p:spTgt>
                                        </p:tgtEl>
                                        <p:attrNameLst>
                                          <p:attrName>style.visibility</p:attrName>
                                        </p:attrNameLst>
                                      </p:cBhvr>
                                      <p:to>
                                        <p:strVal val="visible"/>
                                      </p:to>
                                    </p:set>
                                    <p:animEffect transition="in" filter="fade">
                                      <p:cBhvr>
                                        <p:cTn id="60" dur="500"/>
                                        <p:tgtEl>
                                          <p:spTgt spid="3">
                                            <p:graphicEl>
                                              <a:dgm id="{5FFF2DAB-5139-423D-9052-8A92F30119C9}"/>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
                                            <p:graphicEl>
                                              <a:dgm id="{3BC2B649-6C2E-4C5F-B8C8-E76CFCAC2E3D}"/>
                                            </p:graphicEl>
                                          </p:spTgt>
                                        </p:tgtEl>
                                        <p:attrNameLst>
                                          <p:attrName>style.visibility</p:attrName>
                                        </p:attrNameLst>
                                      </p:cBhvr>
                                      <p:to>
                                        <p:strVal val="visible"/>
                                      </p:to>
                                    </p:set>
                                    <p:animEffect transition="in" filter="fade">
                                      <p:cBhvr>
                                        <p:cTn id="65" dur="500"/>
                                        <p:tgtEl>
                                          <p:spTgt spid="3">
                                            <p:graphicEl>
                                              <a:dgm id="{3BC2B649-6C2E-4C5F-B8C8-E76CFCAC2E3D}"/>
                                            </p:graphic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
                                            <p:graphicEl>
                                              <a:dgm id="{E8F24C3C-6E36-43DF-811D-95E57A573FFB}"/>
                                            </p:graphicEl>
                                          </p:spTgt>
                                        </p:tgtEl>
                                        <p:attrNameLst>
                                          <p:attrName>style.visibility</p:attrName>
                                        </p:attrNameLst>
                                      </p:cBhvr>
                                      <p:to>
                                        <p:strVal val="visible"/>
                                      </p:to>
                                    </p:set>
                                    <p:animEffect transition="in" filter="fade">
                                      <p:cBhvr>
                                        <p:cTn id="68" dur="500"/>
                                        <p:tgtEl>
                                          <p:spTgt spid="3">
                                            <p:graphicEl>
                                              <a:dgm id="{E8F24C3C-6E36-43DF-811D-95E57A573FFB}"/>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
                                            <p:graphicEl>
                                              <a:dgm id="{2A02DC79-B205-4A8C-B16E-1A261E70825F}"/>
                                            </p:graphicEl>
                                          </p:spTgt>
                                        </p:tgtEl>
                                        <p:attrNameLst>
                                          <p:attrName>style.visibility</p:attrName>
                                        </p:attrNameLst>
                                      </p:cBhvr>
                                      <p:to>
                                        <p:strVal val="visible"/>
                                      </p:to>
                                    </p:set>
                                    <p:animEffect transition="in" filter="fade">
                                      <p:cBhvr>
                                        <p:cTn id="73" dur="500"/>
                                        <p:tgtEl>
                                          <p:spTgt spid="3">
                                            <p:graphicEl>
                                              <a:dgm id="{2A02DC79-B205-4A8C-B16E-1A261E70825F}"/>
                                            </p:graphic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
                                            <p:graphicEl>
                                              <a:dgm id="{903DE113-0481-4D88-BA6D-631D481E1713}"/>
                                            </p:graphicEl>
                                          </p:spTgt>
                                        </p:tgtEl>
                                        <p:attrNameLst>
                                          <p:attrName>style.visibility</p:attrName>
                                        </p:attrNameLst>
                                      </p:cBhvr>
                                      <p:to>
                                        <p:strVal val="visible"/>
                                      </p:to>
                                    </p:set>
                                    <p:animEffect transition="in" filter="fade">
                                      <p:cBhvr>
                                        <p:cTn id="76" dur="500"/>
                                        <p:tgtEl>
                                          <p:spTgt spid="3">
                                            <p:graphicEl>
                                              <a:dgm id="{903DE113-0481-4D88-BA6D-631D481E171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Graphic spid="3" grpId="0">
        <p:bldSub>
          <a:bldDgm bld="one"/>
        </p:bldSub>
      </p:bldGraphic>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85E7A3-9446-4A5C-BA3A-62ABC9B097A1}"/>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sp>
        <p:nvSpPr>
          <p:cNvPr id="4" name="عنصر نائب للتذييل 4">
            <a:extLst>
              <a:ext uri="{FF2B5EF4-FFF2-40B4-BE49-F238E27FC236}">
                <a16:creationId xmlns:a16="http://schemas.microsoft.com/office/drawing/2014/main" id="{63E8B1E6-D966-4F5E-8D18-66BE65CF1096}"/>
              </a:ext>
            </a:extLst>
          </p:cNvPr>
          <p:cNvSpPr txBox="1">
            <a:spLocks/>
          </p:cNvSpPr>
          <p:nvPr/>
        </p:nvSpPr>
        <p:spPr>
          <a:xfrm>
            <a:off x="4038600" y="6356352"/>
            <a:ext cx="4114800" cy="365125"/>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الأولى: (صيغة العام ودلالتها)</a:t>
            </a:r>
          </a:p>
        </p:txBody>
      </p:sp>
      <p:pic>
        <p:nvPicPr>
          <p:cNvPr id="5" name="Picture 3">
            <a:hlinkClick r:id="rId2" action="ppaction://hlinksldjump"/>
            <a:extLst>
              <a:ext uri="{FF2B5EF4-FFF2-40B4-BE49-F238E27FC236}">
                <a16:creationId xmlns:a16="http://schemas.microsoft.com/office/drawing/2014/main" id="{B9C176BC-67AE-4D96-ABAD-653A41FFDEA7}"/>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8" name="عنصر نائب للمحتوى 2">
            <a:extLst>
              <a:ext uri="{FF2B5EF4-FFF2-40B4-BE49-F238E27FC236}">
                <a16:creationId xmlns:a16="http://schemas.microsoft.com/office/drawing/2014/main" id="{96582E76-ECBA-49C9-A17E-7271762429E3}"/>
              </a:ext>
            </a:extLst>
          </p:cNvPr>
          <p:cNvSpPr txBox="1">
            <a:spLocks/>
          </p:cNvSpPr>
          <p:nvPr/>
        </p:nvSpPr>
        <p:spPr>
          <a:xfrm>
            <a:off x="6124754" y="1593534"/>
            <a:ext cx="4662578" cy="728902"/>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الأول: من أحكام المدبّر. </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1772518555"/>
              </p:ext>
            </p:extLst>
          </p:nvPr>
        </p:nvGraphicFramePr>
        <p:xfrm>
          <a:off x="671804" y="2159141"/>
          <a:ext cx="10700754" cy="3958008"/>
        </p:xfrm>
        <a:graphic>
          <a:graphicData uri="http://schemas.openxmlformats.org/drawingml/2006/table">
            <a:tbl>
              <a:tblPr firstRow="1" bandRow="1">
                <a:tableStyleId>{3B4B98B0-60AC-42C2-AFA5-B58CD77FA1E5}</a:tableStyleId>
              </a:tblPr>
              <a:tblGrid>
                <a:gridCol w="9322140">
                  <a:extLst>
                    <a:ext uri="{9D8B030D-6E8A-4147-A177-3AD203B41FA5}">
                      <a16:colId xmlns:a16="http://schemas.microsoft.com/office/drawing/2014/main" val="695988931"/>
                    </a:ext>
                  </a:extLst>
                </a:gridCol>
                <a:gridCol w="1378614">
                  <a:extLst>
                    <a:ext uri="{9D8B030D-6E8A-4147-A177-3AD203B41FA5}">
                      <a16:colId xmlns:a16="http://schemas.microsoft.com/office/drawing/2014/main" val="1574149790"/>
                    </a:ext>
                  </a:extLst>
                </a:gridCol>
              </a:tblGrid>
              <a:tr h="2403528">
                <a:tc>
                  <a:txBody>
                    <a:bodyPr/>
                    <a:lstStyle/>
                    <a:p>
                      <a:pPr algn="just" rtl="1"/>
                      <a:r>
                        <a:rPr lang="ar-SA" sz="2400" b="1" i="0" kern="1200" dirty="0">
                          <a:solidFill>
                            <a:schemeClr val="bg2">
                              <a:lumMod val="10000"/>
                            </a:schemeClr>
                          </a:solidFill>
                          <a:effectLst/>
                          <a:latin typeface="Dubai Light" panose="020B0303030403030204" pitchFamily="34" charset="-78"/>
                          <a:ea typeface="+mn-ea"/>
                          <a:cs typeface="Dubai Light" panose="020B0303030403030204" pitchFamily="34" charset="-78"/>
                        </a:rPr>
                        <a:t>قال </a:t>
                      </a:r>
                      <a:r>
                        <a:rPr lang="ar-SA" sz="2400" b="1" i="0" kern="1200" dirty="0" err="1">
                          <a:solidFill>
                            <a:schemeClr val="bg2">
                              <a:lumMod val="10000"/>
                            </a:schemeClr>
                          </a:solidFill>
                          <a:effectLst/>
                          <a:latin typeface="Dubai Light" panose="020B0303030403030204" pitchFamily="34" charset="-78"/>
                          <a:ea typeface="+mn-ea"/>
                          <a:cs typeface="Dubai Light" panose="020B0303030403030204" pitchFamily="34" charset="-78"/>
                        </a:rPr>
                        <a:t>البهوتي</a:t>
                      </a:r>
                      <a:r>
                        <a:rPr lang="ar-SA" sz="2400" b="1" i="0" kern="1200" dirty="0">
                          <a:solidFill>
                            <a:schemeClr val="bg2">
                              <a:lumMod val="10000"/>
                            </a:schemeClr>
                          </a:solidFill>
                          <a:effectLst/>
                          <a:latin typeface="Dubai Light" panose="020B0303030403030204" pitchFamily="34" charset="-78"/>
                          <a:ea typeface="+mn-ea"/>
                          <a:cs typeface="Dubai Light" panose="020B0303030403030204" pitchFamily="34" charset="-78"/>
                        </a:rPr>
                        <a:t>: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a:t>
                      </a:r>
                      <a:r>
                        <a:rPr lang="ar-SA" sz="2400" b="1" i="0" kern="1200" dirty="0">
                          <a:solidFill>
                            <a:schemeClr val="accent2"/>
                          </a:solidFill>
                          <a:effectLst/>
                          <a:latin typeface="Dubai Light" panose="020B0303030403030204" pitchFamily="34" charset="-78"/>
                          <a:ea typeface="+mn-ea"/>
                          <a:cs typeface="Dubai Light" panose="020B0303030403030204" pitchFamily="34" charset="-78"/>
                        </a:rPr>
                        <a:t>(وإن قال السَّيِّد لرقيقه: (إن قرأت القرآن فأنت حرٌّ بعد موتي، فقرأه) أي: القرآن (جميعَه في حياة السَّيِّد صار مدبرًا)؛ لوجود شرطه، (ولا) يصير مدبرًا إن قرأ بعضه؛ </a:t>
                      </a:r>
                      <a:r>
                        <a:rPr lang="ar-SA" sz="2400" b="1" i="0" u="sng" kern="1200" dirty="0">
                          <a:solidFill>
                            <a:schemeClr val="bg2">
                              <a:lumMod val="10000"/>
                            </a:schemeClr>
                          </a:solidFill>
                          <a:effectLst/>
                          <a:latin typeface="Dubai Light" panose="020B0303030403030204" pitchFamily="34" charset="-78"/>
                          <a:ea typeface="+mn-ea"/>
                          <a:cs typeface="Dubai Light" panose="020B0303030403030204" pitchFamily="34" charset="-78"/>
                        </a:rPr>
                        <a:t>لأنه عرّفه بـ: أل المقتضية للاستغراق، فعاد إلى جميعه؛ </a:t>
                      </a:r>
                      <a:r>
                        <a:rPr lang="ar-SA" sz="2400" b="1" i="0" kern="1200" dirty="0">
                          <a:solidFill>
                            <a:schemeClr val="accent2"/>
                          </a:solidFill>
                          <a:effectLst/>
                          <a:latin typeface="Dubai Light" panose="020B0303030403030204" pitchFamily="34" charset="-78"/>
                          <a:ea typeface="+mn-ea"/>
                          <a:cs typeface="Dubai Light" panose="020B0303030403030204" pitchFamily="34" charset="-78"/>
                        </a:rPr>
                        <a:t>وأما قوله تعالى: </a:t>
                      </a:r>
                      <a:r>
                        <a:rPr lang="ar-SA" sz="2400" b="1" kern="1200" dirty="0">
                          <a:solidFill>
                            <a:schemeClr val="accent2"/>
                          </a:solidFill>
                          <a:effectLst/>
                          <a:latin typeface="Dubai Light" panose="020B0303030403030204" pitchFamily="34" charset="-78"/>
                          <a:ea typeface="+mn-ea"/>
                          <a:cs typeface="Dubai Light" panose="020B0303030403030204" pitchFamily="34" charset="-78"/>
                        </a:rPr>
                        <a:t>﴿فَإِذَا قَرَأْتَ الْقُرْآنَ فَاسْتَعِذْ بِاللَّهِ مِنَ الشَّيْطَانِ الرَّجِيمِ﴾ الآية ونحوها، فإنما حمل على بعضه بدليل... </a:t>
                      </a:r>
                      <a:r>
                        <a:rPr lang="ar-SA" sz="2400" b="1" i="0" kern="1200" dirty="0">
                          <a:solidFill>
                            <a:schemeClr val="bg2">
                              <a:lumMod val="10000"/>
                            </a:schemeClr>
                          </a:solidFill>
                          <a:effectLst/>
                          <a:latin typeface="Dubai Light" panose="020B0303030403030204" pitchFamily="34" charset="-78"/>
                          <a:ea typeface="+mn-ea"/>
                          <a:cs typeface="Dubai Light" panose="020B0303030403030204" pitchFamily="34" charset="-78"/>
                        </a:rPr>
                        <a:t>(إلّا إذا قال: إن قرأت قرآنًا) فأنت حرٌّ بعد موتي فإنّه يصير مدبَّرًا بقراءة بعضه؛ </a:t>
                      </a:r>
                      <a:r>
                        <a:rPr lang="ar-SA" sz="2400" b="1" i="0" u="sng" kern="1200" dirty="0">
                          <a:solidFill>
                            <a:schemeClr val="bg2">
                              <a:lumMod val="10000"/>
                            </a:schemeClr>
                          </a:solidFill>
                          <a:effectLst/>
                          <a:latin typeface="Dubai Light" panose="020B0303030403030204" pitchFamily="34" charset="-78"/>
                          <a:ea typeface="+mn-ea"/>
                          <a:cs typeface="Dubai Light" panose="020B0303030403030204" pitchFamily="34" charset="-78"/>
                        </a:rPr>
                        <a:t>لأنَّه نكرةٌ في سياق الشَّرط، فيعمُّ أيَّ بعض كان</a:t>
                      </a:r>
                      <a:r>
                        <a:rPr lang="ar-SA" sz="2400" b="1" i="0" u="none" kern="1200" dirty="0">
                          <a:solidFill>
                            <a:schemeClr val="bg2">
                              <a:lumMod val="10000"/>
                            </a:schemeClr>
                          </a:solidFill>
                          <a:effectLst/>
                          <a:latin typeface="Dubai Light" panose="020B0303030403030204" pitchFamily="34" charset="-78"/>
                          <a:ea typeface="+mn-ea"/>
                          <a:cs typeface="Dubai Light" panose="020B0303030403030204" pitchFamily="34" charset="-78"/>
                        </a:rPr>
                        <a:t>، </a:t>
                      </a:r>
                      <a:r>
                        <a:rPr lang="ar-SA" sz="2400" b="1" i="0" kern="1200" dirty="0">
                          <a:solidFill>
                            <a:schemeClr val="bg2">
                              <a:lumMod val="10000"/>
                            </a:schemeClr>
                          </a:solidFill>
                          <a:effectLst/>
                          <a:latin typeface="Dubai Light" panose="020B0303030403030204" pitchFamily="34" charset="-78"/>
                          <a:ea typeface="+mn-ea"/>
                          <a:cs typeface="Dubai Light" panose="020B0303030403030204" pitchFamily="34" charset="-78"/>
                        </a:rPr>
                        <a:t>وليس في لفظه ما يقتضي استيعابه</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r>
                        <a:rPr lang="ar-SA" sz="2800" b="1" i="0" kern="1200" dirty="0">
                          <a:solidFill>
                            <a:schemeClr val="bg2">
                              <a:lumMod val="10000"/>
                            </a:schemeClr>
                          </a:solidFill>
                          <a:effectLst/>
                          <a:latin typeface="Dubai Light" panose="020B0303030403030204" pitchFamily="34" charset="-78"/>
                          <a:ea typeface="+mn-ea"/>
                          <a:cs typeface="Dubai Light" panose="020B0303030403030204" pitchFamily="34" charset="-78"/>
                        </a:rPr>
                        <a:t>.</a:t>
                      </a: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a:endParaRPr lang="en-US" sz="2400" b="0" kern="1200" dirty="0">
                        <a:solidFill>
                          <a:srgbClr val="000000"/>
                        </a:solidFill>
                        <a:effectLst>
                          <a:outerShdw blurRad="12700" dist="12700" dir="2700000" algn="tl">
                            <a:srgbClr val="000000">
                              <a:alpha val="43137"/>
                            </a:srgbClr>
                          </a:outerShdw>
                        </a:effectLst>
                        <a:latin typeface="+mn-lt"/>
                        <a:ea typeface="+mn-ea"/>
                        <a:cs typeface="+mn-cs"/>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58719110"/>
                  </a:ext>
                </a:extLst>
              </a:tr>
              <a:tr h="1457575">
                <a:tc>
                  <a:txBody>
                    <a:bodyPr/>
                    <a:lstStyle/>
                    <a:p>
                      <a:pPr marL="0" algn="just" defTabSz="914400" rtl="1" eaLnBrk="1" latinLnBrk="0" hangingPunct="1"/>
                      <a:r>
                        <a:rPr lang="ar-SA" sz="2400" b="1" kern="1200" dirty="0">
                          <a:solidFill>
                            <a:srgbClr val="000000"/>
                          </a:solidFill>
                          <a:effectLst/>
                          <a:latin typeface="Dubai Light" panose="020B0303030403030204" pitchFamily="34" charset="-78"/>
                          <a:ea typeface="+mn-ea"/>
                          <a:cs typeface="Dubai Light" panose="020B0303030403030204" pitchFamily="34" charset="-78"/>
                        </a:rPr>
                        <a:t> نصّ </a:t>
                      </a:r>
                      <a:r>
                        <a:rPr lang="ar-SA" sz="2400" b="1" kern="1200" dirty="0" err="1">
                          <a:solidFill>
                            <a:srgbClr val="000000"/>
                          </a:solidFill>
                          <a:effectLst/>
                          <a:latin typeface="Dubai Light" panose="020B0303030403030204" pitchFamily="34" charset="-78"/>
                          <a:ea typeface="+mn-ea"/>
                          <a:cs typeface="Dubai Light" panose="020B0303030403030204" pitchFamily="34" charset="-78"/>
                        </a:rPr>
                        <a:t>البهوتي</a:t>
                      </a:r>
                      <a:r>
                        <a:rPr lang="ar-SA" sz="2400" b="1" kern="1200" dirty="0">
                          <a:solidFill>
                            <a:srgbClr val="000000"/>
                          </a:solidFill>
                          <a:effectLst/>
                          <a:latin typeface="Dubai Light" panose="020B0303030403030204" pitchFamily="34" charset="-78"/>
                          <a:ea typeface="+mn-ea"/>
                          <a:cs typeface="Dubai Light" panose="020B0303030403030204" pitchFamily="34" charset="-78"/>
                        </a:rPr>
                        <a:t> على صيغتين من </a:t>
                      </a:r>
                      <a:r>
                        <a:rPr lang="ar-SA" sz="2400" b="1" kern="1200" dirty="0">
                          <a:solidFill>
                            <a:schemeClr val="accent2"/>
                          </a:solidFill>
                          <a:effectLst/>
                          <a:latin typeface="Dubai Light" panose="020B0303030403030204" pitchFamily="34" charset="-78"/>
                          <a:ea typeface="+mn-ea"/>
                          <a:cs typeface="Dubai Light" panose="020B0303030403030204" pitchFamily="34" charset="-78"/>
                        </a:rPr>
                        <a:t>صيغ العموم</a:t>
                      </a:r>
                      <a:r>
                        <a:rPr lang="ar-SA" sz="2400" b="1" kern="1200" dirty="0">
                          <a:solidFill>
                            <a:srgbClr val="000000"/>
                          </a:solidFill>
                          <a:effectLst/>
                          <a:latin typeface="Dubai Light" panose="020B0303030403030204" pitchFamily="34" charset="-78"/>
                          <a:ea typeface="+mn-ea"/>
                          <a:cs typeface="Dubai Light" panose="020B0303030403030204" pitchFamily="34" charset="-78"/>
                        </a:rPr>
                        <a:t>: 1-الاسم المعرف بالألف واللام الاستغراقية في قول السيد: "</a:t>
                      </a:r>
                      <a:r>
                        <a:rPr lang="ar-SA" sz="2400" b="1" kern="1200" dirty="0">
                          <a:solidFill>
                            <a:schemeClr val="accent1">
                              <a:lumMod val="75000"/>
                            </a:schemeClr>
                          </a:solidFill>
                          <a:effectLst/>
                          <a:latin typeface="Dubai Light" panose="020B0303030403030204" pitchFamily="34" charset="-78"/>
                          <a:ea typeface="+mn-ea"/>
                          <a:cs typeface="Dubai Light" panose="020B0303030403030204" pitchFamily="34" charset="-78"/>
                        </a:rPr>
                        <a:t>إن قرأت القرآن</a:t>
                      </a:r>
                      <a:r>
                        <a:rPr lang="ar-SA" sz="2400" b="1" kern="1200" dirty="0">
                          <a:solidFill>
                            <a:srgbClr val="000000"/>
                          </a:solidFill>
                          <a:effectLst/>
                          <a:latin typeface="Dubai Light" panose="020B0303030403030204" pitchFamily="34" charset="-78"/>
                          <a:ea typeface="+mn-ea"/>
                          <a:cs typeface="Dubai Light" panose="020B0303030403030204" pitchFamily="34" charset="-78"/>
                        </a:rPr>
                        <a:t>". 2-النكرة في سياق الشرط في قول السيد: "</a:t>
                      </a:r>
                      <a:r>
                        <a:rPr lang="ar-SA" sz="2400" b="1" kern="1200" dirty="0">
                          <a:solidFill>
                            <a:schemeClr val="accent1">
                              <a:lumMod val="75000"/>
                            </a:schemeClr>
                          </a:solidFill>
                          <a:effectLst/>
                          <a:latin typeface="Dubai Light" panose="020B0303030403030204" pitchFamily="34" charset="-78"/>
                          <a:ea typeface="+mn-ea"/>
                          <a:cs typeface="Dubai Light" panose="020B0303030403030204" pitchFamily="34" charset="-78"/>
                        </a:rPr>
                        <a:t>إنْ قَرَأْت قُرْآنًا</a:t>
                      </a:r>
                      <a:r>
                        <a:rPr lang="ar-SA" sz="2400" b="1" kern="1200" dirty="0">
                          <a:solidFill>
                            <a:srgbClr val="000000"/>
                          </a:solidFill>
                          <a:effectLst/>
                          <a:latin typeface="Dubai Light" panose="020B0303030403030204" pitchFamily="34" charset="-78"/>
                          <a:ea typeface="+mn-ea"/>
                          <a:cs typeface="Dubai Light" panose="020B0303030403030204" pitchFamily="34" charset="-78"/>
                        </a:rPr>
                        <a:t>". كما أشار إلى أن قوله تعالى: ﴿فَإِذَا قَرَأْتَ الْقُرْآنَ﴾ ورد بصيغة عامة، لكن حمل على بعض أفراده بدليل مخصص.</a:t>
                      </a: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321804"/>
                  </a:ext>
                </a:extLst>
              </a:tr>
            </a:tbl>
          </a:graphicData>
        </a:graphic>
      </p:graphicFrame>
    </p:spTree>
    <p:extLst>
      <p:ext uri="{BB962C8B-B14F-4D97-AF65-F5344CB8AC3E}">
        <p14:creationId xmlns:p14="http://schemas.microsoft.com/office/powerpoint/2010/main" val="15989148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85E7A3-9446-4A5C-BA3A-62ABC9B097A1}"/>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sp>
        <p:nvSpPr>
          <p:cNvPr id="4" name="عنصر نائب للتذييل 4">
            <a:extLst>
              <a:ext uri="{FF2B5EF4-FFF2-40B4-BE49-F238E27FC236}">
                <a16:creationId xmlns:a16="http://schemas.microsoft.com/office/drawing/2014/main" id="{63E8B1E6-D966-4F5E-8D18-66BE65CF1096}"/>
              </a:ext>
            </a:extLst>
          </p:cNvPr>
          <p:cNvSpPr txBox="1">
            <a:spLocks/>
          </p:cNvSpPr>
          <p:nvPr/>
        </p:nvSpPr>
        <p:spPr>
          <a:xfrm>
            <a:off x="4038600" y="6356352"/>
            <a:ext cx="4114800" cy="365125"/>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الأولى: (صيغة العام ودلالتها)</a:t>
            </a:r>
          </a:p>
        </p:txBody>
      </p:sp>
      <p:pic>
        <p:nvPicPr>
          <p:cNvPr id="5" name="Picture 3">
            <a:hlinkClick r:id="rId2" action="ppaction://hlinksldjump"/>
            <a:extLst>
              <a:ext uri="{FF2B5EF4-FFF2-40B4-BE49-F238E27FC236}">
                <a16:creationId xmlns:a16="http://schemas.microsoft.com/office/drawing/2014/main" id="{B9C176BC-67AE-4D96-ABAD-653A41FFDEA7}"/>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8" name="عنصر نائب للمحتوى 2">
            <a:extLst>
              <a:ext uri="{FF2B5EF4-FFF2-40B4-BE49-F238E27FC236}">
                <a16:creationId xmlns:a16="http://schemas.microsoft.com/office/drawing/2014/main" id="{96582E76-ECBA-49C9-A17E-7271762429E3}"/>
              </a:ext>
            </a:extLst>
          </p:cNvPr>
          <p:cNvSpPr txBox="1">
            <a:spLocks/>
          </p:cNvSpPr>
          <p:nvPr/>
        </p:nvSpPr>
        <p:spPr>
          <a:xfrm>
            <a:off x="5094515" y="1593534"/>
            <a:ext cx="5692818" cy="728902"/>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الثاني: حكم بول ما يؤكل لحمه.</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2797654345"/>
              </p:ext>
            </p:extLst>
          </p:nvPr>
        </p:nvGraphicFramePr>
        <p:xfrm>
          <a:off x="1062037" y="2367364"/>
          <a:ext cx="10067926" cy="3253397"/>
        </p:xfrm>
        <a:graphic>
          <a:graphicData uri="http://schemas.openxmlformats.org/drawingml/2006/table">
            <a:tbl>
              <a:tblPr firstRow="1" bandRow="1">
                <a:tableStyleId>{3B4B98B0-60AC-42C2-AFA5-B58CD77FA1E5}</a:tableStyleId>
              </a:tblPr>
              <a:tblGrid>
                <a:gridCol w="8553450">
                  <a:extLst>
                    <a:ext uri="{9D8B030D-6E8A-4147-A177-3AD203B41FA5}">
                      <a16:colId xmlns:a16="http://schemas.microsoft.com/office/drawing/2014/main" val="695988931"/>
                    </a:ext>
                  </a:extLst>
                </a:gridCol>
                <a:gridCol w="1514476">
                  <a:extLst>
                    <a:ext uri="{9D8B030D-6E8A-4147-A177-3AD203B41FA5}">
                      <a16:colId xmlns:a16="http://schemas.microsoft.com/office/drawing/2014/main" val="1574149790"/>
                    </a:ext>
                  </a:extLst>
                </a:gridCol>
              </a:tblGrid>
              <a:tr h="2064677">
                <a:tc>
                  <a:txBody>
                    <a:bodyPr/>
                    <a:lstStyle/>
                    <a:p>
                      <a:pPr algn="just" rtl="1"/>
                      <a:r>
                        <a:rPr lang="ar-SA" sz="2400" b="1" kern="1200" dirty="0">
                          <a:solidFill>
                            <a:schemeClr val="tx2">
                              <a:lumMod val="50000"/>
                            </a:schemeClr>
                          </a:solidFill>
                          <a:latin typeface="Dubai Light" panose="020B0303030403030204" pitchFamily="34" charset="-78"/>
                          <a:ea typeface="+mn-ea"/>
                          <a:cs typeface="Dubai Light" panose="020B0303030403030204" pitchFamily="34" charset="-78"/>
                        </a:rPr>
                        <a:t>قال الجصاص: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a:t>
                      </a:r>
                      <a:r>
                        <a:rPr lang="ar-SA" sz="2400" b="1" kern="1200" dirty="0">
                          <a:solidFill>
                            <a:schemeClr val="tx2">
                              <a:lumMod val="50000"/>
                            </a:schemeClr>
                          </a:solidFill>
                          <a:latin typeface="Dubai Light" panose="020B0303030403030204" pitchFamily="34" charset="-78"/>
                          <a:ea typeface="+mn-ea"/>
                          <a:cs typeface="Dubai Light" panose="020B0303030403030204" pitchFamily="34" charset="-78"/>
                        </a:rPr>
                        <a:t>قال أبو جعفر: </a:t>
                      </a:r>
                      <a:r>
                        <a:rPr lang="ar-SA" sz="2400" b="1" kern="1200" dirty="0">
                          <a:solidFill>
                            <a:schemeClr val="accent2"/>
                          </a:solidFill>
                          <a:latin typeface="Dubai Light" panose="020B0303030403030204" pitchFamily="34" charset="-78"/>
                          <a:ea typeface="+mn-ea"/>
                          <a:cs typeface="Dubai Light" panose="020B0303030403030204" pitchFamily="34" charset="-78"/>
                        </a:rPr>
                        <a:t>(وبول ما يؤكل لحمه نجس في قول أبي حنيفة وأبي يوسف) ... الدليل على نجاسة الأبوال كلها: </a:t>
                      </a:r>
                      <a:r>
                        <a:rPr lang="ar-SA" sz="2400" b="1" kern="1200" dirty="0">
                          <a:solidFill>
                            <a:schemeClr val="tx2">
                              <a:lumMod val="50000"/>
                            </a:schemeClr>
                          </a:solidFill>
                          <a:latin typeface="Dubai Light" panose="020B0303030403030204" pitchFamily="34" charset="-78"/>
                          <a:ea typeface="+mn-ea"/>
                          <a:cs typeface="Dubai Light" panose="020B0303030403030204" pitchFamily="34" charset="-78"/>
                        </a:rPr>
                        <a:t>ما روي عن النبي </a:t>
                      </a:r>
                      <a:r>
                        <a:rPr lang="ar-SA" sz="2400" b="0" kern="1200" dirty="0">
                          <a:solidFill>
                            <a:schemeClr val="tx2">
                              <a:lumMod val="50000"/>
                            </a:schemeClr>
                          </a:solidFill>
                          <a:latin typeface="Dubai Light" panose="020B0303030403030204" pitchFamily="34" charset="-78"/>
                          <a:ea typeface="+mn-ea"/>
                          <a:cs typeface="Dubai Light" panose="020B0303030403030204" pitchFamily="34" charset="-78"/>
                          <a:sym typeface="KFGQPC Arabic Symbols 01" panose="02000000000000000000" pitchFamily="2" charset="2"/>
                        </a:rPr>
                        <a:t>ﷺ</a:t>
                      </a:r>
                      <a:r>
                        <a:rPr lang="ar-SA" sz="2400" b="1" kern="1200" dirty="0">
                          <a:solidFill>
                            <a:schemeClr val="tx2">
                              <a:lumMod val="50000"/>
                            </a:schemeClr>
                          </a:solidFill>
                          <a:latin typeface="Dubai Light" panose="020B0303030403030204" pitchFamily="34" charset="-78"/>
                          <a:ea typeface="+mn-ea"/>
                          <a:cs typeface="Dubai Light" panose="020B0303030403030204" pitchFamily="34" charset="-78"/>
                        </a:rPr>
                        <a:t> أنه مر بقبرين فقال: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a:t>
                      </a:r>
                      <a:r>
                        <a:rPr lang="ar-SA" sz="2400" b="1" kern="1200" dirty="0">
                          <a:solidFill>
                            <a:schemeClr val="tx2">
                              <a:lumMod val="50000"/>
                            </a:schemeClr>
                          </a:solidFill>
                          <a:latin typeface="Dubai Light" panose="020B0303030403030204" pitchFamily="34" charset="-78"/>
                          <a:ea typeface="+mn-ea"/>
                          <a:cs typeface="Dubai Light" panose="020B0303030403030204" pitchFamily="34" charset="-78"/>
                        </a:rPr>
                        <a:t>إنهما </a:t>
                      </a:r>
                      <a:r>
                        <a:rPr lang="ar-SA" sz="2400" b="1" kern="1200" dirty="0" err="1">
                          <a:solidFill>
                            <a:schemeClr val="tx2">
                              <a:lumMod val="50000"/>
                            </a:schemeClr>
                          </a:solidFill>
                          <a:latin typeface="Dubai Light" panose="020B0303030403030204" pitchFamily="34" charset="-78"/>
                          <a:ea typeface="+mn-ea"/>
                          <a:cs typeface="Dubai Light" panose="020B0303030403030204" pitchFamily="34" charset="-78"/>
                        </a:rPr>
                        <a:t>ليعذبان</a:t>
                      </a:r>
                      <a:r>
                        <a:rPr lang="ar-SA" sz="2400" b="1" kern="1200" dirty="0">
                          <a:solidFill>
                            <a:schemeClr val="tx2">
                              <a:lumMod val="50000"/>
                            </a:schemeClr>
                          </a:solidFill>
                          <a:latin typeface="Dubai Light" panose="020B0303030403030204" pitchFamily="34" charset="-78"/>
                          <a:ea typeface="+mn-ea"/>
                          <a:cs typeface="Dubai Light" panose="020B0303030403030204" pitchFamily="34" charset="-78"/>
                        </a:rPr>
                        <a:t>، وما يعذبان في كبير، إن أحدهما كان لا يستنزه من البول، والآخر يمشي بالنميمة</a:t>
                      </a:r>
                      <a:r>
                        <a:rPr lang="ar-SA" sz="2400" b="1" kern="1200" dirty="0">
                          <a:solidFill>
                            <a:srgbClr val="000000"/>
                          </a:solidFill>
                          <a:effectLst/>
                          <a:latin typeface="Dubai Light" panose="020B0303030403030204" pitchFamily="34" charset="-78"/>
                          <a:ea typeface="+mn-ea"/>
                          <a:cs typeface="Dubai Light" panose="020B0303030403030204" pitchFamily="34" charset="-78"/>
                        </a:rPr>
                        <a:t>»؛ </a:t>
                      </a:r>
                      <a:r>
                        <a:rPr lang="ar-SA" sz="2400" b="1" kern="1200" dirty="0">
                          <a:solidFill>
                            <a:schemeClr val="tx1"/>
                          </a:solidFill>
                          <a:latin typeface="Dubai Light" panose="020B0303030403030204" pitchFamily="34" charset="-78"/>
                          <a:ea typeface="+mn-ea"/>
                          <a:cs typeface="Dubai Light" panose="020B0303030403030204" pitchFamily="34" charset="-78"/>
                        </a:rPr>
                        <a:t>وهذا عموم في تنجيس الأبوال</a:t>
                      </a:r>
                      <a:r>
                        <a:rPr lang="ar-SA" sz="2400" b="1" kern="1200" dirty="0">
                          <a:solidFill>
                            <a:schemeClr val="tx2">
                              <a:lumMod val="50000"/>
                            </a:schemeClr>
                          </a:solidFill>
                          <a:latin typeface="Dubai Light" panose="020B0303030403030204" pitchFamily="34" charset="-78"/>
                          <a:ea typeface="+mn-ea"/>
                          <a:cs typeface="Dubai Light" panose="020B0303030403030204" pitchFamily="34" charset="-78"/>
                        </a:rPr>
                        <a:t>؛ </a:t>
                      </a:r>
                      <a:r>
                        <a:rPr lang="ar-SA" sz="2400" b="1" u="sng" kern="1200" dirty="0">
                          <a:solidFill>
                            <a:schemeClr val="tx2">
                              <a:lumMod val="50000"/>
                            </a:schemeClr>
                          </a:solidFill>
                          <a:latin typeface="Dubai Light" panose="020B0303030403030204" pitchFamily="34" charset="-78"/>
                          <a:ea typeface="+mn-ea"/>
                          <a:cs typeface="Dubai Light" panose="020B0303030403030204" pitchFamily="34" charset="-78"/>
                        </a:rPr>
                        <a:t>لأن البول اسم للجنس، لدخول الألف واللام عليه، </a:t>
                      </a:r>
                      <a:r>
                        <a:rPr lang="ar-SA" sz="2400" b="1" kern="1200" dirty="0">
                          <a:solidFill>
                            <a:schemeClr val="accent2"/>
                          </a:solidFill>
                          <a:latin typeface="Dubai Light" panose="020B0303030403030204" pitchFamily="34" charset="-78"/>
                          <a:ea typeface="+mn-ea"/>
                          <a:cs typeface="Dubai Light" panose="020B0303030403030204" pitchFamily="34" charset="-78"/>
                        </a:rPr>
                        <a:t>فسبيل بول ما يؤكل لحمه وغيره واحد</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r>
                        <a:rPr lang="ar-SA" sz="2400" b="1" kern="1200" dirty="0">
                          <a:solidFill>
                            <a:schemeClr val="tx2">
                              <a:lumMod val="50000"/>
                            </a:schemeClr>
                          </a:solidFill>
                          <a:latin typeface="Dubai Light" panose="020B0303030403030204" pitchFamily="34" charset="-78"/>
                          <a:ea typeface="+mn-ea"/>
                          <a:cs typeface="Dubai Light" panose="020B0303030403030204" pitchFamily="34" charset="-78"/>
                        </a:rPr>
                        <a:t>.</a:t>
                      </a:r>
                      <a:endParaRPr lang="en-US" sz="2400" b="1" kern="1200" dirty="0">
                        <a:solidFill>
                          <a:schemeClr val="tx2">
                            <a:lumMod val="50000"/>
                          </a:schemeClr>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Dubai" panose="020B0503030403030204" pitchFamily="34" charset="-78"/>
                        <a:ea typeface="+mn-ea"/>
                        <a:cs typeface="Dubai" panose="020B0503030403030204" pitchFamily="34"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58719110"/>
                  </a:ext>
                </a:extLst>
              </a:tr>
              <a:tr h="589764">
                <a:tc>
                  <a:txBody>
                    <a:bodyPr/>
                    <a:lstStyle/>
                    <a:p>
                      <a:pPr marL="0" algn="just" defTabSz="914400" rtl="1" eaLnBrk="1" latinLnBrk="0" hangingPunct="1"/>
                      <a:r>
                        <a:rPr lang="ar-SA" sz="2400" b="1" kern="1200" dirty="0">
                          <a:solidFill>
                            <a:srgbClr val="000000"/>
                          </a:solidFill>
                          <a:effectLst/>
                          <a:latin typeface="Dubai Light" panose="020B0303030403030204" pitchFamily="34" charset="-78"/>
                          <a:ea typeface="+mn-ea"/>
                          <a:cs typeface="Dubai Light" panose="020B0303030403030204" pitchFamily="34" charset="-78"/>
                        </a:rPr>
                        <a:t>استدل</a:t>
                      </a:r>
                      <a:r>
                        <a:rPr lang="ar-SA" sz="2400" b="1" kern="1200" dirty="0">
                          <a:solidFill>
                            <a:srgbClr val="000000"/>
                          </a:solidFill>
                          <a:effectLst/>
                          <a:latin typeface="Dubai Light" panose="020B0303030403030204" pitchFamily="34" charset="-78"/>
                          <a:ea typeface="+mn-ea"/>
                          <a:cs typeface="Dubai Light" panose="020B0303030403030204" pitchFamily="34" charset="-78"/>
                          <a:sym typeface="KFGQPC Arabic Symbols 01" panose="02000000000000000000" pitchFamily="2" charset="2"/>
                        </a:rPr>
                        <a:t> </a:t>
                      </a:r>
                      <a:r>
                        <a:rPr lang="ar-SA" sz="2400" b="1" kern="1200" dirty="0">
                          <a:solidFill>
                            <a:srgbClr val="000000"/>
                          </a:solidFill>
                          <a:effectLst/>
                          <a:latin typeface="Dubai Light" panose="020B0303030403030204" pitchFamily="34" charset="-78"/>
                          <a:ea typeface="+mn-ea"/>
                          <a:cs typeface="Dubai Light" panose="020B0303030403030204" pitchFamily="34" charset="-78"/>
                        </a:rPr>
                        <a:t>على نجاسة بول الحيوان المأكول </a:t>
                      </a:r>
                      <a:r>
                        <a:rPr lang="ar-SA" sz="2400" b="1" kern="1200" dirty="0">
                          <a:solidFill>
                            <a:schemeClr val="accent2"/>
                          </a:solidFill>
                          <a:effectLst/>
                          <a:latin typeface="Dubai Light" panose="020B0303030403030204" pitchFamily="34" charset="-78"/>
                          <a:ea typeface="+mn-ea"/>
                          <a:cs typeface="Dubai Light" panose="020B0303030403030204" pitchFamily="34" charset="-78"/>
                        </a:rPr>
                        <a:t>بدخوله في اللفظ العام، </a:t>
                      </a:r>
                      <a:r>
                        <a:rPr lang="ar-SA" sz="2400" b="1" kern="1200" dirty="0">
                          <a:solidFill>
                            <a:srgbClr val="000000"/>
                          </a:solidFill>
                          <a:effectLst/>
                          <a:latin typeface="Dubai Light" panose="020B0303030403030204" pitchFamily="34" charset="-78"/>
                          <a:ea typeface="+mn-ea"/>
                          <a:cs typeface="Dubai Light" panose="020B0303030403030204" pitchFamily="34" charset="-78"/>
                        </a:rPr>
                        <a:t>وهو قوله </a:t>
                      </a:r>
                      <a:r>
                        <a:rPr lang="ar-SA" sz="2400" b="1" kern="1200" dirty="0">
                          <a:solidFill>
                            <a:srgbClr val="000000"/>
                          </a:solidFill>
                          <a:effectLst/>
                          <a:latin typeface="Dubai Light" panose="020B0303030403030204" pitchFamily="34" charset="-78"/>
                          <a:ea typeface="+mn-ea"/>
                          <a:cs typeface="Dubai Light" panose="020B0303030403030204" pitchFamily="34" charset="-78"/>
                          <a:sym typeface="KFGQPC Arabic Symbols 01" panose="02000000000000000000" pitchFamily="2" charset="2"/>
                        </a:rPr>
                        <a:t>ﷺ: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a:t>
                      </a:r>
                      <a:r>
                        <a:rPr lang="ar-SA" sz="2400" b="1" kern="1200" dirty="0">
                          <a:solidFill>
                            <a:srgbClr val="000000"/>
                          </a:solidFill>
                          <a:effectLst/>
                          <a:latin typeface="Dubai Light" panose="020B0303030403030204" pitchFamily="34" charset="-78"/>
                          <a:ea typeface="+mn-ea"/>
                          <a:cs typeface="Dubai Light" panose="020B0303030403030204" pitchFamily="34" charset="-78"/>
                        </a:rPr>
                        <a:t>من البول» بناء على ما تقرر عند جمهور الأصوليين: من أن الاسم المعرف بالألف واللام الاستغراقية يفيد العموم.</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321804"/>
                  </a:ext>
                </a:extLst>
              </a:tr>
            </a:tbl>
          </a:graphicData>
        </a:graphic>
      </p:graphicFrame>
    </p:spTree>
    <p:extLst>
      <p:ext uri="{BB962C8B-B14F-4D97-AF65-F5344CB8AC3E}">
        <p14:creationId xmlns:p14="http://schemas.microsoft.com/office/powerpoint/2010/main" val="3924493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7751405-03A5-4EA9-8675-C2A3DFF4015B}"/>
              </a:ext>
            </a:extLst>
          </p:cNvPr>
          <p:cNvSpPr>
            <a:spLocks noGrp="1"/>
          </p:cNvSpPr>
          <p:nvPr>
            <p:ph type="title"/>
          </p:nvPr>
        </p:nvSpPr>
        <p:spPr>
          <a:xfrm>
            <a:off x="1404488" y="2542382"/>
            <a:ext cx="9040483" cy="1158874"/>
          </a:xfrm>
          <a:noFill/>
        </p:spPr>
        <p:txBody>
          <a:bodyPr>
            <a:normAutofit/>
          </a:bodyPr>
          <a:lstStyle/>
          <a:p>
            <a:r>
              <a:rPr lang="ar-SA" sz="3600" dirty="0">
                <a:solidFill>
                  <a:srgbClr val="616989"/>
                </a:solidFill>
              </a:rPr>
              <a:t>القاعدة الثانية: تخريج بعض الفروع على قاعدة: </a:t>
            </a:r>
            <a:br>
              <a:rPr lang="ar-SA" sz="3600" dirty="0">
                <a:solidFill>
                  <a:srgbClr val="616989"/>
                </a:solidFill>
              </a:rPr>
            </a:br>
            <a:r>
              <a:rPr lang="ar-SA" sz="3600" dirty="0">
                <a:solidFill>
                  <a:srgbClr val="616989"/>
                </a:solidFill>
              </a:rPr>
              <a:t>(يبقى العام على عمومه ما لم يقم دليل التخصيص)</a:t>
            </a:r>
            <a:endParaRPr lang="en-US" sz="3600" dirty="0">
              <a:solidFill>
                <a:srgbClr val="616989"/>
              </a:solidFill>
            </a:endParaRPr>
          </a:p>
        </p:txBody>
      </p:sp>
      <p:pic>
        <p:nvPicPr>
          <p:cNvPr id="4" name="Picture 3">
            <a:hlinkClick r:id="rId2" action="ppaction://hlinksldjump"/>
            <a:extLst>
              <a:ext uri="{FF2B5EF4-FFF2-40B4-BE49-F238E27FC236}">
                <a16:creationId xmlns:a16="http://schemas.microsoft.com/office/drawing/2014/main" id="{133E257B-6EE5-4D78-A98F-D9893AC7CDCC}"/>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5530726"/>
      </p:ext>
    </p:extLst>
  </p:cSld>
  <p:clrMapOvr>
    <a:masterClrMapping/>
  </p:clrMapOvr>
  <p:transition spd="slow">
    <p:push dir="u"/>
  </p:transition>
</p:sld>
</file>

<file path=ppt/theme/theme1.xml><?xml version="1.0" encoding="utf-8"?>
<a:theme xmlns:a="http://schemas.openxmlformats.org/drawingml/2006/main" name="نسق شرائح الروض">
  <a:themeElements>
    <a:clrScheme name="مخصص 3">
      <a:dk1>
        <a:srgbClr val="22B8CB"/>
      </a:dk1>
      <a:lt1>
        <a:sysClr val="window" lastClr="FFFFFF"/>
      </a:lt1>
      <a:dk2>
        <a:srgbClr val="44546A"/>
      </a:dk2>
      <a:lt2>
        <a:srgbClr val="E7E6E6"/>
      </a:lt2>
      <a:accent1>
        <a:srgbClr val="9EB822"/>
      </a:accent1>
      <a:accent2>
        <a:srgbClr val="22B8CB"/>
      </a:accent2>
      <a:accent3>
        <a:srgbClr val="A5A5A5"/>
      </a:accent3>
      <a:accent4>
        <a:srgbClr val="FFC000"/>
      </a:accent4>
      <a:accent5>
        <a:srgbClr val="4472C4"/>
      </a:accent5>
      <a:accent6>
        <a:srgbClr val="70AD47"/>
      </a:accent6>
      <a:hlink>
        <a:srgbClr val="0563C1"/>
      </a:hlink>
      <a:folHlink>
        <a:srgbClr val="954F72"/>
      </a:folHlink>
    </a:clrScheme>
    <a:fontScheme name="مخصص 1">
      <a:majorFont>
        <a:latin typeface="Calibri Light"/>
        <a:ea typeface=""/>
        <a:cs typeface="PT Bold Heading"/>
      </a:majorFont>
      <a:minorFont>
        <a:latin typeface="Calibri"/>
        <a:ea typeface=""/>
        <a:cs typeface="Sakkal Majalla"/>
      </a:minorFont>
    </a:fontScheme>
    <a:fmtScheme name="نسق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قالب شرائح" id="{91E84BC7-CE82-43AB-BB8C-7BF7DF9CC24F}" vid="{BDF9E782-9D83-4E85-887F-1AED06FD1FC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e04f8c4-cb31-461d-886d-5aa77bf5b611" xsi:nil="true"/>
    <lcf76f155ced4ddcb4097134ff3c332f xmlns="837ded91-3515-4be5-a2b1-cf319b4062ee">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مستند" ma:contentTypeID="0x010100300D3734D785374985FFCD1B38D92F37" ma:contentTypeVersion="11" ma:contentTypeDescription="إنشاء مستند جديد." ma:contentTypeScope="" ma:versionID="cd80326df8c9bec1beb278bce1e90e14">
  <xsd:schema xmlns:xsd="http://www.w3.org/2001/XMLSchema" xmlns:xs="http://www.w3.org/2001/XMLSchema" xmlns:p="http://schemas.microsoft.com/office/2006/metadata/properties" xmlns:ns2="2e04f8c4-cb31-461d-886d-5aa77bf5b611" xmlns:ns3="837ded91-3515-4be5-a2b1-cf319b4062ee" targetNamespace="http://schemas.microsoft.com/office/2006/metadata/properties" ma:root="true" ma:fieldsID="03d7c4a5cf8a5310e50539fd63cd4947" ns2:_="" ns3:_="">
    <xsd:import namespace="2e04f8c4-cb31-461d-886d-5aa77bf5b611"/>
    <xsd:import namespace="837ded91-3515-4be5-a2b1-cf319b4062e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04f8c4-cb31-461d-886d-5aa77bf5b611" elementFormDefault="qualified">
    <xsd:import namespace="http://schemas.microsoft.com/office/2006/documentManagement/types"/>
    <xsd:import namespace="http://schemas.microsoft.com/office/infopath/2007/PartnerControls"/>
    <xsd:element name="SharedWithUsers" ma:index="8" nillable="true" ma:displayName="تمت مشاركته مع"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مشتركة مع تفاصيل" ma:internalName="SharedWithDetails" ma:readOnly="true">
      <xsd:simpleType>
        <xsd:restriction base="dms:Note">
          <xsd:maxLength value="255"/>
        </xsd:restriction>
      </xsd:simpleType>
    </xsd:element>
    <xsd:element name="TaxCatchAll" ma:index="18" nillable="true" ma:displayName="Taxonomy Catch All Column" ma:hidden="true" ma:list="{0dac5baa-f29e-47da-bbe1-9565a1b35f18}" ma:internalName="TaxCatchAll" ma:showField="CatchAllData" ma:web="2e04f8c4-cb31-461d-886d-5aa77bf5b61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37ded91-3515-4be5-a2b1-cf319b4062e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علامات الصور" ma:readOnly="false" ma:fieldId="{5cf76f15-5ced-4ddc-b409-7134ff3c332f}" ma:taxonomyMulti="true" ma:sspId="8d41d94a-b45a-462a-a137-4555d67beeda"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8ED6D2-5C4A-4A8C-A225-6161A573351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1ECDC9A-313E-4227-93E0-E301F1550022}">
  <ds:schemaRefs>
    <ds:schemaRef ds:uri="http://schemas.microsoft.com/sharepoint/v3/contenttype/forms"/>
  </ds:schemaRefs>
</ds:datastoreItem>
</file>

<file path=customXml/itemProps3.xml><?xml version="1.0" encoding="utf-8"?>
<ds:datastoreItem xmlns:ds="http://schemas.openxmlformats.org/officeDocument/2006/customXml" ds:itemID="{72806290-4736-4325-83EF-B4D066A4DBC5}"/>
</file>

<file path=docProps/app.xml><?xml version="1.0" encoding="utf-8"?>
<Properties xmlns="http://schemas.openxmlformats.org/officeDocument/2006/extended-properties" xmlns:vt="http://schemas.openxmlformats.org/officeDocument/2006/docPropsVTypes">
  <Template>قالب شرائح للمقررات (2)</Template>
  <TotalTime>1120</TotalTime>
  <Words>2025</Words>
  <Application>Microsoft Office PowerPoint</Application>
  <PresentationFormat>Widescreen</PresentationFormat>
  <Paragraphs>138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نسق شرائح الروض</vt:lpstr>
      <vt:lpstr>العروض التقديمية لمقرر: تخريج الفروع على الأصول</vt:lpstr>
      <vt:lpstr>PowerPoint Presentation</vt:lpstr>
      <vt:lpstr>مدخل</vt:lpstr>
      <vt:lpstr>الموضوع الثاني: التخريج على الأصول المتعلقة بالعام والخاص</vt:lpstr>
      <vt:lpstr>القاعدة الأولى: تخريج بعض الفروع على القاعدة المتعلقة بـ(صيغة العام ودلالتها)</vt:lpstr>
      <vt:lpstr>الجانب الأول: تحرير القاعدة الأصولية</vt:lpstr>
      <vt:lpstr>الجانب الثاني: تقرير بعض الفروع المخرَّجة على القاعدة</vt:lpstr>
      <vt:lpstr>الجانب الثاني: تقرير بعض الفروع المخرَّجة على القاعدة</vt:lpstr>
      <vt:lpstr>القاعدة الثانية: تخريج بعض الفروع على قاعدة:  (يبقى العام على عمومه ما لم يقم دليل التخصيص)</vt:lpstr>
      <vt:lpstr>الجانب الأول: تحرير القاعدة الأصولية</vt:lpstr>
      <vt:lpstr>الجانب الثاني: تقرير بعض الفروع المخرَّجة على القاعدة</vt:lpstr>
      <vt:lpstr>الجانب الثاني: تقرير بعض الفروع المخرَّجة على القاعدة</vt:lpstr>
      <vt:lpstr>القاعدة الثالثة: تخريج بعض الفروع على قاعدة:  (العبرة بعموم اللفظ لا بخصوص السبب)</vt:lpstr>
      <vt:lpstr>الجانب الأول: تحرير القاعدة الأصولية</vt:lpstr>
      <vt:lpstr>الجانب الثاني: تقرير بعض الفروع المخرَّجة على القاعدة</vt:lpstr>
      <vt:lpstr>الجانب الثاني: تقرير بعض الفروع المخرَّجة على القاعدة</vt:lpstr>
      <vt:lpstr>القاعدة الرابعة: تخريج بعض الفروع على قاعدة:  (تخصيص العام بالعرف والعادة)</vt:lpstr>
      <vt:lpstr>الجانب الأول: تحرير القاعدة الأصولية</vt:lpstr>
      <vt:lpstr>الجانب الثاني: تقرير بعض الفروع المخرَّجة على القاعدة</vt:lpstr>
      <vt:lpstr>الجانب الثاني: تقرير بعض الفروع المخرَّجة على القاعدة</vt:lpstr>
      <vt:lpstr>أنشطة ختامية</vt:lpstr>
      <vt:lpstr>أنشطة ختامية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تخريج الفروع على الأصول</dc:title>
  <dc:creator>Noura Al Zaid</dc:creator>
  <cp:lastModifiedBy>Noura Al Zaid</cp:lastModifiedBy>
  <cp:revision>97</cp:revision>
  <dcterms:created xsi:type="dcterms:W3CDTF">2021-06-17T08:06:36Z</dcterms:created>
  <dcterms:modified xsi:type="dcterms:W3CDTF">2021-08-17T18:43:47Z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0x010100300D3734D785374985FFCD1B38D92F37</vt:lpwstr>
  </property>
</Properties>
</file>