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74" r:id="rId4"/>
  </p:sldMasterIdLst>
  <p:notesMasterIdLst>
    <p:notesMasterId r:id="rId24"/>
  </p:notesMasterIdLst>
  <p:handoutMasterIdLst>
    <p:handoutMasterId r:id="rId25"/>
  </p:handoutMasterIdLst>
  <p:sldIdLst>
    <p:sldId id="256" r:id="rId5"/>
    <p:sldId id="257" r:id="rId6"/>
    <p:sldId id="282" r:id="rId7"/>
    <p:sldId id="284" r:id="rId8"/>
    <p:sldId id="260" r:id="rId9"/>
    <p:sldId id="262" r:id="rId10"/>
    <p:sldId id="283" r:id="rId11"/>
    <p:sldId id="264" r:id="rId12"/>
    <p:sldId id="274" r:id="rId13"/>
    <p:sldId id="265" r:id="rId14"/>
    <p:sldId id="266" r:id="rId15"/>
    <p:sldId id="275" r:id="rId16"/>
    <p:sldId id="276" r:id="rId17"/>
    <p:sldId id="268" r:id="rId18"/>
    <p:sldId id="269" r:id="rId19"/>
    <p:sldId id="277" r:id="rId20"/>
    <p:sldId id="278" r:id="rId21"/>
    <p:sldId id="271" r:id="rId22"/>
    <p:sldId id="281" r:id="rId23"/>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6989"/>
    <a:srgbClr val="000000"/>
    <a:srgbClr val="E8F0FC"/>
    <a:srgbClr val="B9D628"/>
    <a:srgbClr val="8CE6E3"/>
    <a:srgbClr val="8CDADA"/>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1ECFBF-BECA-F715-2793-D10C2419BA23}" v="39" dt="2021-08-17T18:48:07.247"/>
  </p1510:revLst>
</p1510:revInfo>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نمط فاتح 3 - تميي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B4B98B0-60AC-42C2-AFA5-B58CD77FA1E5}" styleName="نمط فاتح 1 - تميي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62" autoAdjust="0"/>
    <p:restoredTop sz="94660"/>
  </p:normalViewPr>
  <p:slideViewPr>
    <p:cSldViewPr snapToGrid="0">
      <p:cViewPr varScale="1">
        <p:scale>
          <a:sx n="82" d="100"/>
          <a:sy n="82" d="100"/>
        </p:scale>
        <p:origin x="413"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edb409349c2e05e7038b197334513329103838baa562bc02d971002c5b0bb299::" providerId="AD" clId="Web-{611ECFBF-BECA-F715-2793-D10C2419BA23}"/>
    <pc:docChg chg="modSld">
      <pc:chgData name="Guest User" userId="S::urn:spo:anon#edb409349c2e05e7038b197334513329103838baa562bc02d971002c5b0bb299::" providerId="AD" clId="Web-{611ECFBF-BECA-F715-2793-D10C2419BA23}" dt="2021-08-17T18:48:07.247" v="7" actId="1076"/>
      <pc:docMkLst>
        <pc:docMk/>
      </pc:docMkLst>
      <pc:sldChg chg="modSp">
        <pc:chgData name="Guest User" userId="S::urn:spo:anon#edb409349c2e05e7038b197334513329103838baa562bc02d971002c5b0bb299::" providerId="AD" clId="Web-{611ECFBF-BECA-F715-2793-D10C2419BA23}" dt="2021-08-17T18:48:07.247" v="7" actId="1076"/>
        <pc:sldMkLst>
          <pc:docMk/>
          <pc:sldMk cId="1563198450" sldId="256"/>
        </pc:sldMkLst>
        <pc:spChg chg="mod">
          <ac:chgData name="Guest User" userId="S::urn:spo:anon#edb409349c2e05e7038b197334513329103838baa562bc02d971002c5b0bb299::" providerId="AD" clId="Web-{611ECFBF-BECA-F715-2793-D10C2419BA23}" dt="2021-08-17T18:45:54.118" v="0" actId="20577"/>
          <ac:spMkLst>
            <pc:docMk/>
            <pc:sldMk cId="1563198450" sldId="256"/>
            <ac:spMk id="6" creationId="{D7B097E4-1FD0-4F84-85E8-B906F096149B}"/>
          </ac:spMkLst>
        </pc:spChg>
        <pc:spChg chg="mod">
          <ac:chgData name="Guest User" userId="S::urn:spo:anon#edb409349c2e05e7038b197334513329103838baa562bc02d971002c5b0bb299::" providerId="AD" clId="Web-{611ECFBF-BECA-F715-2793-D10C2419BA23}" dt="2021-08-17T18:48:07.247" v="7" actId="1076"/>
          <ac:spMkLst>
            <pc:docMk/>
            <pc:sldMk cId="1563198450" sldId="256"/>
            <ac:spMk id="7" creationId="{1FBD6726-83F1-4CC3-8B89-6AE9256477DB}"/>
          </ac:spMkLst>
        </pc:spChg>
      </pc:sldChg>
    </pc:docChg>
  </pc:docChgLst>
  <pc:docChgLst>
    <pc:chgData clId="Web-{611ECFBF-BECA-F715-2793-D10C2419BA23}"/>
    <pc:docChg chg="modSld">
      <pc:chgData name="" userId="" providerId="" clId="Web-{611ECFBF-BECA-F715-2793-D10C2419BA23}" dt="2021-08-17T18:45:47.509" v="11" actId="20577"/>
      <pc:docMkLst>
        <pc:docMk/>
      </pc:docMkLst>
      <pc:sldChg chg="modSp">
        <pc:chgData name="" userId="" providerId="" clId="Web-{611ECFBF-BECA-F715-2793-D10C2419BA23}" dt="2021-08-17T18:45:47.509" v="11" actId="20577"/>
        <pc:sldMkLst>
          <pc:docMk/>
          <pc:sldMk cId="1563198450" sldId="256"/>
        </pc:sldMkLst>
        <pc:spChg chg="mod">
          <ac:chgData name="" userId="" providerId="" clId="Web-{611ECFBF-BECA-F715-2793-D10C2419BA23}" dt="2021-08-17T18:45:47.509" v="11" actId="20577"/>
          <ac:spMkLst>
            <pc:docMk/>
            <pc:sldMk cId="1563198450" sldId="256"/>
            <ac:spMk id="6" creationId="{D7B097E4-1FD0-4F84-85E8-B906F096149B}"/>
          </ac:spMkLst>
        </pc:sp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ithraa.sa/" TargetMode="External"/><Relationship Id="rId1" Type="http://schemas.openxmlformats.org/officeDocument/2006/relationships/hyperlink" Target="mailto:info@ithraa.sa" TargetMode="Externa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diagrams/_rels/data5.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slide" Target="../slides/slide6.xml"/><Relationship Id="rId1" Type="http://schemas.openxmlformats.org/officeDocument/2006/relationships/slide" Target="../slides/slide10.xml"/></Relationships>
</file>

<file path=ppt/diagrams/_rels/drawing2.xml.rels><?xml version="1.0" encoding="UTF-8" standalone="yes"?>
<Relationships xmlns="http://schemas.openxmlformats.org/package/2006/relationships"><Relationship Id="rId3" Type="http://schemas.openxmlformats.org/officeDocument/2006/relationships/hyperlink" Target="http://www.ithraa.sa/" TargetMode="External"/><Relationship Id="rId2" Type="http://schemas.openxmlformats.org/officeDocument/2006/relationships/image" Target="../media/image2.png"/><Relationship Id="rId1" Type="http://schemas.openxmlformats.org/officeDocument/2006/relationships/hyperlink" Target="mailto:info@ithraa.sa" TargetMode="Externa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BDFBF3-1ADE-46F8-9A90-C8D59C3C5650}" type="doc">
      <dgm:prSet loTypeId="urn:microsoft.com/office/officeart/2005/8/layout/default" loCatId="list" qsTypeId="urn:microsoft.com/office/officeart/2005/8/quickstyle/simple1" qsCatId="simple" csTypeId="urn:microsoft.com/office/officeart/2005/8/colors/colorful5" csCatId="colorful" phldr="1"/>
      <dgm:spPr/>
      <dgm:t>
        <a:bodyPr/>
        <a:lstStyle/>
        <a:p>
          <a:pPr rtl="1"/>
          <a:endParaRPr lang="ar-SA"/>
        </a:p>
      </dgm:t>
    </dgm:pt>
    <dgm:pt modelId="{0C24ACF4-DA44-49F0-803B-20B9AF17E78A}">
      <dgm:prSet/>
      <dgm:spPr/>
      <dgm:t>
        <a:bodyPr/>
        <a:lstStyle/>
        <a:p>
          <a:pPr rtl="1"/>
          <a:r>
            <a:rPr lang="ar-SA"/>
            <a:t>باب</a:t>
          </a:r>
          <a:endParaRPr lang="ar-SA" dirty="0"/>
        </a:p>
      </dgm:t>
    </dgm:pt>
    <dgm:pt modelId="{B15E6B26-878E-4128-A231-6A2B4620231D}" type="parTrans" cxnId="{F3C2A723-0FA4-4FF8-A157-43CD1956A6D2}">
      <dgm:prSet/>
      <dgm:spPr/>
      <dgm:t>
        <a:bodyPr/>
        <a:lstStyle/>
        <a:p>
          <a:pPr rtl="1"/>
          <a:endParaRPr lang="ar-SA"/>
        </a:p>
      </dgm:t>
    </dgm:pt>
    <dgm:pt modelId="{53B47FC5-3064-4022-AA1F-6FA9E064F627}" type="sibTrans" cxnId="{F3C2A723-0FA4-4FF8-A157-43CD1956A6D2}">
      <dgm:prSet/>
      <dgm:spPr/>
      <dgm:t>
        <a:bodyPr/>
        <a:lstStyle/>
        <a:p>
          <a:pPr rtl="1"/>
          <a:endParaRPr lang="ar-SA"/>
        </a:p>
      </dgm:t>
    </dgm:pt>
    <dgm:pt modelId="{26FAD4DA-54D7-4E91-9977-748DE3EF1EC8}">
      <dgm:prSet/>
      <dgm:spPr/>
      <dgm:t>
        <a:bodyPr/>
        <a:lstStyle/>
        <a:p>
          <a:pPr rtl="1"/>
          <a:r>
            <a:rPr lang="ar-SA"/>
            <a:t>باب</a:t>
          </a:r>
          <a:endParaRPr lang="ar-SA" dirty="0"/>
        </a:p>
      </dgm:t>
    </dgm:pt>
    <dgm:pt modelId="{DAA804C8-5A83-4AB3-A73F-94542D001611}" type="parTrans" cxnId="{13C16B9C-88C3-44D7-824F-8888EC1BCD30}">
      <dgm:prSet/>
      <dgm:spPr/>
      <dgm:t>
        <a:bodyPr/>
        <a:lstStyle/>
        <a:p>
          <a:pPr rtl="1"/>
          <a:endParaRPr lang="ar-SA"/>
        </a:p>
      </dgm:t>
    </dgm:pt>
    <dgm:pt modelId="{3AB77E08-88E7-43D2-9979-F7F1EEE4D6A2}" type="sibTrans" cxnId="{13C16B9C-88C3-44D7-824F-8888EC1BCD30}">
      <dgm:prSet/>
      <dgm:spPr/>
      <dgm:t>
        <a:bodyPr/>
        <a:lstStyle/>
        <a:p>
          <a:pPr rtl="1"/>
          <a:endParaRPr lang="ar-SA"/>
        </a:p>
      </dgm:t>
    </dgm:pt>
    <dgm:pt modelId="{3F7FEE1C-5616-45DA-BD51-1A7866E817E5}">
      <dgm:prSet/>
      <dgm:spPr/>
      <dgm:t>
        <a:bodyPr/>
        <a:lstStyle/>
        <a:p>
          <a:pPr rtl="1"/>
          <a:r>
            <a:rPr lang="ar-SA"/>
            <a:t>باب</a:t>
          </a:r>
          <a:endParaRPr lang="ar-SA" dirty="0"/>
        </a:p>
      </dgm:t>
    </dgm:pt>
    <dgm:pt modelId="{389B58BE-B981-41D4-B724-5DDDB90D3D8F}" type="parTrans" cxnId="{2FA8E4A6-CA8F-4FDC-A2A9-79CC7AB82E9B}">
      <dgm:prSet/>
      <dgm:spPr/>
      <dgm:t>
        <a:bodyPr/>
        <a:lstStyle/>
        <a:p>
          <a:pPr rtl="1"/>
          <a:endParaRPr lang="ar-SA"/>
        </a:p>
      </dgm:t>
    </dgm:pt>
    <dgm:pt modelId="{6A1CE874-3B11-43DE-A733-B05CD7AE8CE8}" type="sibTrans" cxnId="{2FA8E4A6-CA8F-4FDC-A2A9-79CC7AB82E9B}">
      <dgm:prSet/>
      <dgm:spPr/>
      <dgm:t>
        <a:bodyPr/>
        <a:lstStyle/>
        <a:p>
          <a:pPr rtl="1"/>
          <a:endParaRPr lang="ar-SA"/>
        </a:p>
      </dgm:t>
    </dgm:pt>
    <dgm:pt modelId="{3EC6BD1E-982F-41BC-95DB-C63E0D19F449}">
      <dgm:prSet/>
      <dgm:spPr/>
      <dgm:t>
        <a:bodyPr/>
        <a:lstStyle/>
        <a:p>
          <a:pPr rtl="1"/>
          <a:r>
            <a:rPr lang="ar-SA"/>
            <a:t>باب</a:t>
          </a:r>
          <a:endParaRPr lang="ar-SA" dirty="0"/>
        </a:p>
      </dgm:t>
    </dgm:pt>
    <dgm:pt modelId="{C06235E8-7E64-4EDB-A802-DF64C524CE87}" type="parTrans" cxnId="{E021D375-A43C-4204-A4BE-1A21FB96CD40}">
      <dgm:prSet/>
      <dgm:spPr/>
      <dgm:t>
        <a:bodyPr/>
        <a:lstStyle/>
        <a:p>
          <a:pPr rtl="1"/>
          <a:endParaRPr lang="ar-SA"/>
        </a:p>
      </dgm:t>
    </dgm:pt>
    <dgm:pt modelId="{03EFFD86-97E5-4943-984E-24A13A0C3C1F}" type="sibTrans" cxnId="{E021D375-A43C-4204-A4BE-1A21FB96CD40}">
      <dgm:prSet/>
      <dgm:spPr/>
      <dgm:t>
        <a:bodyPr/>
        <a:lstStyle/>
        <a:p>
          <a:pPr rtl="1"/>
          <a:endParaRPr lang="ar-SA"/>
        </a:p>
      </dgm:t>
    </dgm:pt>
    <dgm:pt modelId="{722FA156-7FDD-40A7-88A7-4A6C115259ED}">
      <dgm:prSet/>
      <dgm:spPr/>
      <dgm:t>
        <a:bodyPr/>
        <a:lstStyle/>
        <a:p>
          <a:pPr rtl="1"/>
          <a:r>
            <a:rPr lang="ar-SA" dirty="0"/>
            <a:t>باب</a:t>
          </a:r>
        </a:p>
      </dgm:t>
    </dgm:pt>
    <dgm:pt modelId="{055021A9-3243-4ABF-BF30-85952C496AEA}" type="parTrans" cxnId="{AB1CC600-F183-4C86-8E03-63F55DE45D09}">
      <dgm:prSet/>
      <dgm:spPr/>
      <dgm:t>
        <a:bodyPr/>
        <a:lstStyle/>
        <a:p>
          <a:pPr rtl="1"/>
          <a:endParaRPr lang="ar-SA"/>
        </a:p>
      </dgm:t>
    </dgm:pt>
    <dgm:pt modelId="{9E4B9DB4-04E3-433B-AB5B-63D4B15D8CBD}" type="sibTrans" cxnId="{AB1CC600-F183-4C86-8E03-63F55DE45D09}">
      <dgm:prSet/>
      <dgm:spPr/>
      <dgm:t>
        <a:bodyPr/>
        <a:lstStyle/>
        <a:p>
          <a:pPr rtl="1"/>
          <a:endParaRPr lang="ar-SA"/>
        </a:p>
      </dgm:t>
    </dgm:pt>
    <dgm:pt modelId="{0B21552C-19B7-406E-896F-80B697729A07}">
      <dgm:prSet/>
      <dgm:spPr/>
      <dgm:t>
        <a:bodyPr/>
        <a:lstStyle/>
        <a:p>
          <a:pPr rtl="1"/>
          <a:r>
            <a:rPr lang="ar-SA" dirty="0"/>
            <a:t>باب</a:t>
          </a:r>
        </a:p>
      </dgm:t>
    </dgm:pt>
    <dgm:pt modelId="{46C15C74-5D79-489B-88D7-DA6399AD102A}" type="parTrans" cxnId="{CB0ADFD3-D757-4B77-9052-28DBE5ED83B2}">
      <dgm:prSet/>
      <dgm:spPr/>
      <dgm:t>
        <a:bodyPr/>
        <a:lstStyle/>
        <a:p>
          <a:pPr rtl="1"/>
          <a:endParaRPr lang="ar-SA"/>
        </a:p>
      </dgm:t>
    </dgm:pt>
    <dgm:pt modelId="{4DEDC4EF-820D-4935-989D-330C634B4268}" type="sibTrans" cxnId="{CB0ADFD3-D757-4B77-9052-28DBE5ED83B2}">
      <dgm:prSet/>
      <dgm:spPr/>
      <dgm:t>
        <a:bodyPr/>
        <a:lstStyle/>
        <a:p>
          <a:pPr rtl="1"/>
          <a:endParaRPr lang="ar-SA"/>
        </a:p>
      </dgm:t>
    </dgm:pt>
    <dgm:pt modelId="{64813616-1F0D-40D5-A8F3-A6BECD97DDC4}">
      <dgm:prSet/>
      <dgm:spPr/>
      <dgm:t>
        <a:bodyPr/>
        <a:lstStyle/>
        <a:p>
          <a:pPr rtl="1"/>
          <a:endParaRPr lang="ar-SA" dirty="0"/>
        </a:p>
      </dgm:t>
    </dgm:pt>
    <dgm:pt modelId="{4AA53CC6-00F3-471C-A9BA-12D169C1B855}" type="parTrans" cxnId="{DE402609-385C-4688-9E0D-14428ED4CE73}">
      <dgm:prSet/>
      <dgm:spPr/>
      <dgm:t>
        <a:bodyPr/>
        <a:lstStyle/>
        <a:p>
          <a:pPr rtl="1"/>
          <a:endParaRPr lang="ar-SA"/>
        </a:p>
      </dgm:t>
    </dgm:pt>
    <dgm:pt modelId="{130249A1-200E-4E88-BB04-23369ED7D298}" type="sibTrans" cxnId="{DE402609-385C-4688-9E0D-14428ED4CE73}">
      <dgm:prSet/>
      <dgm:spPr/>
      <dgm:t>
        <a:bodyPr/>
        <a:lstStyle/>
        <a:p>
          <a:pPr rtl="1"/>
          <a:endParaRPr lang="ar-SA"/>
        </a:p>
      </dgm:t>
    </dgm:pt>
    <dgm:pt modelId="{90D33896-E958-4DA3-8750-C2D6D890E885}" type="pres">
      <dgm:prSet presAssocID="{3DBDFBF3-1ADE-46F8-9A90-C8D59C3C5650}" presName="diagram" presStyleCnt="0">
        <dgm:presLayoutVars>
          <dgm:dir val="rev"/>
          <dgm:resizeHandles val="exact"/>
        </dgm:presLayoutVars>
      </dgm:prSet>
      <dgm:spPr/>
    </dgm:pt>
    <dgm:pt modelId="{2E5A68FE-2D7A-4777-82E4-8854B6C486DD}" type="pres">
      <dgm:prSet presAssocID="{0C24ACF4-DA44-49F0-803B-20B9AF17E78A}" presName="node" presStyleLbl="node1" presStyleIdx="0" presStyleCnt="7">
        <dgm:presLayoutVars>
          <dgm:bulletEnabled val="1"/>
        </dgm:presLayoutVars>
      </dgm:prSet>
      <dgm:spPr/>
    </dgm:pt>
    <dgm:pt modelId="{9F980B70-0B7D-4B1E-ABD2-5E6BDFFD1401}" type="pres">
      <dgm:prSet presAssocID="{53B47FC5-3064-4022-AA1F-6FA9E064F627}" presName="sibTrans" presStyleCnt="0"/>
      <dgm:spPr/>
    </dgm:pt>
    <dgm:pt modelId="{227DEB47-0229-42C8-82E9-7DF48274CA3D}" type="pres">
      <dgm:prSet presAssocID="{26FAD4DA-54D7-4E91-9977-748DE3EF1EC8}" presName="node" presStyleLbl="node1" presStyleIdx="1" presStyleCnt="7">
        <dgm:presLayoutVars>
          <dgm:bulletEnabled val="1"/>
        </dgm:presLayoutVars>
      </dgm:prSet>
      <dgm:spPr/>
    </dgm:pt>
    <dgm:pt modelId="{F7B45D8D-8B32-433A-A47D-4960F56B95A5}" type="pres">
      <dgm:prSet presAssocID="{3AB77E08-88E7-43D2-9979-F7F1EEE4D6A2}" presName="sibTrans" presStyleCnt="0"/>
      <dgm:spPr/>
    </dgm:pt>
    <dgm:pt modelId="{96EF743E-C638-4EC0-A3D3-894EE774C7D2}" type="pres">
      <dgm:prSet presAssocID="{3F7FEE1C-5616-45DA-BD51-1A7866E817E5}" presName="node" presStyleLbl="node1" presStyleIdx="2" presStyleCnt="7">
        <dgm:presLayoutVars>
          <dgm:bulletEnabled val="1"/>
        </dgm:presLayoutVars>
      </dgm:prSet>
      <dgm:spPr/>
    </dgm:pt>
    <dgm:pt modelId="{F837904D-F3A2-4973-9082-1100FEFD152A}" type="pres">
      <dgm:prSet presAssocID="{6A1CE874-3B11-43DE-A733-B05CD7AE8CE8}" presName="sibTrans" presStyleCnt="0"/>
      <dgm:spPr/>
    </dgm:pt>
    <dgm:pt modelId="{DA0A9504-C37F-4FDE-A681-69406FECAC5A}" type="pres">
      <dgm:prSet presAssocID="{3EC6BD1E-982F-41BC-95DB-C63E0D19F449}" presName="node" presStyleLbl="node1" presStyleIdx="3" presStyleCnt="7">
        <dgm:presLayoutVars>
          <dgm:bulletEnabled val="1"/>
        </dgm:presLayoutVars>
      </dgm:prSet>
      <dgm:spPr/>
    </dgm:pt>
    <dgm:pt modelId="{C9B83727-D4C4-41C9-9BD3-6B18E48F19E8}" type="pres">
      <dgm:prSet presAssocID="{03EFFD86-97E5-4943-984E-24A13A0C3C1F}" presName="sibTrans" presStyleCnt="0"/>
      <dgm:spPr/>
    </dgm:pt>
    <dgm:pt modelId="{D57DE708-E4A8-46D3-A112-A5A81D9EB73E}" type="pres">
      <dgm:prSet presAssocID="{722FA156-7FDD-40A7-88A7-4A6C115259ED}" presName="node" presStyleLbl="node1" presStyleIdx="4" presStyleCnt="7">
        <dgm:presLayoutVars>
          <dgm:bulletEnabled val="1"/>
        </dgm:presLayoutVars>
      </dgm:prSet>
      <dgm:spPr/>
    </dgm:pt>
    <dgm:pt modelId="{F1284B94-F2FA-4C4D-A758-5C1F06D33609}" type="pres">
      <dgm:prSet presAssocID="{9E4B9DB4-04E3-433B-AB5B-63D4B15D8CBD}" presName="sibTrans" presStyleCnt="0"/>
      <dgm:spPr/>
    </dgm:pt>
    <dgm:pt modelId="{D1DD8029-3000-4BB5-B68F-C7DBC0B6C332}" type="pres">
      <dgm:prSet presAssocID="{0B21552C-19B7-406E-896F-80B697729A07}" presName="node" presStyleLbl="node1" presStyleIdx="5" presStyleCnt="7">
        <dgm:presLayoutVars>
          <dgm:bulletEnabled val="1"/>
        </dgm:presLayoutVars>
      </dgm:prSet>
      <dgm:spPr/>
    </dgm:pt>
    <dgm:pt modelId="{0CCCE047-9414-4BB4-B9F1-917E4D0EB8D7}" type="pres">
      <dgm:prSet presAssocID="{4DEDC4EF-820D-4935-989D-330C634B4268}" presName="sibTrans" presStyleCnt="0"/>
      <dgm:spPr/>
    </dgm:pt>
    <dgm:pt modelId="{E4CDE845-E0DE-4044-A726-7A5033546175}" type="pres">
      <dgm:prSet presAssocID="{64813616-1F0D-40D5-A8F3-A6BECD97DDC4}" presName="node" presStyleLbl="node1" presStyleIdx="6" presStyleCnt="7">
        <dgm:presLayoutVars>
          <dgm:bulletEnabled val="1"/>
        </dgm:presLayoutVars>
      </dgm:prSet>
      <dgm:spPr/>
    </dgm:pt>
  </dgm:ptLst>
  <dgm:cxnLst>
    <dgm:cxn modelId="{AB1CC600-F183-4C86-8E03-63F55DE45D09}" srcId="{3DBDFBF3-1ADE-46F8-9A90-C8D59C3C5650}" destId="{722FA156-7FDD-40A7-88A7-4A6C115259ED}" srcOrd="4" destOrd="0" parTransId="{055021A9-3243-4ABF-BF30-85952C496AEA}" sibTransId="{9E4B9DB4-04E3-433B-AB5B-63D4B15D8CBD}"/>
    <dgm:cxn modelId="{DE402609-385C-4688-9E0D-14428ED4CE73}" srcId="{3DBDFBF3-1ADE-46F8-9A90-C8D59C3C5650}" destId="{64813616-1F0D-40D5-A8F3-A6BECD97DDC4}" srcOrd="6" destOrd="0" parTransId="{4AA53CC6-00F3-471C-A9BA-12D169C1B855}" sibTransId="{130249A1-200E-4E88-BB04-23369ED7D298}"/>
    <dgm:cxn modelId="{F3C2A723-0FA4-4FF8-A157-43CD1956A6D2}" srcId="{3DBDFBF3-1ADE-46F8-9A90-C8D59C3C5650}" destId="{0C24ACF4-DA44-49F0-803B-20B9AF17E78A}" srcOrd="0" destOrd="0" parTransId="{B15E6B26-878E-4128-A231-6A2B4620231D}" sibTransId="{53B47FC5-3064-4022-AA1F-6FA9E064F627}"/>
    <dgm:cxn modelId="{F017B164-3265-4F4A-A436-7DF5D6572F6E}" type="presOf" srcId="{3EC6BD1E-982F-41BC-95DB-C63E0D19F449}" destId="{DA0A9504-C37F-4FDE-A681-69406FECAC5A}" srcOrd="0" destOrd="0" presId="urn:microsoft.com/office/officeart/2005/8/layout/default"/>
    <dgm:cxn modelId="{B850E647-3EC5-4C5A-8ADD-A8F92985F7D5}" type="presOf" srcId="{3F7FEE1C-5616-45DA-BD51-1A7866E817E5}" destId="{96EF743E-C638-4EC0-A3D3-894EE774C7D2}" srcOrd="0" destOrd="0" presId="urn:microsoft.com/office/officeart/2005/8/layout/default"/>
    <dgm:cxn modelId="{10288C4E-B25F-4EE0-A791-ECB41646F683}" type="presOf" srcId="{0B21552C-19B7-406E-896F-80B697729A07}" destId="{D1DD8029-3000-4BB5-B68F-C7DBC0B6C332}" srcOrd="0" destOrd="0" presId="urn:microsoft.com/office/officeart/2005/8/layout/default"/>
    <dgm:cxn modelId="{2C02C972-ACB9-4051-A06C-89C58B03CEE7}" type="presOf" srcId="{3DBDFBF3-1ADE-46F8-9A90-C8D59C3C5650}" destId="{90D33896-E958-4DA3-8750-C2D6D890E885}" srcOrd="0" destOrd="0" presId="urn:microsoft.com/office/officeart/2005/8/layout/default"/>
    <dgm:cxn modelId="{E021D375-A43C-4204-A4BE-1A21FB96CD40}" srcId="{3DBDFBF3-1ADE-46F8-9A90-C8D59C3C5650}" destId="{3EC6BD1E-982F-41BC-95DB-C63E0D19F449}" srcOrd="3" destOrd="0" parTransId="{C06235E8-7E64-4EDB-A802-DF64C524CE87}" sibTransId="{03EFFD86-97E5-4943-984E-24A13A0C3C1F}"/>
    <dgm:cxn modelId="{64D99C7D-0B0D-4EA6-BAE3-127BB57068FD}" type="presOf" srcId="{64813616-1F0D-40D5-A8F3-A6BECD97DDC4}" destId="{E4CDE845-E0DE-4044-A726-7A5033546175}" srcOrd="0" destOrd="0" presId="urn:microsoft.com/office/officeart/2005/8/layout/default"/>
    <dgm:cxn modelId="{13C16B9C-88C3-44D7-824F-8888EC1BCD30}" srcId="{3DBDFBF3-1ADE-46F8-9A90-C8D59C3C5650}" destId="{26FAD4DA-54D7-4E91-9977-748DE3EF1EC8}" srcOrd="1" destOrd="0" parTransId="{DAA804C8-5A83-4AB3-A73F-94542D001611}" sibTransId="{3AB77E08-88E7-43D2-9979-F7F1EEE4D6A2}"/>
    <dgm:cxn modelId="{2FA8E4A6-CA8F-4FDC-A2A9-79CC7AB82E9B}" srcId="{3DBDFBF3-1ADE-46F8-9A90-C8D59C3C5650}" destId="{3F7FEE1C-5616-45DA-BD51-1A7866E817E5}" srcOrd="2" destOrd="0" parTransId="{389B58BE-B981-41D4-B724-5DDDB90D3D8F}" sibTransId="{6A1CE874-3B11-43DE-A733-B05CD7AE8CE8}"/>
    <dgm:cxn modelId="{0538CCAA-B8A8-4653-AC01-A6A786799DBE}" type="presOf" srcId="{26FAD4DA-54D7-4E91-9977-748DE3EF1EC8}" destId="{227DEB47-0229-42C8-82E9-7DF48274CA3D}" srcOrd="0" destOrd="0" presId="urn:microsoft.com/office/officeart/2005/8/layout/default"/>
    <dgm:cxn modelId="{917EE5D1-9B0F-42C8-A176-D09D7CBC6F3B}" type="presOf" srcId="{722FA156-7FDD-40A7-88A7-4A6C115259ED}" destId="{D57DE708-E4A8-46D3-A112-A5A81D9EB73E}" srcOrd="0" destOrd="0" presId="urn:microsoft.com/office/officeart/2005/8/layout/default"/>
    <dgm:cxn modelId="{CB0ADFD3-D757-4B77-9052-28DBE5ED83B2}" srcId="{3DBDFBF3-1ADE-46F8-9A90-C8D59C3C5650}" destId="{0B21552C-19B7-406E-896F-80B697729A07}" srcOrd="5" destOrd="0" parTransId="{46C15C74-5D79-489B-88D7-DA6399AD102A}" sibTransId="{4DEDC4EF-820D-4935-989D-330C634B4268}"/>
    <dgm:cxn modelId="{544B56D8-443E-4A0C-9BC8-DC46B900CEFD}" type="presOf" srcId="{0C24ACF4-DA44-49F0-803B-20B9AF17E78A}" destId="{2E5A68FE-2D7A-4777-82E4-8854B6C486DD}" srcOrd="0" destOrd="0" presId="urn:microsoft.com/office/officeart/2005/8/layout/default"/>
    <dgm:cxn modelId="{9166A4CB-857F-4EF7-BBC0-33099C9D7B80}" type="presParOf" srcId="{90D33896-E958-4DA3-8750-C2D6D890E885}" destId="{2E5A68FE-2D7A-4777-82E4-8854B6C486DD}" srcOrd="0" destOrd="0" presId="urn:microsoft.com/office/officeart/2005/8/layout/default"/>
    <dgm:cxn modelId="{3268B8BD-31CD-470E-83AE-9115E6BA928E}" type="presParOf" srcId="{90D33896-E958-4DA3-8750-C2D6D890E885}" destId="{9F980B70-0B7D-4B1E-ABD2-5E6BDFFD1401}" srcOrd="1" destOrd="0" presId="urn:microsoft.com/office/officeart/2005/8/layout/default"/>
    <dgm:cxn modelId="{CB1CB4FF-D940-45B2-A9D3-51BA8ED84A18}" type="presParOf" srcId="{90D33896-E958-4DA3-8750-C2D6D890E885}" destId="{227DEB47-0229-42C8-82E9-7DF48274CA3D}" srcOrd="2" destOrd="0" presId="urn:microsoft.com/office/officeart/2005/8/layout/default"/>
    <dgm:cxn modelId="{50139339-256E-469B-8FC4-551D80581D85}" type="presParOf" srcId="{90D33896-E958-4DA3-8750-C2D6D890E885}" destId="{F7B45D8D-8B32-433A-A47D-4960F56B95A5}" srcOrd="3" destOrd="0" presId="urn:microsoft.com/office/officeart/2005/8/layout/default"/>
    <dgm:cxn modelId="{C2CFBB13-E648-4C73-99A6-21308C56DADB}" type="presParOf" srcId="{90D33896-E958-4DA3-8750-C2D6D890E885}" destId="{96EF743E-C638-4EC0-A3D3-894EE774C7D2}" srcOrd="4" destOrd="0" presId="urn:microsoft.com/office/officeart/2005/8/layout/default"/>
    <dgm:cxn modelId="{00EA07D6-1961-4505-8295-4C609E291F88}" type="presParOf" srcId="{90D33896-E958-4DA3-8750-C2D6D890E885}" destId="{F837904D-F3A2-4973-9082-1100FEFD152A}" srcOrd="5" destOrd="0" presId="urn:microsoft.com/office/officeart/2005/8/layout/default"/>
    <dgm:cxn modelId="{44A28D35-EBA3-4549-A9CD-0D0C9D580C87}" type="presParOf" srcId="{90D33896-E958-4DA3-8750-C2D6D890E885}" destId="{DA0A9504-C37F-4FDE-A681-69406FECAC5A}" srcOrd="6" destOrd="0" presId="urn:microsoft.com/office/officeart/2005/8/layout/default"/>
    <dgm:cxn modelId="{1AF1440D-475B-4C78-B160-6EA7F87F7963}" type="presParOf" srcId="{90D33896-E958-4DA3-8750-C2D6D890E885}" destId="{C9B83727-D4C4-41C9-9BD3-6B18E48F19E8}" srcOrd="7" destOrd="0" presId="urn:microsoft.com/office/officeart/2005/8/layout/default"/>
    <dgm:cxn modelId="{DAE9433B-228D-4DD2-9EA6-AB799C0F5B48}" type="presParOf" srcId="{90D33896-E958-4DA3-8750-C2D6D890E885}" destId="{D57DE708-E4A8-46D3-A112-A5A81D9EB73E}" srcOrd="8" destOrd="0" presId="urn:microsoft.com/office/officeart/2005/8/layout/default"/>
    <dgm:cxn modelId="{888EA414-FC22-466A-A5D6-797F97391EBA}" type="presParOf" srcId="{90D33896-E958-4DA3-8750-C2D6D890E885}" destId="{F1284B94-F2FA-4C4D-A758-5C1F06D33609}" srcOrd="9" destOrd="0" presId="urn:microsoft.com/office/officeart/2005/8/layout/default"/>
    <dgm:cxn modelId="{641A0F09-267D-49EA-96E6-ED06D01ECDB2}" type="presParOf" srcId="{90D33896-E958-4DA3-8750-C2D6D890E885}" destId="{D1DD8029-3000-4BB5-B68F-C7DBC0B6C332}" srcOrd="10" destOrd="0" presId="urn:microsoft.com/office/officeart/2005/8/layout/default"/>
    <dgm:cxn modelId="{F5AE155C-CCB8-497B-8948-FF07CD4C3570}" type="presParOf" srcId="{90D33896-E958-4DA3-8750-C2D6D890E885}" destId="{0CCCE047-9414-4BB4-B9F1-917E4D0EB8D7}" srcOrd="11" destOrd="0" presId="urn:microsoft.com/office/officeart/2005/8/layout/default"/>
    <dgm:cxn modelId="{43BB6853-B89E-485E-A005-27E22D003CB2}" type="presParOf" srcId="{90D33896-E958-4DA3-8750-C2D6D890E885}" destId="{E4CDE845-E0DE-4044-A726-7A5033546175}"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50CFA6-18E7-4367-8F7F-3A331265E736}" type="doc">
      <dgm:prSet loTypeId="urn:microsoft.com/office/officeart/2005/8/layout/vList3" loCatId="picture" qsTypeId="urn:microsoft.com/office/officeart/2005/8/quickstyle/simple1" qsCatId="simple" csTypeId="urn:microsoft.com/office/officeart/2005/8/colors/accent0_1" csCatId="mainScheme" phldr="1"/>
      <dgm:spPr/>
    </dgm:pt>
    <dgm:pt modelId="{C6A00128-9B3C-414E-89CB-43EE913D584F}">
      <dgm:prSet phldrT="[نص]"/>
      <dgm:spPr>
        <a:noFill/>
        <a:ln>
          <a:solidFill>
            <a:schemeClr val="tx1">
              <a:lumMod val="40000"/>
              <a:lumOff val="60000"/>
            </a:schemeClr>
          </a:solidFill>
        </a:ln>
      </dgm:spPr>
      <dgm:t>
        <a:bodyPr/>
        <a:lstStyle/>
        <a:p>
          <a:pPr rtl="1"/>
          <a:r>
            <a:rPr lang="en-US" dirty="0">
              <a:hlinkClick xmlns:r="http://schemas.openxmlformats.org/officeDocument/2006/relationships" r:id="rId1"/>
            </a:rPr>
            <a:t>info@ithraa.sa</a:t>
          </a:r>
          <a:endParaRPr lang="ar-SA" dirty="0"/>
        </a:p>
      </dgm:t>
    </dgm:pt>
    <dgm:pt modelId="{4D322025-12A1-4CB9-A793-C9C3C9D0C681}" type="parTrans" cxnId="{779799F0-465D-43EC-A52F-8DB836D96479}">
      <dgm:prSet/>
      <dgm:spPr/>
      <dgm:t>
        <a:bodyPr/>
        <a:lstStyle/>
        <a:p>
          <a:pPr rtl="1"/>
          <a:endParaRPr lang="ar-SA"/>
        </a:p>
      </dgm:t>
    </dgm:pt>
    <dgm:pt modelId="{7B9772CA-89E3-40D3-9CE4-D6435E278040}" type="sibTrans" cxnId="{779799F0-465D-43EC-A52F-8DB836D96479}">
      <dgm:prSet/>
      <dgm:spPr/>
      <dgm:t>
        <a:bodyPr/>
        <a:lstStyle/>
        <a:p>
          <a:pPr rtl="1"/>
          <a:endParaRPr lang="ar-SA"/>
        </a:p>
      </dgm:t>
    </dgm:pt>
    <dgm:pt modelId="{8B1AC4EC-26A5-47AB-9630-8619A59F49BC}">
      <dgm:prSet phldrT="[نص]"/>
      <dgm:spPr>
        <a:noFill/>
        <a:ln>
          <a:solidFill>
            <a:schemeClr val="tx1">
              <a:lumMod val="40000"/>
              <a:lumOff val="60000"/>
            </a:schemeClr>
          </a:solidFill>
        </a:ln>
      </dgm:spPr>
      <dgm:t>
        <a:bodyPr/>
        <a:lstStyle/>
        <a:p>
          <a:pPr rtl="1"/>
          <a:r>
            <a:rPr lang="en-US" dirty="0">
              <a:hlinkClick xmlns:r="http://schemas.openxmlformats.org/officeDocument/2006/relationships" r:id="rId2"/>
            </a:rPr>
            <a:t>www.ithraa.sa</a:t>
          </a:r>
          <a:endParaRPr lang="ar-SA" dirty="0"/>
        </a:p>
      </dgm:t>
    </dgm:pt>
    <dgm:pt modelId="{6516C4EA-FA50-4167-844A-78EDDC3F31C7}" type="parTrans" cxnId="{61F8F717-C191-4566-933D-536FDB6D039B}">
      <dgm:prSet/>
      <dgm:spPr/>
      <dgm:t>
        <a:bodyPr/>
        <a:lstStyle/>
        <a:p>
          <a:pPr rtl="1"/>
          <a:endParaRPr lang="ar-SA"/>
        </a:p>
      </dgm:t>
    </dgm:pt>
    <dgm:pt modelId="{7F90E9FC-293C-4BE8-A00D-D563F2F1255F}" type="sibTrans" cxnId="{61F8F717-C191-4566-933D-536FDB6D039B}">
      <dgm:prSet/>
      <dgm:spPr/>
      <dgm:t>
        <a:bodyPr/>
        <a:lstStyle/>
        <a:p>
          <a:pPr rtl="1"/>
          <a:endParaRPr lang="ar-SA"/>
        </a:p>
      </dgm:t>
    </dgm:pt>
    <dgm:pt modelId="{A6533701-88EC-47DA-9417-57EEA9E138DC}">
      <dgm:prSet phldrT="[نص]"/>
      <dgm:spPr>
        <a:noFill/>
        <a:ln>
          <a:solidFill>
            <a:schemeClr val="tx1">
              <a:lumMod val="40000"/>
              <a:lumOff val="60000"/>
            </a:schemeClr>
          </a:solidFill>
        </a:ln>
      </dgm:spPr>
      <dgm:t>
        <a:bodyPr/>
        <a:lstStyle/>
        <a:p>
          <a:pPr rtl="1"/>
          <a:r>
            <a:rPr lang="en-US" dirty="0"/>
            <a:t>+96611445200</a:t>
          </a:r>
          <a:endParaRPr lang="ar-SA" dirty="0"/>
        </a:p>
      </dgm:t>
    </dgm:pt>
    <dgm:pt modelId="{462A36CB-44EB-42B4-BE8E-C5970698D5A6}" type="parTrans" cxnId="{69BD8A26-68CC-4214-A7DF-7B8A38C45ED9}">
      <dgm:prSet/>
      <dgm:spPr/>
      <dgm:t>
        <a:bodyPr/>
        <a:lstStyle/>
        <a:p>
          <a:pPr rtl="1"/>
          <a:endParaRPr lang="ar-SA"/>
        </a:p>
      </dgm:t>
    </dgm:pt>
    <dgm:pt modelId="{578E9722-DE75-4803-9613-FBF1AA506179}" type="sibTrans" cxnId="{69BD8A26-68CC-4214-A7DF-7B8A38C45ED9}">
      <dgm:prSet/>
      <dgm:spPr/>
      <dgm:t>
        <a:bodyPr/>
        <a:lstStyle/>
        <a:p>
          <a:pPr rtl="1"/>
          <a:endParaRPr lang="ar-SA"/>
        </a:p>
      </dgm:t>
    </dgm:pt>
    <dgm:pt modelId="{62D5C486-A219-4072-8A00-C6A8E77A30A9}">
      <dgm:prSet phldrT="[نص]"/>
      <dgm:spPr>
        <a:noFill/>
        <a:ln>
          <a:solidFill>
            <a:schemeClr val="tx1">
              <a:lumMod val="40000"/>
              <a:lumOff val="60000"/>
            </a:schemeClr>
          </a:solidFill>
        </a:ln>
      </dgm:spPr>
      <dgm:t>
        <a:bodyPr/>
        <a:lstStyle/>
        <a:p>
          <a:pPr rtl="1"/>
          <a:r>
            <a:rPr lang="en-US" dirty="0"/>
            <a:t>+966504842744</a:t>
          </a:r>
          <a:endParaRPr lang="ar-SA" dirty="0"/>
        </a:p>
      </dgm:t>
    </dgm:pt>
    <dgm:pt modelId="{07BBB6AF-3B36-4132-8F8F-F11DD4C9032B}" type="parTrans" cxnId="{E2BCF638-8CB7-4050-BC20-63FD1850C0B9}">
      <dgm:prSet/>
      <dgm:spPr/>
      <dgm:t>
        <a:bodyPr/>
        <a:lstStyle/>
        <a:p>
          <a:pPr rtl="1"/>
          <a:endParaRPr lang="ar-SA"/>
        </a:p>
      </dgm:t>
    </dgm:pt>
    <dgm:pt modelId="{7F54A0B9-ECF8-4D15-9781-0FD22D6D9642}" type="sibTrans" cxnId="{E2BCF638-8CB7-4050-BC20-63FD1850C0B9}">
      <dgm:prSet/>
      <dgm:spPr/>
      <dgm:t>
        <a:bodyPr/>
        <a:lstStyle/>
        <a:p>
          <a:pPr rtl="1"/>
          <a:endParaRPr lang="ar-SA"/>
        </a:p>
      </dgm:t>
    </dgm:pt>
    <dgm:pt modelId="{18DC2CC3-3E48-4775-AAD3-76E2DCF27FBF}" type="pres">
      <dgm:prSet presAssocID="{4750CFA6-18E7-4367-8F7F-3A331265E736}" presName="linearFlow" presStyleCnt="0">
        <dgm:presLayoutVars>
          <dgm:dir/>
          <dgm:resizeHandles val="exact"/>
        </dgm:presLayoutVars>
      </dgm:prSet>
      <dgm:spPr/>
    </dgm:pt>
    <dgm:pt modelId="{64CE93EB-FB6A-4E17-BFA0-44E440EC3FF2}" type="pres">
      <dgm:prSet presAssocID="{C6A00128-9B3C-414E-89CB-43EE913D584F}" presName="composite" presStyleCnt="0"/>
      <dgm:spPr/>
    </dgm:pt>
    <dgm:pt modelId="{3A266D51-8B78-4DBF-8A20-3DD002A026FD}" type="pres">
      <dgm:prSet presAssocID="{C6A00128-9B3C-414E-89CB-43EE913D584F}" presName="imgShp" presStyleLbl="fgImgPlace1" presStyleIdx="0" presStyleCnt="4" custLinFactNeighborX="-53388" custLinFactNeighborY="-1263"/>
      <dgm:spPr>
        <a:blipFill rotWithShape="1">
          <a:blip xmlns:r="http://schemas.openxmlformats.org/officeDocument/2006/relationships" r:embed="rId3"/>
          <a:stretch>
            <a:fillRect/>
          </a:stretch>
        </a:blipFill>
        <a:ln>
          <a:noFill/>
        </a:ln>
      </dgm:spPr>
    </dgm:pt>
    <dgm:pt modelId="{C08AB0FB-9171-47D6-8DAE-B77B5B2F993A}" type="pres">
      <dgm:prSet presAssocID="{C6A00128-9B3C-414E-89CB-43EE913D584F}" presName="txShp" presStyleLbl="node1" presStyleIdx="0" presStyleCnt="4">
        <dgm:presLayoutVars>
          <dgm:bulletEnabled val="1"/>
        </dgm:presLayoutVars>
      </dgm:prSet>
      <dgm:spPr/>
    </dgm:pt>
    <dgm:pt modelId="{66277F80-006C-4095-A191-785FD0BF7CE6}" type="pres">
      <dgm:prSet presAssocID="{7B9772CA-89E3-40D3-9CE4-D6435E278040}" presName="spacing" presStyleCnt="0"/>
      <dgm:spPr/>
    </dgm:pt>
    <dgm:pt modelId="{E9021795-81A9-4458-AC65-9BC41E0B28EE}" type="pres">
      <dgm:prSet presAssocID="{8B1AC4EC-26A5-47AB-9630-8619A59F49BC}" presName="composite" presStyleCnt="0"/>
      <dgm:spPr/>
    </dgm:pt>
    <dgm:pt modelId="{6EC66202-D8B6-4801-BE88-402AB0E4D843}" type="pres">
      <dgm:prSet presAssocID="{8B1AC4EC-26A5-47AB-9630-8619A59F49BC}" presName="imgShp" presStyleLbl="fgImgPlace1" presStyleIdx="1" presStyleCnt="4" custScaleX="98674" custScaleY="92308" custLinFactNeighborX="-56834"/>
      <dgm:spPr>
        <a:blipFill rotWithShape="1">
          <a:blip xmlns:r="http://schemas.openxmlformats.org/officeDocument/2006/relationships" r:embed="rId4"/>
          <a:stretch>
            <a:fillRect/>
          </a:stretch>
        </a:blipFill>
        <a:ln>
          <a:noFill/>
        </a:ln>
      </dgm:spPr>
    </dgm:pt>
    <dgm:pt modelId="{D093805D-5D44-49D9-A787-F2704F54B745}" type="pres">
      <dgm:prSet presAssocID="{8B1AC4EC-26A5-47AB-9630-8619A59F49BC}" presName="txShp" presStyleLbl="node1" presStyleIdx="1" presStyleCnt="4">
        <dgm:presLayoutVars>
          <dgm:bulletEnabled val="1"/>
        </dgm:presLayoutVars>
      </dgm:prSet>
      <dgm:spPr/>
    </dgm:pt>
    <dgm:pt modelId="{D5FD7982-6F1F-462B-974E-93DF4D644266}" type="pres">
      <dgm:prSet presAssocID="{7F90E9FC-293C-4BE8-A00D-D563F2F1255F}" presName="spacing" presStyleCnt="0"/>
      <dgm:spPr/>
    </dgm:pt>
    <dgm:pt modelId="{F4E5AA13-4221-4571-AFD2-557B13B2C1ED}" type="pres">
      <dgm:prSet presAssocID="{62D5C486-A219-4072-8A00-C6A8E77A30A9}" presName="composite" presStyleCnt="0"/>
      <dgm:spPr/>
    </dgm:pt>
    <dgm:pt modelId="{3B7BF556-52AF-4F55-A4A6-517FD04E98F0}" type="pres">
      <dgm:prSet presAssocID="{62D5C486-A219-4072-8A00-C6A8E77A30A9}" presName="imgShp" presStyleLbl="fgImgPlace1" presStyleIdx="2" presStyleCnt="4" custLinFactNeighborX="-56171" custLinFactNeighborY="2411"/>
      <dgm:spPr>
        <a:blipFill rotWithShape="1">
          <a:blip xmlns:r="http://schemas.openxmlformats.org/officeDocument/2006/relationships" r:embed="rId5"/>
          <a:stretch>
            <a:fillRect/>
          </a:stretch>
        </a:blipFill>
        <a:ln>
          <a:noFill/>
        </a:ln>
      </dgm:spPr>
    </dgm:pt>
    <dgm:pt modelId="{2F4C5AD6-8AEF-4ABC-9BB9-62203700E88F}" type="pres">
      <dgm:prSet presAssocID="{62D5C486-A219-4072-8A00-C6A8E77A30A9}" presName="txShp" presStyleLbl="node1" presStyleIdx="2" presStyleCnt="4">
        <dgm:presLayoutVars>
          <dgm:bulletEnabled val="1"/>
        </dgm:presLayoutVars>
      </dgm:prSet>
      <dgm:spPr/>
    </dgm:pt>
    <dgm:pt modelId="{0E9B19F3-5B7D-4D30-94BE-AD2D1CAF6148}" type="pres">
      <dgm:prSet presAssocID="{7F54A0B9-ECF8-4D15-9781-0FD22D6D9642}" presName="spacing" presStyleCnt="0"/>
      <dgm:spPr/>
    </dgm:pt>
    <dgm:pt modelId="{90BE99A2-08EA-4CB4-B5A8-47C7EBE87148}" type="pres">
      <dgm:prSet presAssocID="{A6533701-88EC-47DA-9417-57EEA9E138DC}" presName="composite" presStyleCnt="0"/>
      <dgm:spPr/>
    </dgm:pt>
    <dgm:pt modelId="{04CDECD1-8D9E-48B5-8474-E93308076255}" type="pres">
      <dgm:prSet presAssocID="{A6533701-88EC-47DA-9417-57EEA9E138DC}" presName="imgShp" presStyleLbl="fgImgPlace1" presStyleIdx="3" presStyleCnt="4" custScaleX="87305" custScaleY="80520" custLinFactNeighborX="-46494" custLinFactNeighborY="0"/>
      <dgm:spPr>
        <a:blipFill rotWithShape="1">
          <a:blip xmlns:r="http://schemas.openxmlformats.org/officeDocument/2006/relationships" r:embed="rId6"/>
          <a:stretch>
            <a:fillRect/>
          </a:stretch>
        </a:blipFill>
        <a:ln>
          <a:noFill/>
        </a:ln>
      </dgm:spPr>
    </dgm:pt>
    <dgm:pt modelId="{3658A97F-1BC6-43EE-9761-C4A585E74DC0}" type="pres">
      <dgm:prSet presAssocID="{A6533701-88EC-47DA-9417-57EEA9E138DC}" presName="txShp" presStyleLbl="node1" presStyleIdx="3" presStyleCnt="4">
        <dgm:presLayoutVars>
          <dgm:bulletEnabled val="1"/>
        </dgm:presLayoutVars>
      </dgm:prSet>
      <dgm:spPr/>
    </dgm:pt>
  </dgm:ptLst>
  <dgm:cxnLst>
    <dgm:cxn modelId="{61F8F717-C191-4566-933D-536FDB6D039B}" srcId="{4750CFA6-18E7-4367-8F7F-3A331265E736}" destId="{8B1AC4EC-26A5-47AB-9630-8619A59F49BC}" srcOrd="1" destOrd="0" parTransId="{6516C4EA-FA50-4167-844A-78EDDC3F31C7}" sibTransId="{7F90E9FC-293C-4BE8-A00D-D563F2F1255F}"/>
    <dgm:cxn modelId="{69BD8A26-68CC-4214-A7DF-7B8A38C45ED9}" srcId="{4750CFA6-18E7-4367-8F7F-3A331265E736}" destId="{A6533701-88EC-47DA-9417-57EEA9E138DC}" srcOrd="3" destOrd="0" parTransId="{462A36CB-44EB-42B4-BE8E-C5970698D5A6}" sibTransId="{578E9722-DE75-4803-9613-FBF1AA506179}"/>
    <dgm:cxn modelId="{E2BCF638-8CB7-4050-BC20-63FD1850C0B9}" srcId="{4750CFA6-18E7-4367-8F7F-3A331265E736}" destId="{62D5C486-A219-4072-8A00-C6A8E77A30A9}" srcOrd="2" destOrd="0" parTransId="{07BBB6AF-3B36-4132-8F8F-F11DD4C9032B}" sibTransId="{7F54A0B9-ECF8-4D15-9781-0FD22D6D9642}"/>
    <dgm:cxn modelId="{5B8CB5A2-6E34-4712-8EDD-285906F744A2}" type="presOf" srcId="{8B1AC4EC-26A5-47AB-9630-8619A59F49BC}" destId="{D093805D-5D44-49D9-A787-F2704F54B745}" srcOrd="0" destOrd="0" presId="urn:microsoft.com/office/officeart/2005/8/layout/vList3"/>
    <dgm:cxn modelId="{C28796D7-73B4-4EF1-95D1-F9F2CC43987C}" type="presOf" srcId="{A6533701-88EC-47DA-9417-57EEA9E138DC}" destId="{3658A97F-1BC6-43EE-9761-C4A585E74DC0}" srcOrd="0" destOrd="0" presId="urn:microsoft.com/office/officeart/2005/8/layout/vList3"/>
    <dgm:cxn modelId="{C2C87BE7-B42F-4BD8-A082-6C82EEAF951E}" type="presOf" srcId="{4750CFA6-18E7-4367-8F7F-3A331265E736}" destId="{18DC2CC3-3E48-4775-AAD3-76E2DCF27FBF}" srcOrd="0" destOrd="0" presId="urn:microsoft.com/office/officeart/2005/8/layout/vList3"/>
    <dgm:cxn modelId="{DB5A53EC-2DD5-4468-A491-803FF5B08EA7}" type="presOf" srcId="{C6A00128-9B3C-414E-89CB-43EE913D584F}" destId="{C08AB0FB-9171-47D6-8DAE-B77B5B2F993A}" srcOrd="0" destOrd="0" presId="urn:microsoft.com/office/officeart/2005/8/layout/vList3"/>
    <dgm:cxn modelId="{779799F0-465D-43EC-A52F-8DB836D96479}" srcId="{4750CFA6-18E7-4367-8F7F-3A331265E736}" destId="{C6A00128-9B3C-414E-89CB-43EE913D584F}" srcOrd="0" destOrd="0" parTransId="{4D322025-12A1-4CB9-A793-C9C3C9D0C681}" sibTransId="{7B9772CA-89E3-40D3-9CE4-D6435E278040}"/>
    <dgm:cxn modelId="{718EE9F5-83FA-4D3E-80D2-C763AB96259A}" type="presOf" srcId="{62D5C486-A219-4072-8A00-C6A8E77A30A9}" destId="{2F4C5AD6-8AEF-4ABC-9BB9-62203700E88F}" srcOrd="0" destOrd="0" presId="urn:microsoft.com/office/officeart/2005/8/layout/vList3"/>
    <dgm:cxn modelId="{6E35D13F-132E-4122-A161-25DF45BCC391}" type="presParOf" srcId="{18DC2CC3-3E48-4775-AAD3-76E2DCF27FBF}" destId="{64CE93EB-FB6A-4E17-BFA0-44E440EC3FF2}" srcOrd="0" destOrd="0" presId="urn:microsoft.com/office/officeart/2005/8/layout/vList3"/>
    <dgm:cxn modelId="{7003F2AB-40CB-4B78-BACB-18242D0366B3}" type="presParOf" srcId="{64CE93EB-FB6A-4E17-BFA0-44E440EC3FF2}" destId="{3A266D51-8B78-4DBF-8A20-3DD002A026FD}" srcOrd="0" destOrd="0" presId="urn:microsoft.com/office/officeart/2005/8/layout/vList3"/>
    <dgm:cxn modelId="{33FC0940-F336-4F73-A653-5D6EBC08610A}" type="presParOf" srcId="{64CE93EB-FB6A-4E17-BFA0-44E440EC3FF2}" destId="{C08AB0FB-9171-47D6-8DAE-B77B5B2F993A}" srcOrd="1" destOrd="0" presId="urn:microsoft.com/office/officeart/2005/8/layout/vList3"/>
    <dgm:cxn modelId="{FDB14213-03AF-4D95-8E70-A5CB402FA0CD}" type="presParOf" srcId="{18DC2CC3-3E48-4775-AAD3-76E2DCF27FBF}" destId="{66277F80-006C-4095-A191-785FD0BF7CE6}" srcOrd="1" destOrd="0" presId="urn:microsoft.com/office/officeart/2005/8/layout/vList3"/>
    <dgm:cxn modelId="{0149508C-E541-46B2-AFFB-5F45B3069F5E}" type="presParOf" srcId="{18DC2CC3-3E48-4775-AAD3-76E2DCF27FBF}" destId="{E9021795-81A9-4458-AC65-9BC41E0B28EE}" srcOrd="2" destOrd="0" presId="urn:microsoft.com/office/officeart/2005/8/layout/vList3"/>
    <dgm:cxn modelId="{411B74AD-2114-4B55-867F-CB4E173AF1F0}" type="presParOf" srcId="{E9021795-81A9-4458-AC65-9BC41E0B28EE}" destId="{6EC66202-D8B6-4801-BE88-402AB0E4D843}" srcOrd="0" destOrd="0" presId="urn:microsoft.com/office/officeart/2005/8/layout/vList3"/>
    <dgm:cxn modelId="{EF0A8744-A725-420D-B689-1EC17DD7015B}" type="presParOf" srcId="{E9021795-81A9-4458-AC65-9BC41E0B28EE}" destId="{D093805D-5D44-49D9-A787-F2704F54B745}" srcOrd="1" destOrd="0" presId="urn:microsoft.com/office/officeart/2005/8/layout/vList3"/>
    <dgm:cxn modelId="{08F23A16-A986-4AA5-8BB3-9C1501A210B4}" type="presParOf" srcId="{18DC2CC3-3E48-4775-AAD3-76E2DCF27FBF}" destId="{D5FD7982-6F1F-462B-974E-93DF4D644266}" srcOrd="3" destOrd="0" presId="urn:microsoft.com/office/officeart/2005/8/layout/vList3"/>
    <dgm:cxn modelId="{7510CFB3-E639-442D-BF0C-4B125B3600AA}" type="presParOf" srcId="{18DC2CC3-3E48-4775-AAD3-76E2DCF27FBF}" destId="{F4E5AA13-4221-4571-AFD2-557B13B2C1ED}" srcOrd="4" destOrd="0" presId="urn:microsoft.com/office/officeart/2005/8/layout/vList3"/>
    <dgm:cxn modelId="{19F567FF-6C93-4554-83A2-C2D6ABAE4927}" type="presParOf" srcId="{F4E5AA13-4221-4571-AFD2-557B13B2C1ED}" destId="{3B7BF556-52AF-4F55-A4A6-517FD04E98F0}" srcOrd="0" destOrd="0" presId="urn:microsoft.com/office/officeart/2005/8/layout/vList3"/>
    <dgm:cxn modelId="{68F87DD8-0418-4748-84BE-C009E330F859}" type="presParOf" srcId="{F4E5AA13-4221-4571-AFD2-557B13B2C1ED}" destId="{2F4C5AD6-8AEF-4ABC-9BB9-62203700E88F}" srcOrd="1" destOrd="0" presId="urn:microsoft.com/office/officeart/2005/8/layout/vList3"/>
    <dgm:cxn modelId="{CE06B7BA-B674-4332-99F3-8071D38A41E9}" type="presParOf" srcId="{18DC2CC3-3E48-4775-AAD3-76E2DCF27FBF}" destId="{0E9B19F3-5B7D-4D30-94BE-AD2D1CAF6148}" srcOrd="5" destOrd="0" presId="urn:microsoft.com/office/officeart/2005/8/layout/vList3"/>
    <dgm:cxn modelId="{55BF1315-FC5F-48F0-9B41-8E7D57D6AC67}" type="presParOf" srcId="{18DC2CC3-3E48-4775-AAD3-76E2DCF27FBF}" destId="{90BE99A2-08EA-4CB4-B5A8-47C7EBE87148}" srcOrd="6" destOrd="0" presId="urn:microsoft.com/office/officeart/2005/8/layout/vList3"/>
    <dgm:cxn modelId="{E00D3BCB-3AB4-447E-8C45-2D1CE30A44FF}" type="presParOf" srcId="{90BE99A2-08EA-4CB4-B5A8-47C7EBE87148}" destId="{04CDECD1-8D9E-48B5-8474-E93308076255}" srcOrd="0" destOrd="0" presId="urn:microsoft.com/office/officeart/2005/8/layout/vList3"/>
    <dgm:cxn modelId="{4E3674A9-EE1A-403D-AD19-20222F49C784}" type="presParOf" srcId="{90BE99A2-08EA-4CB4-B5A8-47C7EBE87148}" destId="{3658A97F-1BC6-43EE-9761-C4A585E74DC0}"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5D89B6-D8F6-4D87-85E4-C0893D03A83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288E3EB2-3B60-4D32-B762-9452C1930578}">
      <dgm:prSet phldrT="[نص]" custT="1"/>
      <dgm:spPr>
        <a:solidFill>
          <a:schemeClr val="accent1">
            <a:lumMod val="40000"/>
            <a:lumOff val="60000"/>
          </a:schemeClr>
        </a:solidFill>
      </dgm:spPr>
      <dgm:t>
        <a:bodyPr/>
        <a:lstStyle/>
        <a:p>
          <a:r>
            <a:rPr lang="ar-SA" sz="2800" dirty="0">
              <a:solidFill>
                <a:sysClr val="windowText" lastClr="000000"/>
              </a:solidFill>
              <a:latin typeface="Dubai" panose="020B0503030403030204" pitchFamily="34" charset="-78"/>
              <a:cs typeface="Dubai" panose="020B0503030403030204" pitchFamily="34" charset="-78"/>
            </a:rPr>
            <a:t>المنطوق اصطلاحًا</a:t>
          </a:r>
          <a:endParaRPr lang="en-US" sz="2800" dirty="0">
            <a:solidFill>
              <a:sysClr val="windowText" lastClr="000000"/>
            </a:solidFill>
            <a:latin typeface="Dubai" panose="020B0503030403030204" pitchFamily="34" charset="-78"/>
            <a:cs typeface="Dubai" panose="020B0503030403030204" pitchFamily="34" charset="-78"/>
          </a:endParaRPr>
        </a:p>
      </dgm:t>
    </dgm:pt>
    <dgm:pt modelId="{B3610EC9-0124-49D9-B758-97FFD7971342}" type="parTrans" cxnId="{3A05547A-AF37-455E-8EDF-C8CB3A9E5B4D}">
      <dgm:prSet/>
      <dgm:spPr/>
      <dgm:t>
        <a:bodyPr/>
        <a:lstStyle/>
        <a:p>
          <a:endParaRPr lang="en-US" sz="2800">
            <a:latin typeface="Dubai Light" panose="020B0303030403030204" pitchFamily="34" charset="-78"/>
            <a:cs typeface="Dubai Light" panose="020B0303030403030204" pitchFamily="34" charset="-78"/>
          </a:endParaRPr>
        </a:p>
      </dgm:t>
    </dgm:pt>
    <dgm:pt modelId="{1930B02B-AF37-4F7A-8807-936FEAFDABB8}" type="sibTrans" cxnId="{3A05547A-AF37-455E-8EDF-C8CB3A9E5B4D}">
      <dgm:prSet/>
      <dgm:spPr/>
      <dgm:t>
        <a:bodyPr/>
        <a:lstStyle/>
        <a:p>
          <a:endParaRPr lang="en-US" sz="2800">
            <a:latin typeface="Dubai Light" panose="020B0303030403030204" pitchFamily="34" charset="-78"/>
            <a:cs typeface="Dubai Light" panose="020B0303030403030204" pitchFamily="34" charset="-78"/>
          </a:endParaRPr>
        </a:p>
      </dgm:t>
    </dgm:pt>
    <dgm:pt modelId="{C9754CD4-34F3-4503-A155-BD792922B99F}">
      <dgm:prSet phldrT="[نص]" custT="1"/>
      <dgm:spPr>
        <a:solidFill>
          <a:schemeClr val="accent1">
            <a:lumMod val="40000"/>
            <a:lumOff val="60000"/>
          </a:schemeClr>
        </a:solidFill>
      </dgm:spPr>
      <dgm:t>
        <a:bodyPr/>
        <a:lstStyle/>
        <a:p>
          <a:r>
            <a:rPr lang="ar-SA" sz="2800" dirty="0">
              <a:solidFill>
                <a:sysClr val="windowText" lastClr="000000"/>
              </a:solidFill>
              <a:latin typeface="Dubai Light" panose="020B0303030403030204" pitchFamily="34" charset="-78"/>
              <a:cs typeface="Dubai Light" panose="020B0303030403030204" pitchFamily="34" charset="-78"/>
            </a:rPr>
            <a:t>ما دل عليه اللفظ في محل النطق.</a:t>
          </a:r>
          <a:endParaRPr lang="en-US" sz="2800" dirty="0">
            <a:solidFill>
              <a:sysClr val="windowText" lastClr="000000"/>
            </a:solidFill>
            <a:latin typeface="Dubai Light" panose="020B0303030403030204" pitchFamily="34" charset="-78"/>
            <a:cs typeface="Dubai Light" panose="020B0303030403030204" pitchFamily="34" charset="-78"/>
          </a:endParaRPr>
        </a:p>
      </dgm:t>
    </dgm:pt>
    <dgm:pt modelId="{3B3067CD-45C8-4B77-AC50-609C65122EE2}" type="parTrans" cxnId="{A3FF5637-75BC-4876-8E4E-CDE76E6B611D}">
      <dgm:prSet/>
      <dgm:spPr/>
      <dgm:t>
        <a:bodyPr/>
        <a:lstStyle/>
        <a:p>
          <a:endParaRPr lang="en-US" sz="2800">
            <a:latin typeface="Dubai Light" panose="020B0303030403030204" pitchFamily="34" charset="-78"/>
            <a:cs typeface="Dubai Light" panose="020B0303030403030204" pitchFamily="34" charset="-78"/>
          </a:endParaRPr>
        </a:p>
      </dgm:t>
    </dgm:pt>
    <dgm:pt modelId="{EF7311C9-73A4-40FC-A08F-77129729D7D4}" type="sibTrans" cxnId="{A3FF5637-75BC-4876-8E4E-CDE76E6B611D}">
      <dgm:prSet/>
      <dgm:spPr/>
      <dgm:t>
        <a:bodyPr/>
        <a:lstStyle/>
        <a:p>
          <a:endParaRPr lang="en-US" sz="2800">
            <a:latin typeface="Dubai Light" panose="020B0303030403030204" pitchFamily="34" charset="-78"/>
            <a:cs typeface="Dubai Light" panose="020B0303030403030204" pitchFamily="34" charset="-78"/>
          </a:endParaRPr>
        </a:p>
      </dgm:t>
    </dgm:pt>
    <dgm:pt modelId="{04CF3E47-3796-4069-B8C1-BF7F010198A5}" type="pres">
      <dgm:prSet presAssocID="{A05D89B6-D8F6-4D87-85E4-C0893D03A831}" presName="hierChild1" presStyleCnt="0">
        <dgm:presLayoutVars>
          <dgm:orgChart val="1"/>
          <dgm:chPref val="1"/>
          <dgm:dir/>
          <dgm:animOne val="branch"/>
          <dgm:animLvl val="lvl"/>
          <dgm:resizeHandles/>
        </dgm:presLayoutVars>
      </dgm:prSet>
      <dgm:spPr/>
    </dgm:pt>
    <dgm:pt modelId="{649B6498-0D84-4B96-9121-1915E20DB5F8}" type="pres">
      <dgm:prSet presAssocID="{288E3EB2-3B60-4D32-B762-9452C1930578}" presName="hierRoot1" presStyleCnt="0">
        <dgm:presLayoutVars>
          <dgm:hierBranch val="init"/>
        </dgm:presLayoutVars>
      </dgm:prSet>
      <dgm:spPr/>
    </dgm:pt>
    <dgm:pt modelId="{D53520A4-041A-4DCC-86C6-A6746F8A489B}" type="pres">
      <dgm:prSet presAssocID="{288E3EB2-3B60-4D32-B762-9452C1930578}" presName="rootComposite1" presStyleCnt="0"/>
      <dgm:spPr/>
    </dgm:pt>
    <dgm:pt modelId="{307C4075-E393-4C42-ABCD-E89C94929A57}" type="pres">
      <dgm:prSet presAssocID="{288E3EB2-3B60-4D32-B762-9452C1930578}" presName="rootText1" presStyleLbl="node0" presStyleIdx="0" presStyleCnt="1" custScaleX="105980" custScaleY="44156" custLinFactNeighborY="9009">
        <dgm:presLayoutVars>
          <dgm:chPref val="3"/>
        </dgm:presLayoutVars>
      </dgm:prSet>
      <dgm:spPr>
        <a:prstGeom prst="round2DiagRect">
          <a:avLst/>
        </a:prstGeom>
      </dgm:spPr>
    </dgm:pt>
    <dgm:pt modelId="{CE014B16-E77A-4763-8137-F03D91845B3E}" type="pres">
      <dgm:prSet presAssocID="{288E3EB2-3B60-4D32-B762-9452C1930578}" presName="rootConnector1" presStyleLbl="node1" presStyleIdx="0" presStyleCnt="0"/>
      <dgm:spPr/>
    </dgm:pt>
    <dgm:pt modelId="{C059FE21-2BB8-425D-8FFB-6A04C26F2A47}" type="pres">
      <dgm:prSet presAssocID="{288E3EB2-3B60-4D32-B762-9452C1930578}" presName="hierChild2" presStyleCnt="0"/>
      <dgm:spPr/>
    </dgm:pt>
    <dgm:pt modelId="{74C9B29B-7EA5-4820-868B-96053E8212AB}" type="pres">
      <dgm:prSet presAssocID="{3B3067CD-45C8-4B77-AC50-609C65122EE2}" presName="Name37" presStyleLbl="parChTrans1D2" presStyleIdx="0" presStyleCnt="1"/>
      <dgm:spPr/>
    </dgm:pt>
    <dgm:pt modelId="{CFF71EC2-755A-4753-B5BC-F8DB7C9F98A0}" type="pres">
      <dgm:prSet presAssocID="{C9754CD4-34F3-4503-A155-BD792922B99F}" presName="hierRoot2" presStyleCnt="0">
        <dgm:presLayoutVars>
          <dgm:hierBranch val="init"/>
        </dgm:presLayoutVars>
      </dgm:prSet>
      <dgm:spPr/>
    </dgm:pt>
    <dgm:pt modelId="{540FBF34-A1A9-4C4F-846A-D52A00240BDE}" type="pres">
      <dgm:prSet presAssocID="{C9754CD4-34F3-4503-A155-BD792922B99F}" presName="rootComposite" presStyleCnt="0"/>
      <dgm:spPr/>
    </dgm:pt>
    <dgm:pt modelId="{DDB50B63-D2DC-481E-A66C-49A9EB63AA30}" type="pres">
      <dgm:prSet presAssocID="{C9754CD4-34F3-4503-A155-BD792922B99F}" presName="rootText" presStyleLbl="node2" presStyleIdx="0" presStyleCnt="1" custScaleX="210067" custScaleY="48231" custLinFactNeighborY="-7371">
        <dgm:presLayoutVars>
          <dgm:chPref val="3"/>
        </dgm:presLayoutVars>
      </dgm:prSet>
      <dgm:spPr>
        <a:prstGeom prst="round2DiagRect">
          <a:avLst/>
        </a:prstGeom>
      </dgm:spPr>
    </dgm:pt>
    <dgm:pt modelId="{F8778A20-F6D7-4D30-9071-4DFAC6A277D2}" type="pres">
      <dgm:prSet presAssocID="{C9754CD4-34F3-4503-A155-BD792922B99F}" presName="rootConnector" presStyleLbl="node2" presStyleIdx="0" presStyleCnt="1"/>
      <dgm:spPr/>
    </dgm:pt>
    <dgm:pt modelId="{48904EB4-DC72-41C6-8DB6-5882A2F1BB6C}" type="pres">
      <dgm:prSet presAssocID="{C9754CD4-34F3-4503-A155-BD792922B99F}" presName="hierChild4" presStyleCnt="0"/>
      <dgm:spPr/>
    </dgm:pt>
    <dgm:pt modelId="{0D24ACCE-309C-4F6B-93A9-CD0E9A406699}" type="pres">
      <dgm:prSet presAssocID="{C9754CD4-34F3-4503-A155-BD792922B99F}" presName="hierChild5" presStyleCnt="0"/>
      <dgm:spPr/>
    </dgm:pt>
    <dgm:pt modelId="{2E449FAF-8043-4C0D-BC19-30BB9ACF7170}" type="pres">
      <dgm:prSet presAssocID="{288E3EB2-3B60-4D32-B762-9452C1930578}" presName="hierChild3" presStyleCnt="0"/>
      <dgm:spPr/>
    </dgm:pt>
  </dgm:ptLst>
  <dgm:cxnLst>
    <dgm:cxn modelId="{A3FF5637-75BC-4876-8E4E-CDE76E6B611D}" srcId="{288E3EB2-3B60-4D32-B762-9452C1930578}" destId="{C9754CD4-34F3-4503-A155-BD792922B99F}" srcOrd="0" destOrd="0" parTransId="{3B3067CD-45C8-4B77-AC50-609C65122EE2}" sibTransId="{EF7311C9-73A4-40FC-A08F-77129729D7D4}"/>
    <dgm:cxn modelId="{A08BA777-18F1-4E7F-B93F-E01A79396F61}" type="presOf" srcId="{A05D89B6-D8F6-4D87-85E4-C0893D03A831}" destId="{04CF3E47-3796-4069-B8C1-BF7F010198A5}" srcOrd="0" destOrd="0" presId="urn:microsoft.com/office/officeart/2005/8/layout/orgChart1"/>
    <dgm:cxn modelId="{3A05547A-AF37-455E-8EDF-C8CB3A9E5B4D}" srcId="{A05D89B6-D8F6-4D87-85E4-C0893D03A831}" destId="{288E3EB2-3B60-4D32-B762-9452C1930578}" srcOrd="0" destOrd="0" parTransId="{B3610EC9-0124-49D9-B758-97FFD7971342}" sibTransId="{1930B02B-AF37-4F7A-8807-936FEAFDABB8}"/>
    <dgm:cxn modelId="{0477D892-8621-403E-9A99-44864F0438D2}" type="presOf" srcId="{C9754CD4-34F3-4503-A155-BD792922B99F}" destId="{DDB50B63-D2DC-481E-A66C-49A9EB63AA30}" srcOrd="0" destOrd="0" presId="urn:microsoft.com/office/officeart/2005/8/layout/orgChart1"/>
    <dgm:cxn modelId="{8336269C-D0B9-4492-8DF1-C4F7C20D114F}" type="presOf" srcId="{288E3EB2-3B60-4D32-B762-9452C1930578}" destId="{CE014B16-E77A-4763-8137-F03D91845B3E}" srcOrd="1" destOrd="0" presId="urn:microsoft.com/office/officeart/2005/8/layout/orgChart1"/>
    <dgm:cxn modelId="{173A02B0-64EA-47BD-9237-B8DBA64ED1E3}" type="presOf" srcId="{288E3EB2-3B60-4D32-B762-9452C1930578}" destId="{307C4075-E393-4C42-ABCD-E89C94929A57}" srcOrd="0" destOrd="0" presId="urn:microsoft.com/office/officeart/2005/8/layout/orgChart1"/>
    <dgm:cxn modelId="{8890E4D3-D400-4912-93C3-BD72F3679C83}" type="presOf" srcId="{C9754CD4-34F3-4503-A155-BD792922B99F}" destId="{F8778A20-F6D7-4D30-9071-4DFAC6A277D2}" srcOrd="1" destOrd="0" presId="urn:microsoft.com/office/officeart/2005/8/layout/orgChart1"/>
    <dgm:cxn modelId="{2C1BB5D6-CA99-4B30-B91F-28DA6664C0BF}" type="presOf" srcId="{3B3067CD-45C8-4B77-AC50-609C65122EE2}" destId="{74C9B29B-7EA5-4820-868B-96053E8212AB}" srcOrd="0" destOrd="0" presId="urn:microsoft.com/office/officeart/2005/8/layout/orgChart1"/>
    <dgm:cxn modelId="{601527A5-8C3D-4EF2-AD84-46843E1E692C}" type="presParOf" srcId="{04CF3E47-3796-4069-B8C1-BF7F010198A5}" destId="{649B6498-0D84-4B96-9121-1915E20DB5F8}" srcOrd="0" destOrd="0" presId="urn:microsoft.com/office/officeart/2005/8/layout/orgChart1"/>
    <dgm:cxn modelId="{F31D8139-59B1-4785-ADC2-3ACDE15BEFA4}" type="presParOf" srcId="{649B6498-0D84-4B96-9121-1915E20DB5F8}" destId="{D53520A4-041A-4DCC-86C6-A6746F8A489B}" srcOrd="0" destOrd="0" presId="urn:microsoft.com/office/officeart/2005/8/layout/orgChart1"/>
    <dgm:cxn modelId="{9225602A-C69C-4E92-A7D0-C4823A910597}" type="presParOf" srcId="{D53520A4-041A-4DCC-86C6-A6746F8A489B}" destId="{307C4075-E393-4C42-ABCD-E89C94929A57}" srcOrd="0" destOrd="0" presId="urn:microsoft.com/office/officeart/2005/8/layout/orgChart1"/>
    <dgm:cxn modelId="{C5A8220C-49B2-462A-A06F-C0682AD340B2}" type="presParOf" srcId="{D53520A4-041A-4DCC-86C6-A6746F8A489B}" destId="{CE014B16-E77A-4763-8137-F03D91845B3E}" srcOrd="1" destOrd="0" presId="urn:microsoft.com/office/officeart/2005/8/layout/orgChart1"/>
    <dgm:cxn modelId="{B15414DB-4FEC-4F73-B16C-D43387BFBB03}" type="presParOf" srcId="{649B6498-0D84-4B96-9121-1915E20DB5F8}" destId="{C059FE21-2BB8-425D-8FFB-6A04C26F2A47}" srcOrd="1" destOrd="0" presId="urn:microsoft.com/office/officeart/2005/8/layout/orgChart1"/>
    <dgm:cxn modelId="{7FF762A8-674C-44CC-AA28-B8275BFF6E33}" type="presParOf" srcId="{C059FE21-2BB8-425D-8FFB-6A04C26F2A47}" destId="{74C9B29B-7EA5-4820-868B-96053E8212AB}" srcOrd="0" destOrd="0" presId="urn:microsoft.com/office/officeart/2005/8/layout/orgChart1"/>
    <dgm:cxn modelId="{84E55D4E-6B2E-4391-B711-EF903F43BB79}" type="presParOf" srcId="{C059FE21-2BB8-425D-8FFB-6A04C26F2A47}" destId="{CFF71EC2-755A-4753-B5BC-F8DB7C9F98A0}" srcOrd="1" destOrd="0" presId="urn:microsoft.com/office/officeart/2005/8/layout/orgChart1"/>
    <dgm:cxn modelId="{EEB4EFAA-EC3D-4F07-8341-37B99A176E41}" type="presParOf" srcId="{CFF71EC2-755A-4753-B5BC-F8DB7C9F98A0}" destId="{540FBF34-A1A9-4C4F-846A-D52A00240BDE}" srcOrd="0" destOrd="0" presId="urn:microsoft.com/office/officeart/2005/8/layout/orgChart1"/>
    <dgm:cxn modelId="{F782D816-53AC-4C95-B0DD-B53B69ADC0CF}" type="presParOf" srcId="{540FBF34-A1A9-4C4F-846A-D52A00240BDE}" destId="{DDB50B63-D2DC-481E-A66C-49A9EB63AA30}" srcOrd="0" destOrd="0" presId="urn:microsoft.com/office/officeart/2005/8/layout/orgChart1"/>
    <dgm:cxn modelId="{08826B19-F47E-4E91-AE45-30B1768DA5D2}" type="presParOf" srcId="{540FBF34-A1A9-4C4F-846A-D52A00240BDE}" destId="{F8778A20-F6D7-4D30-9071-4DFAC6A277D2}" srcOrd="1" destOrd="0" presId="urn:microsoft.com/office/officeart/2005/8/layout/orgChart1"/>
    <dgm:cxn modelId="{7F79F44F-9A9B-4A7C-A468-629B29579DF0}" type="presParOf" srcId="{CFF71EC2-755A-4753-B5BC-F8DB7C9F98A0}" destId="{48904EB4-DC72-41C6-8DB6-5882A2F1BB6C}" srcOrd="1" destOrd="0" presId="urn:microsoft.com/office/officeart/2005/8/layout/orgChart1"/>
    <dgm:cxn modelId="{4C8CA700-18FA-4733-9FC7-B2A4CBE43C31}" type="presParOf" srcId="{CFF71EC2-755A-4753-B5BC-F8DB7C9F98A0}" destId="{0D24ACCE-309C-4F6B-93A9-CD0E9A406699}" srcOrd="2" destOrd="0" presId="urn:microsoft.com/office/officeart/2005/8/layout/orgChart1"/>
    <dgm:cxn modelId="{1BF64A1C-B9E3-48AB-8382-252EA16DE328}" type="presParOf" srcId="{649B6498-0D84-4B96-9121-1915E20DB5F8}" destId="{2E449FAF-8043-4C0D-BC19-30BB9ACF717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05D89B6-D8F6-4D87-85E4-C0893D03A83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288E3EB2-3B60-4D32-B762-9452C1930578}">
      <dgm:prSet phldrT="[نص]" custT="1"/>
      <dgm:spPr>
        <a:solidFill>
          <a:schemeClr val="accent1">
            <a:lumMod val="40000"/>
            <a:lumOff val="60000"/>
          </a:schemeClr>
        </a:solidFill>
      </dgm:spPr>
      <dgm:t>
        <a:bodyPr/>
        <a:lstStyle/>
        <a:p>
          <a:r>
            <a:rPr lang="ar-SA" sz="2800" dirty="0">
              <a:solidFill>
                <a:sysClr val="windowText" lastClr="000000"/>
              </a:solidFill>
              <a:latin typeface="Dubai" panose="020B0503030403030204" pitchFamily="34" charset="-78"/>
              <a:cs typeface="Dubai" panose="020B0503030403030204" pitchFamily="34" charset="-78"/>
            </a:rPr>
            <a:t>المفهوم اصطلاحًا</a:t>
          </a:r>
          <a:endParaRPr lang="en-US" sz="2800" dirty="0">
            <a:solidFill>
              <a:sysClr val="windowText" lastClr="000000"/>
            </a:solidFill>
            <a:latin typeface="Dubai" panose="020B0503030403030204" pitchFamily="34" charset="-78"/>
            <a:cs typeface="Dubai" panose="020B0503030403030204" pitchFamily="34" charset="-78"/>
          </a:endParaRPr>
        </a:p>
      </dgm:t>
    </dgm:pt>
    <dgm:pt modelId="{B3610EC9-0124-49D9-B758-97FFD7971342}" type="parTrans" cxnId="{3A05547A-AF37-455E-8EDF-C8CB3A9E5B4D}">
      <dgm:prSet/>
      <dgm:spPr/>
      <dgm:t>
        <a:bodyPr/>
        <a:lstStyle/>
        <a:p>
          <a:endParaRPr lang="en-US" sz="2800">
            <a:latin typeface="Dubai Light" panose="020B0303030403030204" pitchFamily="34" charset="-78"/>
            <a:cs typeface="Dubai Light" panose="020B0303030403030204" pitchFamily="34" charset="-78"/>
          </a:endParaRPr>
        </a:p>
      </dgm:t>
    </dgm:pt>
    <dgm:pt modelId="{1930B02B-AF37-4F7A-8807-936FEAFDABB8}" type="sibTrans" cxnId="{3A05547A-AF37-455E-8EDF-C8CB3A9E5B4D}">
      <dgm:prSet/>
      <dgm:spPr/>
      <dgm:t>
        <a:bodyPr/>
        <a:lstStyle/>
        <a:p>
          <a:endParaRPr lang="en-US" sz="2800">
            <a:latin typeface="Dubai Light" panose="020B0303030403030204" pitchFamily="34" charset="-78"/>
            <a:cs typeface="Dubai Light" panose="020B0303030403030204" pitchFamily="34" charset="-78"/>
          </a:endParaRPr>
        </a:p>
      </dgm:t>
    </dgm:pt>
    <dgm:pt modelId="{C9754CD4-34F3-4503-A155-BD792922B99F}">
      <dgm:prSet phldrT="[نص]" custT="1"/>
      <dgm:spPr>
        <a:solidFill>
          <a:schemeClr val="accent1">
            <a:lumMod val="40000"/>
            <a:lumOff val="60000"/>
          </a:schemeClr>
        </a:solidFill>
      </dgm:spPr>
      <dgm:t>
        <a:bodyPr/>
        <a:lstStyle/>
        <a:p>
          <a:r>
            <a:rPr lang="ar-SA" sz="2800" dirty="0">
              <a:solidFill>
                <a:sysClr val="windowText" lastClr="000000"/>
              </a:solidFill>
              <a:latin typeface="Dubai Light" panose="020B0303030403030204" pitchFamily="34" charset="-78"/>
              <a:cs typeface="Dubai Light" panose="020B0303030403030204" pitchFamily="34" charset="-78"/>
            </a:rPr>
            <a:t>ما دل عليه اللفظ في غير محل النطق، </a:t>
          </a:r>
          <a:r>
            <a:rPr lang="ar-SA" sz="2800" b="1" dirty="0">
              <a:solidFill>
                <a:sysClr val="windowText" lastClr="000000"/>
              </a:solidFill>
              <a:latin typeface="Dubai Light" panose="020B0303030403030204" pitchFamily="34" charset="-78"/>
              <a:cs typeface="Dubai Light" panose="020B0303030403030204" pitchFamily="34" charset="-78"/>
            </a:rPr>
            <a:t>وهو نوعان:</a:t>
          </a:r>
          <a:endParaRPr lang="en-US" sz="2800" b="1" dirty="0">
            <a:solidFill>
              <a:sysClr val="windowText" lastClr="000000"/>
            </a:solidFill>
            <a:latin typeface="Dubai Light" panose="020B0303030403030204" pitchFamily="34" charset="-78"/>
            <a:cs typeface="Dubai Light" panose="020B0303030403030204" pitchFamily="34" charset="-78"/>
          </a:endParaRPr>
        </a:p>
      </dgm:t>
    </dgm:pt>
    <dgm:pt modelId="{3B3067CD-45C8-4B77-AC50-609C65122EE2}" type="parTrans" cxnId="{A3FF5637-75BC-4876-8E4E-CDE76E6B611D}">
      <dgm:prSet/>
      <dgm:spPr/>
      <dgm:t>
        <a:bodyPr/>
        <a:lstStyle/>
        <a:p>
          <a:endParaRPr lang="en-US" sz="2800">
            <a:latin typeface="Dubai Light" panose="020B0303030403030204" pitchFamily="34" charset="-78"/>
            <a:cs typeface="Dubai Light" panose="020B0303030403030204" pitchFamily="34" charset="-78"/>
          </a:endParaRPr>
        </a:p>
      </dgm:t>
    </dgm:pt>
    <dgm:pt modelId="{EF7311C9-73A4-40FC-A08F-77129729D7D4}" type="sibTrans" cxnId="{A3FF5637-75BC-4876-8E4E-CDE76E6B611D}">
      <dgm:prSet/>
      <dgm:spPr/>
      <dgm:t>
        <a:bodyPr/>
        <a:lstStyle/>
        <a:p>
          <a:endParaRPr lang="en-US" sz="2800">
            <a:latin typeface="Dubai Light" panose="020B0303030403030204" pitchFamily="34" charset="-78"/>
            <a:cs typeface="Dubai Light" panose="020B0303030403030204" pitchFamily="34" charset="-78"/>
          </a:endParaRPr>
        </a:p>
      </dgm:t>
    </dgm:pt>
    <dgm:pt modelId="{18349B57-4DF6-4F4F-A7B7-CB31FE44EF19}">
      <dgm:prSet custT="1"/>
      <dgm:spPr>
        <a:solidFill>
          <a:schemeClr val="accent3">
            <a:lumMod val="20000"/>
            <a:lumOff val="80000"/>
          </a:schemeClr>
        </a:solidFill>
        <a:ln w="12700" cap="flat" cmpd="sng" algn="ctr">
          <a:solidFill>
            <a:prstClr val="white">
              <a:hueOff val="0"/>
              <a:satOff val="0"/>
              <a:lumOff val="0"/>
              <a:alphaOff val="0"/>
            </a:prstClr>
          </a:solidFill>
          <a:prstDash val="solid"/>
          <a:miter lim="800000"/>
        </a:ln>
        <a:effectLst/>
      </dgm:spPr>
      <dgm:t>
        <a:bodyPr spcFirstLastPara="0" vert="horz" wrap="square" lIns="17780" tIns="17780" rIns="17780" bIns="17780" numCol="1" spcCol="1270" anchor="ctr" anchorCtr="0"/>
        <a:lstStyle/>
        <a:p>
          <a:pPr marL="0" lvl="0" indent="0" algn="ctr" defTabSz="1244600">
            <a:lnSpc>
              <a:spcPct val="90000"/>
            </a:lnSpc>
            <a:spcBef>
              <a:spcPct val="0"/>
            </a:spcBef>
            <a:spcAft>
              <a:spcPct val="35000"/>
            </a:spcAft>
            <a:buNone/>
          </a:pPr>
          <a:r>
            <a:rPr lang="ar-SA" sz="2800" kern="1200" dirty="0">
              <a:solidFill>
                <a:sysClr val="windowText" lastClr="000000"/>
              </a:solidFill>
              <a:latin typeface="Dubai" panose="020B0503030403030204" pitchFamily="34" charset="-78"/>
              <a:ea typeface="+mn-ea"/>
              <a:cs typeface="Dubai" panose="020B0503030403030204" pitchFamily="34" charset="-78"/>
            </a:rPr>
            <a:t>مفهوم موافقة</a:t>
          </a:r>
          <a:endParaRPr lang="en-US" sz="2800" kern="1200" dirty="0">
            <a:solidFill>
              <a:sysClr val="windowText" lastClr="000000"/>
            </a:solidFill>
            <a:latin typeface="Dubai" panose="020B0503030403030204" pitchFamily="34" charset="-78"/>
            <a:ea typeface="+mn-ea"/>
            <a:cs typeface="Dubai" panose="020B0503030403030204" pitchFamily="34" charset="-78"/>
          </a:endParaRPr>
        </a:p>
      </dgm:t>
    </dgm:pt>
    <dgm:pt modelId="{14DAF2CE-C12A-45E8-A98E-AEC4FA757CEC}" type="parTrans" cxnId="{47A3B8E2-C3B8-4A77-9321-F8E266180261}">
      <dgm:prSet/>
      <dgm:spPr/>
      <dgm:t>
        <a:bodyPr/>
        <a:lstStyle/>
        <a:p>
          <a:endParaRPr lang="en-US"/>
        </a:p>
      </dgm:t>
    </dgm:pt>
    <dgm:pt modelId="{88E76D4E-6409-45EE-B42D-0DA05F808753}" type="sibTrans" cxnId="{47A3B8E2-C3B8-4A77-9321-F8E266180261}">
      <dgm:prSet/>
      <dgm:spPr/>
      <dgm:t>
        <a:bodyPr/>
        <a:lstStyle/>
        <a:p>
          <a:endParaRPr lang="en-US"/>
        </a:p>
      </dgm:t>
    </dgm:pt>
    <dgm:pt modelId="{188B1FC1-D395-45C2-8656-B3E659AB7528}">
      <dgm:prSet custT="1"/>
      <dgm:spPr>
        <a:solidFill>
          <a:schemeClr val="accent3">
            <a:lumMod val="20000"/>
            <a:lumOff val="80000"/>
          </a:schemeClr>
        </a:solidFill>
        <a:ln w="12700" cap="flat" cmpd="sng" algn="ctr">
          <a:solidFill>
            <a:prstClr val="white">
              <a:hueOff val="0"/>
              <a:satOff val="0"/>
              <a:lumOff val="0"/>
              <a:alphaOff val="0"/>
            </a:prstClr>
          </a:solidFill>
          <a:prstDash val="solid"/>
          <a:miter lim="800000"/>
        </a:ln>
        <a:effectLst/>
      </dgm:spPr>
      <dgm:t>
        <a:bodyPr spcFirstLastPara="0" vert="horz" wrap="square" lIns="17780" tIns="17780" rIns="17780" bIns="17780" numCol="1" spcCol="1270" anchor="ctr" anchorCtr="0"/>
        <a:lstStyle/>
        <a:p>
          <a:pPr marL="0" lvl="0" indent="0" algn="ctr" defTabSz="1244600">
            <a:lnSpc>
              <a:spcPct val="90000"/>
            </a:lnSpc>
            <a:spcBef>
              <a:spcPct val="0"/>
            </a:spcBef>
            <a:spcAft>
              <a:spcPct val="35000"/>
            </a:spcAft>
            <a:buNone/>
          </a:pPr>
          <a:r>
            <a:rPr lang="ar-SA" sz="2800" kern="1200" dirty="0">
              <a:solidFill>
                <a:sysClr val="windowText" lastClr="000000"/>
              </a:solidFill>
              <a:latin typeface="Dubai" panose="020B0503030403030204" pitchFamily="34" charset="-78"/>
              <a:ea typeface="+mn-ea"/>
              <a:cs typeface="Dubai" panose="020B0503030403030204" pitchFamily="34" charset="-78"/>
            </a:rPr>
            <a:t>مفهوم مخالفة</a:t>
          </a:r>
          <a:endParaRPr lang="en-US" sz="2800" kern="1200" dirty="0">
            <a:solidFill>
              <a:sysClr val="windowText" lastClr="000000"/>
            </a:solidFill>
            <a:latin typeface="Dubai" panose="020B0503030403030204" pitchFamily="34" charset="-78"/>
            <a:ea typeface="+mn-ea"/>
            <a:cs typeface="Dubai" panose="020B0503030403030204" pitchFamily="34" charset="-78"/>
          </a:endParaRPr>
        </a:p>
      </dgm:t>
    </dgm:pt>
    <dgm:pt modelId="{5979D099-EED8-46B4-AC24-8A994A69DC8B}" type="parTrans" cxnId="{8D85029A-54FB-48C0-8860-186581D2E23B}">
      <dgm:prSet/>
      <dgm:spPr/>
      <dgm:t>
        <a:bodyPr/>
        <a:lstStyle/>
        <a:p>
          <a:endParaRPr lang="en-US"/>
        </a:p>
      </dgm:t>
    </dgm:pt>
    <dgm:pt modelId="{C76DAA6C-D4B4-42B9-B56D-952A099FD8B4}" type="sibTrans" cxnId="{8D85029A-54FB-48C0-8860-186581D2E23B}">
      <dgm:prSet/>
      <dgm:spPr/>
      <dgm:t>
        <a:bodyPr/>
        <a:lstStyle/>
        <a:p>
          <a:endParaRPr lang="en-US"/>
        </a:p>
      </dgm:t>
    </dgm:pt>
    <dgm:pt modelId="{3EDB49ED-719F-488E-8DF7-288EFF551C5F}">
      <dgm:prSet custT="1"/>
      <dgm:spPr>
        <a:solidFill>
          <a:schemeClr val="accent3">
            <a:lumMod val="20000"/>
            <a:lumOff val="80000"/>
          </a:schemeClr>
        </a:solidFill>
      </dgm:spPr>
      <dgm:t>
        <a:bodyPr/>
        <a:lstStyle/>
        <a:p>
          <a:r>
            <a:rPr lang="ar-SA" sz="2400" dirty="0">
              <a:solidFill>
                <a:sysClr val="windowText" lastClr="000000"/>
              </a:solidFill>
              <a:latin typeface="Dubai Light" panose="020B0303030403030204" pitchFamily="34" charset="-78"/>
              <a:cs typeface="Dubai Light" panose="020B0303030403030204" pitchFamily="34" charset="-78"/>
            </a:rPr>
            <a:t>دلالة اللفظ في غير محل النطق على أن المسكوت عنه أولى بالحكم من المنطوق أو مساوٍ له</a:t>
          </a:r>
          <a:endParaRPr lang="en-US" sz="2400" dirty="0">
            <a:solidFill>
              <a:sysClr val="windowText" lastClr="000000"/>
            </a:solidFill>
            <a:latin typeface="Dubai Light" panose="020B0303030403030204" pitchFamily="34" charset="-78"/>
            <a:cs typeface="Dubai Light" panose="020B0303030403030204" pitchFamily="34" charset="-78"/>
          </a:endParaRPr>
        </a:p>
      </dgm:t>
    </dgm:pt>
    <dgm:pt modelId="{126B34E2-1181-49A7-A136-F6C7E85B12C1}" type="parTrans" cxnId="{243CFCCC-9F4D-4949-9917-39921097C868}">
      <dgm:prSet/>
      <dgm:spPr/>
      <dgm:t>
        <a:bodyPr/>
        <a:lstStyle/>
        <a:p>
          <a:endParaRPr lang="en-US"/>
        </a:p>
      </dgm:t>
    </dgm:pt>
    <dgm:pt modelId="{BB3D4799-55E9-4E2C-945C-3B2C3751EC25}" type="sibTrans" cxnId="{243CFCCC-9F4D-4949-9917-39921097C868}">
      <dgm:prSet/>
      <dgm:spPr/>
      <dgm:t>
        <a:bodyPr/>
        <a:lstStyle/>
        <a:p>
          <a:endParaRPr lang="en-US"/>
        </a:p>
      </dgm:t>
    </dgm:pt>
    <dgm:pt modelId="{37B23C79-66FD-4D17-8476-E32BF0686441}">
      <dgm:prSet custT="1"/>
      <dgm:spPr>
        <a:solidFill>
          <a:schemeClr val="accent3">
            <a:lumMod val="20000"/>
            <a:lumOff val="80000"/>
          </a:schemeClr>
        </a:solidFill>
      </dgm:spPr>
      <dgm:t>
        <a:bodyPr/>
        <a:lstStyle/>
        <a:p>
          <a:r>
            <a:rPr lang="ar-SA" sz="2400" dirty="0">
              <a:solidFill>
                <a:sysClr val="windowText" lastClr="000000"/>
              </a:solidFill>
              <a:latin typeface="Dubai Light" panose="020B0303030403030204" pitchFamily="34" charset="-78"/>
              <a:cs typeface="Dubai Light" panose="020B0303030403030204" pitchFamily="34" charset="-78"/>
            </a:rPr>
            <a:t>دلالة اللفظ في غير محل النطق على أن حكم المسكوت عنه مخالف لحكم المنطوق</a:t>
          </a:r>
          <a:endParaRPr lang="en-US" sz="2400" dirty="0">
            <a:solidFill>
              <a:sysClr val="windowText" lastClr="000000"/>
            </a:solidFill>
            <a:latin typeface="Dubai Light" panose="020B0303030403030204" pitchFamily="34" charset="-78"/>
            <a:cs typeface="Dubai Light" panose="020B0303030403030204" pitchFamily="34" charset="-78"/>
          </a:endParaRPr>
        </a:p>
      </dgm:t>
    </dgm:pt>
    <dgm:pt modelId="{072475CF-ED03-4426-BFF2-0E7B2220C4BC}" type="parTrans" cxnId="{AC40345B-988B-4674-BCB2-AD008E1977F7}">
      <dgm:prSet/>
      <dgm:spPr/>
      <dgm:t>
        <a:bodyPr/>
        <a:lstStyle/>
        <a:p>
          <a:endParaRPr lang="en-US"/>
        </a:p>
      </dgm:t>
    </dgm:pt>
    <dgm:pt modelId="{AEE66B40-D7F4-42AE-88A5-938E2731D45D}" type="sibTrans" cxnId="{AC40345B-988B-4674-BCB2-AD008E1977F7}">
      <dgm:prSet/>
      <dgm:spPr/>
      <dgm:t>
        <a:bodyPr/>
        <a:lstStyle/>
        <a:p>
          <a:endParaRPr lang="en-US"/>
        </a:p>
      </dgm:t>
    </dgm:pt>
    <dgm:pt modelId="{51B0BA28-D0E3-47D1-AD3D-CA888CFB1C99}" type="pres">
      <dgm:prSet presAssocID="{A05D89B6-D8F6-4D87-85E4-C0893D03A831}" presName="hierChild1" presStyleCnt="0">
        <dgm:presLayoutVars>
          <dgm:orgChart val="1"/>
          <dgm:chPref val="1"/>
          <dgm:dir val="rev"/>
          <dgm:animOne val="branch"/>
          <dgm:animLvl val="lvl"/>
          <dgm:resizeHandles/>
        </dgm:presLayoutVars>
      </dgm:prSet>
      <dgm:spPr/>
    </dgm:pt>
    <dgm:pt modelId="{4C0D0441-2258-41BB-BC1B-A3ECB51F3123}" type="pres">
      <dgm:prSet presAssocID="{288E3EB2-3B60-4D32-B762-9452C1930578}" presName="hierRoot1" presStyleCnt="0">
        <dgm:presLayoutVars>
          <dgm:hierBranch val="init"/>
        </dgm:presLayoutVars>
      </dgm:prSet>
      <dgm:spPr/>
    </dgm:pt>
    <dgm:pt modelId="{C7B400C7-A917-4F3B-A966-1EF5AFF35C26}" type="pres">
      <dgm:prSet presAssocID="{288E3EB2-3B60-4D32-B762-9452C1930578}" presName="rootComposite1" presStyleCnt="0"/>
      <dgm:spPr/>
    </dgm:pt>
    <dgm:pt modelId="{087D354B-8382-4F52-AD41-F92884AF0F31}" type="pres">
      <dgm:prSet presAssocID="{288E3EB2-3B60-4D32-B762-9452C1930578}" presName="rootText1" presStyleLbl="node0" presStyleIdx="0" presStyleCnt="1" custScaleX="155776" custScaleY="67108">
        <dgm:presLayoutVars>
          <dgm:chPref val="3"/>
        </dgm:presLayoutVars>
      </dgm:prSet>
      <dgm:spPr>
        <a:prstGeom prst="round2DiagRect">
          <a:avLst/>
        </a:prstGeom>
      </dgm:spPr>
    </dgm:pt>
    <dgm:pt modelId="{81945988-1DA1-4A60-BF24-7E7289D1C48E}" type="pres">
      <dgm:prSet presAssocID="{288E3EB2-3B60-4D32-B762-9452C1930578}" presName="rootConnector1" presStyleLbl="node1" presStyleIdx="0" presStyleCnt="0"/>
      <dgm:spPr/>
    </dgm:pt>
    <dgm:pt modelId="{9CFD2FEC-59AA-4F0F-B239-E72572EAC2D3}" type="pres">
      <dgm:prSet presAssocID="{288E3EB2-3B60-4D32-B762-9452C1930578}" presName="hierChild2" presStyleCnt="0"/>
      <dgm:spPr/>
    </dgm:pt>
    <dgm:pt modelId="{5A59D1ED-ABAB-40AF-8164-AFA5DD1496DF}" type="pres">
      <dgm:prSet presAssocID="{3B3067CD-45C8-4B77-AC50-609C65122EE2}" presName="Name37" presStyleLbl="parChTrans1D2" presStyleIdx="0" presStyleCnt="1"/>
      <dgm:spPr/>
    </dgm:pt>
    <dgm:pt modelId="{823E3C62-46D2-4AAC-B1D7-A96EDD806E99}" type="pres">
      <dgm:prSet presAssocID="{C9754CD4-34F3-4503-A155-BD792922B99F}" presName="hierRoot2" presStyleCnt="0">
        <dgm:presLayoutVars>
          <dgm:hierBranch val="hang"/>
        </dgm:presLayoutVars>
      </dgm:prSet>
      <dgm:spPr/>
    </dgm:pt>
    <dgm:pt modelId="{E6EE0CCE-36D5-4D4A-9A1C-33A97AC1958C}" type="pres">
      <dgm:prSet presAssocID="{C9754CD4-34F3-4503-A155-BD792922B99F}" presName="rootComposite" presStyleCnt="0"/>
      <dgm:spPr/>
    </dgm:pt>
    <dgm:pt modelId="{0E42CB6C-02C4-4BB2-A7C4-581DE68A0CAA}" type="pres">
      <dgm:prSet presAssocID="{C9754CD4-34F3-4503-A155-BD792922B99F}" presName="rootText" presStyleLbl="node2" presStyleIdx="0" presStyleCnt="1" custScaleX="408458" custScaleY="67457" custLinFactNeighborY="-6090">
        <dgm:presLayoutVars>
          <dgm:chPref val="3"/>
        </dgm:presLayoutVars>
      </dgm:prSet>
      <dgm:spPr>
        <a:prstGeom prst="round2DiagRect">
          <a:avLst/>
        </a:prstGeom>
      </dgm:spPr>
    </dgm:pt>
    <dgm:pt modelId="{0FCD2195-5874-42A9-821F-62DC82AD94CA}" type="pres">
      <dgm:prSet presAssocID="{C9754CD4-34F3-4503-A155-BD792922B99F}" presName="rootConnector" presStyleLbl="node2" presStyleIdx="0" presStyleCnt="1"/>
      <dgm:spPr/>
    </dgm:pt>
    <dgm:pt modelId="{287F33F5-F348-46F5-9FC1-60A6CFFD32D0}" type="pres">
      <dgm:prSet presAssocID="{C9754CD4-34F3-4503-A155-BD792922B99F}" presName="hierChild4" presStyleCnt="0"/>
      <dgm:spPr/>
    </dgm:pt>
    <dgm:pt modelId="{264662E2-8CC9-43CD-BF1D-FC5B11D84B78}" type="pres">
      <dgm:prSet presAssocID="{14DAF2CE-C12A-45E8-A98E-AEC4FA757CEC}" presName="Name48" presStyleLbl="parChTrans1D3" presStyleIdx="0" presStyleCnt="2"/>
      <dgm:spPr/>
    </dgm:pt>
    <dgm:pt modelId="{3FE7BE0B-8004-4F1A-BCC1-9FBB3229DF80}" type="pres">
      <dgm:prSet presAssocID="{18349B57-4DF6-4F4F-A7B7-CB31FE44EF19}" presName="hierRoot2" presStyleCnt="0">
        <dgm:presLayoutVars>
          <dgm:hierBranch/>
        </dgm:presLayoutVars>
      </dgm:prSet>
      <dgm:spPr/>
    </dgm:pt>
    <dgm:pt modelId="{AE01DE86-A1B1-47C1-AB85-18DBC523C493}" type="pres">
      <dgm:prSet presAssocID="{18349B57-4DF6-4F4F-A7B7-CB31FE44EF19}" presName="rootComposite" presStyleCnt="0"/>
      <dgm:spPr/>
    </dgm:pt>
    <dgm:pt modelId="{F3CA0F36-652C-44A7-992B-349662B11693}" type="pres">
      <dgm:prSet presAssocID="{18349B57-4DF6-4F4F-A7B7-CB31FE44EF19}" presName="rootText" presStyleLbl="node3" presStyleIdx="0" presStyleCnt="2" custScaleX="136553" custScaleY="74174">
        <dgm:presLayoutVars>
          <dgm:chPref val="3"/>
        </dgm:presLayoutVars>
      </dgm:prSet>
      <dgm:spPr>
        <a:xfrm>
          <a:off x="3442289" y="3000546"/>
          <a:ext cx="2111170" cy="1055585"/>
        </a:xfrm>
        <a:prstGeom prst="round2DiagRect">
          <a:avLst/>
        </a:prstGeom>
      </dgm:spPr>
    </dgm:pt>
    <dgm:pt modelId="{98D44FEE-0C9D-473D-82A4-09093E121BD1}" type="pres">
      <dgm:prSet presAssocID="{18349B57-4DF6-4F4F-A7B7-CB31FE44EF19}" presName="rootConnector" presStyleLbl="node3" presStyleIdx="0" presStyleCnt="2"/>
      <dgm:spPr/>
    </dgm:pt>
    <dgm:pt modelId="{5A63E8DA-B54E-4589-A069-ADC19963BADB}" type="pres">
      <dgm:prSet presAssocID="{18349B57-4DF6-4F4F-A7B7-CB31FE44EF19}" presName="hierChild4" presStyleCnt="0"/>
      <dgm:spPr/>
    </dgm:pt>
    <dgm:pt modelId="{739DDCB0-95ED-49B9-85FD-92C53373042E}" type="pres">
      <dgm:prSet presAssocID="{126B34E2-1181-49A7-A136-F6C7E85B12C1}" presName="Name35" presStyleLbl="parChTrans1D4" presStyleIdx="0" presStyleCnt="2"/>
      <dgm:spPr/>
    </dgm:pt>
    <dgm:pt modelId="{735F2F99-7B8D-4319-803A-C21FEBF4E69F}" type="pres">
      <dgm:prSet presAssocID="{3EDB49ED-719F-488E-8DF7-288EFF551C5F}" presName="hierRoot2" presStyleCnt="0">
        <dgm:presLayoutVars>
          <dgm:hierBranch val="init"/>
        </dgm:presLayoutVars>
      </dgm:prSet>
      <dgm:spPr/>
    </dgm:pt>
    <dgm:pt modelId="{2A1C1340-4D9D-4528-AD83-1D467366CF28}" type="pres">
      <dgm:prSet presAssocID="{3EDB49ED-719F-488E-8DF7-288EFF551C5F}" presName="rootComposite" presStyleCnt="0"/>
      <dgm:spPr/>
    </dgm:pt>
    <dgm:pt modelId="{0636E1B3-2643-4078-8EA0-62B9133C33B2}" type="pres">
      <dgm:prSet presAssocID="{3EDB49ED-719F-488E-8DF7-288EFF551C5F}" presName="rootText" presStyleLbl="node4" presStyleIdx="0" presStyleCnt="2" custScaleX="206182" custScaleY="248394">
        <dgm:presLayoutVars>
          <dgm:chPref val="3"/>
        </dgm:presLayoutVars>
      </dgm:prSet>
      <dgm:spPr>
        <a:prstGeom prst="round2DiagRect">
          <a:avLst/>
        </a:prstGeom>
      </dgm:spPr>
    </dgm:pt>
    <dgm:pt modelId="{27878E4A-6F59-4AEF-AA39-B58FE56B5BAB}" type="pres">
      <dgm:prSet presAssocID="{3EDB49ED-719F-488E-8DF7-288EFF551C5F}" presName="rootConnector" presStyleLbl="node4" presStyleIdx="0" presStyleCnt="2"/>
      <dgm:spPr/>
    </dgm:pt>
    <dgm:pt modelId="{D36669DF-B295-48E2-B9CA-6DA8B88701A4}" type="pres">
      <dgm:prSet presAssocID="{3EDB49ED-719F-488E-8DF7-288EFF551C5F}" presName="hierChild4" presStyleCnt="0"/>
      <dgm:spPr/>
    </dgm:pt>
    <dgm:pt modelId="{FB9D09AD-6621-4C42-BF67-A6590D67E000}" type="pres">
      <dgm:prSet presAssocID="{3EDB49ED-719F-488E-8DF7-288EFF551C5F}" presName="hierChild5" presStyleCnt="0"/>
      <dgm:spPr/>
    </dgm:pt>
    <dgm:pt modelId="{B71D31B1-50D6-447B-8179-6267EAA7A8B2}" type="pres">
      <dgm:prSet presAssocID="{18349B57-4DF6-4F4F-A7B7-CB31FE44EF19}" presName="hierChild5" presStyleCnt="0"/>
      <dgm:spPr/>
    </dgm:pt>
    <dgm:pt modelId="{B4F29EDF-7C8C-4ADF-BBA1-013CB536C1CB}" type="pres">
      <dgm:prSet presAssocID="{5979D099-EED8-46B4-AC24-8A994A69DC8B}" presName="Name48" presStyleLbl="parChTrans1D3" presStyleIdx="1" presStyleCnt="2"/>
      <dgm:spPr/>
    </dgm:pt>
    <dgm:pt modelId="{8E0F9F53-38FD-48B7-B861-36526608C1DD}" type="pres">
      <dgm:prSet presAssocID="{188B1FC1-D395-45C2-8656-B3E659AB7528}" presName="hierRoot2" presStyleCnt="0">
        <dgm:presLayoutVars>
          <dgm:hierBranch/>
        </dgm:presLayoutVars>
      </dgm:prSet>
      <dgm:spPr/>
    </dgm:pt>
    <dgm:pt modelId="{1FED3FF1-CA27-4CB1-BD77-98825D1531A2}" type="pres">
      <dgm:prSet presAssocID="{188B1FC1-D395-45C2-8656-B3E659AB7528}" presName="rootComposite" presStyleCnt="0"/>
      <dgm:spPr/>
    </dgm:pt>
    <dgm:pt modelId="{24B5E189-07FE-44B9-962F-793BE95E9DF7}" type="pres">
      <dgm:prSet presAssocID="{188B1FC1-D395-45C2-8656-B3E659AB7528}" presName="rootText" presStyleLbl="node3" presStyleIdx="1" presStyleCnt="2" custScaleX="128857" custScaleY="74924">
        <dgm:presLayoutVars>
          <dgm:chPref val="3"/>
        </dgm:presLayoutVars>
      </dgm:prSet>
      <dgm:spPr>
        <a:xfrm>
          <a:off x="887772" y="3000546"/>
          <a:ext cx="2111170" cy="1055585"/>
        </a:xfrm>
        <a:prstGeom prst="round2DiagRect">
          <a:avLst/>
        </a:prstGeom>
      </dgm:spPr>
    </dgm:pt>
    <dgm:pt modelId="{FAC5318F-2945-437C-843C-570ACB407DBA}" type="pres">
      <dgm:prSet presAssocID="{188B1FC1-D395-45C2-8656-B3E659AB7528}" presName="rootConnector" presStyleLbl="node3" presStyleIdx="1" presStyleCnt="2"/>
      <dgm:spPr/>
    </dgm:pt>
    <dgm:pt modelId="{1E469D84-97D3-4710-8D7F-A4144629BB25}" type="pres">
      <dgm:prSet presAssocID="{188B1FC1-D395-45C2-8656-B3E659AB7528}" presName="hierChild4" presStyleCnt="0"/>
      <dgm:spPr/>
    </dgm:pt>
    <dgm:pt modelId="{B450009E-2833-4735-985E-5F5C2E7553B0}" type="pres">
      <dgm:prSet presAssocID="{072475CF-ED03-4426-BFF2-0E7B2220C4BC}" presName="Name35" presStyleLbl="parChTrans1D4" presStyleIdx="1" presStyleCnt="2"/>
      <dgm:spPr/>
    </dgm:pt>
    <dgm:pt modelId="{66F44E9F-445D-4141-91FC-94A2568C9412}" type="pres">
      <dgm:prSet presAssocID="{37B23C79-66FD-4D17-8476-E32BF0686441}" presName="hierRoot2" presStyleCnt="0">
        <dgm:presLayoutVars>
          <dgm:hierBranch val="init"/>
        </dgm:presLayoutVars>
      </dgm:prSet>
      <dgm:spPr/>
    </dgm:pt>
    <dgm:pt modelId="{27EF89E7-A1CC-4174-8CE5-27C42ABEC669}" type="pres">
      <dgm:prSet presAssocID="{37B23C79-66FD-4D17-8476-E32BF0686441}" presName="rootComposite" presStyleCnt="0"/>
      <dgm:spPr/>
    </dgm:pt>
    <dgm:pt modelId="{065C727F-5CD2-4793-8891-49F6ADEFECD6}" type="pres">
      <dgm:prSet presAssocID="{37B23C79-66FD-4D17-8476-E32BF0686441}" presName="rootText" presStyleLbl="node4" presStyleIdx="1" presStyleCnt="2" custScaleX="206182" custScaleY="241581">
        <dgm:presLayoutVars>
          <dgm:chPref val="3"/>
        </dgm:presLayoutVars>
      </dgm:prSet>
      <dgm:spPr>
        <a:prstGeom prst="round2DiagRect">
          <a:avLst/>
        </a:prstGeom>
      </dgm:spPr>
    </dgm:pt>
    <dgm:pt modelId="{40B92FAC-4B23-480D-B5B6-8D8C9B6810E0}" type="pres">
      <dgm:prSet presAssocID="{37B23C79-66FD-4D17-8476-E32BF0686441}" presName="rootConnector" presStyleLbl="node4" presStyleIdx="1" presStyleCnt="2"/>
      <dgm:spPr/>
    </dgm:pt>
    <dgm:pt modelId="{BE54FA6E-8B89-48BC-9D44-197042E63DD7}" type="pres">
      <dgm:prSet presAssocID="{37B23C79-66FD-4D17-8476-E32BF0686441}" presName="hierChild4" presStyleCnt="0"/>
      <dgm:spPr/>
    </dgm:pt>
    <dgm:pt modelId="{249377AC-5575-441E-B9FD-B5549C8ABB3C}" type="pres">
      <dgm:prSet presAssocID="{37B23C79-66FD-4D17-8476-E32BF0686441}" presName="hierChild5" presStyleCnt="0"/>
      <dgm:spPr/>
    </dgm:pt>
    <dgm:pt modelId="{50F6B2AB-8139-459A-8CC4-B388398E0CA4}" type="pres">
      <dgm:prSet presAssocID="{188B1FC1-D395-45C2-8656-B3E659AB7528}" presName="hierChild5" presStyleCnt="0"/>
      <dgm:spPr/>
    </dgm:pt>
    <dgm:pt modelId="{133FFE7D-28FF-4D2B-AB7D-B17C951D9F20}" type="pres">
      <dgm:prSet presAssocID="{C9754CD4-34F3-4503-A155-BD792922B99F}" presName="hierChild5" presStyleCnt="0"/>
      <dgm:spPr/>
    </dgm:pt>
    <dgm:pt modelId="{1ED4E6BF-E317-4FB8-8F39-ACAC88BAFF4D}" type="pres">
      <dgm:prSet presAssocID="{288E3EB2-3B60-4D32-B762-9452C1930578}" presName="hierChild3" presStyleCnt="0"/>
      <dgm:spPr/>
    </dgm:pt>
  </dgm:ptLst>
  <dgm:cxnLst>
    <dgm:cxn modelId="{651ABF0D-6185-498B-B6FE-6B34C54A2C58}" type="presOf" srcId="{37B23C79-66FD-4D17-8476-E32BF0686441}" destId="{40B92FAC-4B23-480D-B5B6-8D8C9B6810E0}" srcOrd="1" destOrd="0" presId="urn:microsoft.com/office/officeart/2005/8/layout/orgChart1"/>
    <dgm:cxn modelId="{BF6E2B15-4C3D-4DB2-BEAD-E3DD0778CC7E}" type="presOf" srcId="{14DAF2CE-C12A-45E8-A98E-AEC4FA757CEC}" destId="{264662E2-8CC9-43CD-BF1D-FC5B11D84B78}" srcOrd="0" destOrd="0" presId="urn:microsoft.com/office/officeart/2005/8/layout/orgChart1"/>
    <dgm:cxn modelId="{E2EA4E1C-5E83-4C65-8C6C-036BBF34F58C}" type="presOf" srcId="{188B1FC1-D395-45C2-8656-B3E659AB7528}" destId="{FAC5318F-2945-437C-843C-570ACB407DBA}" srcOrd="1" destOrd="0" presId="urn:microsoft.com/office/officeart/2005/8/layout/orgChart1"/>
    <dgm:cxn modelId="{A3FF5637-75BC-4876-8E4E-CDE76E6B611D}" srcId="{288E3EB2-3B60-4D32-B762-9452C1930578}" destId="{C9754CD4-34F3-4503-A155-BD792922B99F}" srcOrd="0" destOrd="0" parTransId="{3B3067CD-45C8-4B77-AC50-609C65122EE2}" sibTransId="{EF7311C9-73A4-40FC-A08F-77129729D7D4}"/>
    <dgm:cxn modelId="{84DC7D38-A2C1-465E-9D85-E7A876188821}" type="presOf" srcId="{C9754CD4-34F3-4503-A155-BD792922B99F}" destId="{0FCD2195-5874-42A9-821F-62DC82AD94CA}" srcOrd="1" destOrd="0" presId="urn:microsoft.com/office/officeart/2005/8/layout/orgChart1"/>
    <dgm:cxn modelId="{AC40345B-988B-4674-BCB2-AD008E1977F7}" srcId="{188B1FC1-D395-45C2-8656-B3E659AB7528}" destId="{37B23C79-66FD-4D17-8476-E32BF0686441}" srcOrd="0" destOrd="0" parTransId="{072475CF-ED03-4426-BFF2-0E7B2220C4BC}" sibTransId="{AEE66B40-D7F4-42AE-88A5-938E2731D45D}"/>
    <dgm:cxn modelId="{59F12B6D-467D-4866-919D-DBA1357B28D9}" type="presOf" srcId="{3EDB49ED-719F-488E-8DF7-288EFF551C5F}" destId="{0636E1B3-2643-4078-8EA0-62B9133C33B2}" srcOrd="0" destOrd="0" presId="urn:microsoft.com/office/officeart/2005/8/layout/orgChart1"/>
    <dgm:cxn modelId="{4170FD4E-E30B-4636-A3DA-A92D6B835E0A}" type="presOf" srcId="{3EDB49ED-719F-488E-8DF7-288EFF551C5F}" destId="{27878E4A-6F59-4AEF-AA39-B58FE56B5BAB}" srcOrd="1" destOrd="0" presId="urn:microsoft.com/office/officeart/2005/8/layout/orgChart1"/>
    <dgm:cxn modelId="{D35E4D75-B464-4C4A-876F-A0F1286521CA}" type="presOf" srcId="{18349B57-4DF6-4F4F-A7B7-CB31FE44EF19}" destId="{F3CA0F36-652C-44A7-992B-349662B11693}" srcOrd="0" destOrd="0" presId="urn:microsoft.com/office/officeart/2005/8/layout/orgChart1"/>
    <dgm:cxn modelId="{1D9FA155-5E7E-4F20-BFBA-2753BAB7919D}" type="presOf" srcId="{C9754CD4-34F3-4503-A155-BD792922B99F}" destId="{0E42CB6C-02C4-4BB2-A7C4-581DE68A0CAA}" srcOrd="0" destOrd="0" presId="urn:microsoft.com/office/officeart/2005/8/layout/orgChart1"/>
    <dgm:cxn modelId="{3A05547A-AF37-455E-8EDF-C8CB3A9E5B4D}" srcId="{A05D89B6-D8F6-4D87-85E4-C0893D03A831}" destId="{288E3EB2-3B60-4D32-B762-9452C1930578}" srcOrd="0" destOrd="0" parTransId="{B3610EC9-0124-49D9-B758-97FFD7971342}" sibTransId="{1930B02B-AF37-4F7A-8807-936FEAFDABB8}"/>
    <dgm:cxn modelId="{E4140E87-CA17-464C-9DE2-07F11A4AD7B5}" type="presOf" srcId="{37B23C79-66FD-4D17-8476-E32BF0686441}" destId="{065C727F-5CD2-4793-8891-49F6ADEFECD6}" srcOrd="0" destOrd="0" presId="urn:microsoft.com/office/officeart/2005/8/layout/orgChart1"/>
    <dgm:cxn modelId="{01D3A088-67EF-4C65-92AB-4C707D555C90}" type="presOf" srcId="{188B1FC1-D395-45C2-8656-B3E659AB7528}" destId="{24B5E189-07FE-44B9-962F-793BE95E9DF7}" srcOrd="0" destOrd="0" presId="urn:microsoft.com/office/officeart/2005/8/layout/orgChart1"/>
    <dgm:cxn modelId="{8D85029A-54FB-48C0-8860-186581D2E23B}" srcId="{C9754CD4-34F3-4503-A155-BD792922B99F}" destId="{188B1FC1-D395-45C2-8656-B3E659AB7528}" srcOrd="1" destOrd="0" parTransId="{5979D099-EED8-46B4-AC24-8A994A69DC8B}" sibTransId="{C76DAA6C-D4B4-42B9-B56D-952A099FD8B4}"/>
    <dgm:cxn modelId="{C16323B0-8A93-4F31-AAB3-AF72267746F6}" type="presOf" srcId="{126B34E2-1181-49A7-A136-F6C7E85B12C1}" destId="{739DDCB0-95ED-49B9-85FD-92C53373042E}" srcOrd="0" destOrd="0" presId="urn:microsoft.com/office/officeart/2005/8/layout/orgChart1"/>
    <dgm:cxn modelId="{8345B5B0-18B3-406A-AB87-17014ED930B9}" type="presOf" srcId="{288E3EB2-3B60-4D32-B762-9452C1930578}" destId="{81945988-1DA1-4A60-BF24-7E7289D1C48E}" srcOrd="1" destOrd="0" presId="urn:microsoft.com/office/officeart/2005/8/layout/orgChart1"/>
    <dgm:cxn modelId="{84AAFBB5-33D8-476D-A5BF-79BB947DDEE7}" type="presOf" srcId="{18349B57-4DF6-4F4F-A7B7-CB31FE44EF19}" destId="{98D44FEE-0C9D-473D-82A4-09093E121BD1}" srcOrd="1" destOrd="0" presId="urn:microsoft.com/office/officeart/2005/8/layout/orgChart1"/>
    <dgm:cxn modelId="{471ADFC9-7203-40D1-8ABA-258123300DD9}" type="presOf" srcId="{5979D099-EED8-46B4-AC24-8A994A69DC8B}" destId="{B4F29EDF-7C8C-4ADF-BBA1-013CB536C1CB}" srcOrd="0" destOrd="0" presId="urn:microsoft.com/office/officeart/2005/8/layout/orgChart1"/>
    <dgm:cxn modelId="{4F5FC5CA-7D75-42E4-9C27-7822FB22D051}" type="presOf" srcId="{A05D89B6-D8F6-4D87-85E4-C0893D03A831}" destId="{51B0BA28-D0E3-47D1-AD3D-CA888CFB1C99}" srcOrd="0" destOrd="0" presId="urn:microsoft.com/office/officeart/2005/8/layout/orgChart1"/>
    <dgm:cxn modelId="{1AC8C1CB-3A04-4E68-8DAC-66060E766C06}" type="presOf" srcId="{288E3EB2-3B60-4D32-B762-9452C1930578}" destId="{087D354B-8382-4F52-AD41-F92884AF0F31}" srcOrd="0" destOrd="0" presId="urn:microsoft.com/office/officeart/2005/8/layout/orgChart1"/>
    <dgm:cxn modelId="{243CFCCC-9F4D-4949-9917-39921097C868}" srcId="{18349B57-4DF6-4F4F-A7B7-CB31FE44EF19}" destId="{3EDB49ED-719F-488E-8DF7-288EFF551C5F}" srcOrd="0" destOrd="0" parTransId="{126B34E2-1181-49A7-A136-F6C7E85B12C1}" sibTransId="{BB3D4799-55E9-4E2C-945C-3B2C3751EC25}"/>
    <dgm:cxn modelId="{760109DC-928E-4C9E-9F9B-D8A0E4050593}" type="presOf" srcId="{072475CF-ED03-4426-BFF2-0E7B2220C4BC}" destId="{B450009E-2833-4735-985E-5F5C2E7553B0}" srcOrd="0" destOrd="0" presId="urn:microsoft.com/office/officeart/2005/8/layout/orgChart1"/>
    <dgm:cxn modelId="{74D446DD-B584-434B-88AD-4015A59B5B45}" type="presOf" srcId="{3B3067CD-45C8-4B77-AC50-609C65122EE2}" destId="{5A59D1ED-ABAB-40AF-8164-AFA5DD1496DF}" srcOrd="0" destOrd="0" presId="urn:microsoft.com/office/officeart/2005/8/layout/orgChart1"/>
    <dgm:cxn modelId="{47A3B8E2-C3B8-4A77-9321-F8E266180261}" srcId="{C9754CD4-34F3-4503-A155-BD792922B99F}" destId="{18349B57-4DF6-4F4F-A7B7-CB31FE44EF19}" srcOrd="0" destOrd="0" parTransId="{14DAF2CE-C12A-45E8-A98E-AEC4FA757CEC}" sibTransId="{88E76D4E-6409-45EE-B42D-0DA05F808753}"/>
    <dgm:cxn modelId="{ED68A73E-51D2-49D5-8722-6DCA6C32C253}" type="presParOf" srcId="{51B0BA28-D0E3-47D1-AD3D-CA888CFB1C99}" destId="{4C0D0441-2258-41BB-BC1B-A3ECB51F3123}" srcOrd="0" destOrd="0" presId="urn:microsoft.com/office/officeart/2005/8/layout/orgChart1"/>
    <dgm:cxn modelId="{BE1D6A81-5433-4FCC-8834-A15F2D295BC1}" type="presParOf" srcId="{4C0D0441-2258-41BB-BC1B-A3ECB51F3123}" destId="{C7B400C7-A917-4F3B-A966-1EF5AFF35C26}" srcOrd="0" destOrd="0" presId="urn:microsoft.com/office/officeart/2005/8/layout/orgChart1"/>
    <dgm:cxn modelId="{B025C1E3-A45C-4477-BA59-B293470E82D9}" type="presParOf" srcId="{C7B400C7-A917-4F3B-A966-1EF5AFF35C26}" destId="{087D354B-8382-4F52-AD41-F92884AF0F31}" srcOrd="0" destOrd="0" presId="urn:microsoft.com/office/officeart/2005/8/layout/orgChart1"/>
    <dgm:cxn modelId="{F6053EFA-CBAD-4E5D-B932-95706BE59AA2}" type="presParOf" srcId="{C7B400C7-A917-4F3B-A966-1EF5AFF35C26}" destId="{81945988-1DA1-4A60-BF24-7E7289D1C48E}" srcOrd="1" destOrd="0" presId="urn:microsoft.com/office/officeart/2005/8/layout/orgChart1"/>
    <dgm:cxn modelId="{3FB7173A-1DB6-493A-B20B-A372C1A918A2}" type="presParOf" srcId="{4C0D0441-2258-41BB-BC1B-A3ECB51F3123}" destId="{9CFD2FEC-59AA-4F0F-B239-E72572EAC2D3}" srcOrd="1" destOrd="0" presId="urn:microsoft.com/office/officeart/2005/8/layout/orgChart1"/>
    <dgm:cxn modelId="{805D72F5-8C7B-4E99-9A82-0631203A68F3}" type="presParOf" srcId="{9CFD2FEC-59AA-4F0F-B239-E72572EAC2D3}" destId="{5A59D1ED-ABAB-40AF-8164-AFA5DD1496DF}" srcOrd="0" destOrd="0" presId="urn:microsoft.com/office/officeart/2005/8/layout/orgChart1"/>
    <dgm:cxn modelId="{8009E5CB-8C9B-4C96-A103-0511D7174BA9}" type="presParOf" srcId="{9CFD2FEC-59AA-4F0F-B239-E72572EAC2D3}" destId="{823E3C62-46D2-4AAC-B1D7-A96EDD806E99}" srcOrd="1" destOrd="0" presId="urn:microsoft.com/office/officeart/2005/8/layout/orgChart1"/>
    <dgm:cxn modelId="{C7A4908A-E489-436C-A1AD-85BC3C212FFA}" type="presParOf" srcId="{823E3C62-46D2-4AAC-B1D7-A96EDD806E99}" destId="{E6EE0CCE-36D5-4D4A-9A1C-33A97AC1958C}" srcOrd="0" destOrd="0" presId="urn:microsoft.com/office/officeart/2005/8/layout/orgChart1"/>
    <dgm:cxn modelId="{7ADB4C0E-502B-4EF1-A59E-413915015160}" type="presParOf" srcId="{E6EE0CCE-36D5-4D4A-9A1C-33A97AC1958C}" destId="{0E42CB6C-02C4-4BB2-A7C4-581DE68A0CAA}" srcOrd="0" destOrd="0" presId="urn:microsoft.com/office/officeart/2005/8/layout/orgChart1"/>
    <dgm:cxn modelId="{0FBE5703-0D93-4464-B7DE-F273CCDEC8FA}" type="presParOf" srcId="{E6EE0CCE-36D5-4D4A-9A1C-33A97AC1958C}" destId="{0FCD2195-5874-42A9-821F-62DC82AD94CA}" srcOrd="1" destOrd="0" presId="urn:microsoft.com/office/officeart/2005/8/layout/orgChart1"/>
    <dgm:cxn modelId="{266C5157-E949-437E-BB7C-143FB5AFD648}" type="presParOf" srcId="{823E3C62-46D2-4AAC-B1D7-A96EDD806E99}" destId="{287F33F5-F348-46F5-9FC1-60A6CFFD32D0}" srcOrd="1" destOrd="0" presId="urn:microsoft.com/office/officeart/2005/8/layout/orgChart1"/>
    <dgm:cxn modelId="{3766ED90-D53E-4D91-B7D3-8274368F72B2}" type="presParOf" srcId="{287F33F5-F348-46F5-9FC1-60A6CFFD32D0}" destId="{264662E2-8CC9-43CD-BF1D-FC5B11D84B78}" srcOrd="0" destOrd="0" presId="urn:microsoft.com/office/officeart/2005/8/layout/orgChart1"/>
    <dgm:cxn modelId="{BB599C74-4CB2-414F-85DC-DBBD87F25CC9}" type="presParOf" srcId="{287F33F5-F348-46F5-9FC1-60A6CFFD32D0}" destId="{3FE7BE0B-8004-4F1A-BCC1-9FBB3229DF80}" srcOrd="1" destOrd="0" presId="urn:microsoft.com/office/officeart/2005/8/layout/orgChart1"/>
    <dgm:cxn modelId="{F01F54FE-8F0E-49D1-993F-169799CA6AED}" type="presParOf" srcId="{3FE7BE0B-8004-4F1A-BCC1-9FBB3229DF80}" destId="{AE01DE86-A1B1-47C1-AB85-18DBC523C493}" srcOrd="0" destOrd="0" presId="urn:microsoft.com/office/officeart/2005/8/layout/orgChart1"/>
    <dgm:cxn modelId="{28DA600D-F6B4-4365-9AB7-4E21D8DB60CF}" type="presParOf" srcId="{AE01DE86-A1B1-47C1-AB85-18DBC523C493}" destId="{F3CA0F36-652C-44A7-992B-349662B11693}" srcOrd="0" destOrd="0" presId="urn:microsoft.com/office/officeart/2005/8/layout/orgChart1"/>
    <dgm:cxn modelId="{1095A120-0199-461D-B99C-242121554D53}" type="presParOf" srcId="{AE01DE86-A1B1-47C1-AB85-18DBC523C493}" destId="{98D44FEE-0C9D-473D-82A4-09093E121BD1}" srcOrd="1" destOrd="0" presId="urn:microsoft.com/office/officeart/2005/8/layout/orgChart1"/>
    <dgm:cxn modelId="{54500589-B331-4144-9241-82C8E76D6688}" type="presParOf" srcId="{3FE7BE0B-8004-4F1A-BCC1-9FBB3229DF80}" destId="{5A63E8DA-B54E-4589-A069-ADC19963BADB}" srcOrd="1" destOrd="0" presId="urn:microsoft.com/office/officeart/2005/8/layout/orgChart1"/>
    <dgm:cxn modelId="{12D5BDE1-3F93-40DC-B907-D7A0A4AEBDFE}" type="presParOf" srcId="{5A63E8DA-B54E-4589-A069-ADC19963BADB}" destId="{739DDCB0-95ED-49B9-85FD-92C53373042E}" srcOrd="0" destOrd="0" presId="urn:microsoft.com/office/officeart/2005/8/layout/orgChart1"/>
    <dgm:cxn modelId="{34BCBDC9-372D-4DBA-A95E-1BDA4BFF7274}" type="presParOf" srcId="{5A63E8DA-B54E-4589-A069-ADC19963BADB}" destId="{735F2F99-7B8D-4319-803A-C21FEBF4E69F}" srcOrd="1" destOrd="0" presId="urn:microsoft.com/office/officeart/2005/8/layout/orgChart1"/>
    <dgm:cxn modelId="{0FEA4F37-3C5B-4CCC-9BDB-99C4184350E5}" type="presParOf" srcId="{735F2F99-7B8D-4319-803A-C21FEBF4E69F}" destId="{2A1C1340-4D9D-4528-AD83-1D467366CF28}" srcOrd="0" destOrd="0" presId="urn:microsoft.com/office/officeart/2005/8/layout/orgChart1"/>
    <dgm:cxn modelId="{05C62393-91A5-4843-A83E-F5BEBBFE0612}" type="presParOf" srcId="{2A1C1340-4D9D-4528-AD83-1D467366CF28}" destId="{0636E1B3-2643-4078-8EA0-62B9133C33B2}" srcOrd="0" destOrd="0" presId="urn:microsoft.com/office/officeart/2005/8/layout/orgChart1"/>
    <dgm:cxn modelId="{4BC1821C-768C-42EC-9C04-E68D7B9C536C}" type="presParOf" srcId="{2A1C1340-4D9D-4528-AD83-1D467366CF28}" destId="{27878E4A-6F59-4AEF-AA39-B58FE56B5BAB}" srcOrd="1" destOrd="0" presId="urn:microsoft.com/office/officeart/2005/8/layout/orgChart1"/>
    <dgm:cxn modelId="{35821C8D-BB33-4F2D-9338-423D6DAB628D}" type="presParOf" srcId="{735F2F99-7B8D-4319-803A-C21FEBF4E69F}" destId="{D36669DF-B295-48E2-B9CA-6DA8B88701A4}" srcOrd="1" destOrd="0" presId="urn:microsoft.com/office/officeart/2005/8/layout/orgChart1"/>
    <dgm:cxn modelId="{4946D97E-B2F2-465E-8651-11A36AC2BDD5}" type="presParOf" srcId="{735F2F99-7B8D-4319-803A-C21FEBF4E69F}" destId="{FB9D09AD-6621-4C42-BF67-A6590D67E000}" srcOrd="2" destOrd="0" presId="urn:microsoft.com/office/officeart/2005/8/layout/orgChart1"/>
    <dgm:cxn modelId="{0B275245-20C6-431E-A7B1-6BD17B194243}" type="presParOf" srcId="{3FE7BE0B-8004-4F1A-BCC1-9FBB3229DF80}" destId="{B71D31B1-50D6-447B-8179-6267EAA7A8B2}" srcOrd="2" destOrd="0" presId="urn:microsoft.com/office/officeart/2005/8/layout/orgChart1"/>
    <dgm:cxn modelId="{300A8640-93AF-4B55-9AA2-51E90E923EFC}" type="presParOf" srcId="{287F33F5-F348-46F5-9FC1-60A6CFFD32D0}" destId="{B4F29EDF-7C8C-4ADF-BBA1-013CB536C1CB}" srcOrd="2" destOrd="0" presId="urn:microsoft.com/office/officeart/2005/8/layout/orgChart1"/>
    <dgm:cxn modelId="{BAB10430-DBD2-40CD-8181-216C9CB96CBC}" type="presParOf" srcId="{287F33F5-F348-46F5-9FC1-60A6CFFD32D0}" destId="{8E0F9F53-38FD-48B7-B861-36526608C1DD}" srcOrd="3" destOrd="0" presId="urn:microsoft.com/office/officeart/2005/8/layout/orgChart1"/>
    <dgm:cxn modelId="{8398D741-0E79-4F91-B3E9-F60BB6535B6A}" type="presParOf" srcId="{8E0F9F53-38FD-48B7-B861-36526608C1DD}" destId="{1FED3FF1-CA27-4CB1-BD77-98825D1531A2}" srcOrd="0" destOrd="0" presId="urn:microsoft.com/office/officeart/2005/8/layout/orgChart1"/>
    <dgm:cxn modelId="{47E3CEFB-1FCC-481B-9C82-3533219BFC4E}" type="presParOf" srcId="{1FED3FF1-CA27-4CB1-BD77-98825D1531A2}" destId="{24B5E189-07FE-44B9-962F-793BE95E9DF7}" srcOrd="0" destOrd="0" presId="urn:microsoft.com/office/officeart/2005/8/layout/orgChart1"/>
    <dgm:cxn modelId="{71CA5FAC-A2F1-47DE-B26D-2EAB7295DB1D}" type="presParOf" srcId="{1FED3FF1-CA27-4CB1-BD77-98825D1531A2}" destId="{FAC5318F-2945-437C-843C-570ACB407DBA}" srcOrd="1" destOrd="0" presId="urn:microsoft.com/office/officeart/2005/8/layout/orgChart1"/>
    <dgm:cxn modelId="{101B4808-B279-4A46-8DAF-39643364A9F4}" type="presParOf" srcId="{8E0F9F53-38FD-48B7-B861-36526608C1DD}" destId="{1E469D84-97D3-4710-8D7F-A4144629BB25}" srcOrd="1" destOrd="0" presId="urn:microsoft.com/office/officeart/2005/8/layout/orgChart1"/>
    <dgm:cxn modelId="{681C823A-427C-4F08-87A8-06A86E719F40}" type="presParOf" srcId="{1E469D84-97D3-4710-8D7F-A4144629BB25}" destId="{B450009E-2833-4735-985E-5F5C2E7553B0}" srcOrd="0" destOrd="0" presId="urn:microsoft.com/office/officeart/2005/8/layout/orgChart1"/>
    <dgm:cxn modelId="{BE904831-FFDA-416E-BBC2-632855D89146}" type="presParOf" srcId="{1E469D84-97D3-4710-8D7F-A4144629BB25}" destId="{66F44E9F-445D-4141-91FC-94A2568C9412}" srcOrd="1" destOrd="0" presId="urn:microsoft.com/office/officeart/2005/8/layout/orgChart1"/>
    <dgm:cxn modelId="{330E6051-435A-4CD3-B68C-844A63065D33}" type="presParOf" srcId="{66F44E9F-445D-4141-91FC-94A2568C9412}" destId="{27EF89E7-A1CC-4174-8CE5-27C42ABEC669}" srcOrd="0" destOrd="0" presId="urn:microsoft.com/office/officeart/2005/8/layout/orgChart1"/>
    <dgm:cxn modelId="{D0C63B5C-E8EF-4F22-B14C-0E1C0D09BB00}" type="presParOf" srcId="{27EF89E7-A1CC-4174-8CE5-27C42ABEC669}" destId="{065C727F-5CD2-4793-8891-49F6ADEFECD6}" srcOrd="0" destOrd="0" presId="urn:microsoft.com/office/officeart/2005/8/layout/orgChart1"/>
    <dgm:cxn modelId="{DB8DC98E-169E-40B4-A07D-6CC00B964632}" type="presParOf" srcId="{27EF89E7-A1CC-4174-8CE5-27C42ABEC669}" destId="{40B92FAC-4B23-480D-B5B6-8D8C9B6810E0}" srcOrd="1" destOrd="0" presId="urn:microsoft.com/office/officeart/2005/8/layout/orgChart1"/>
    <dgm:cxn modelId="{6977E501-1C76-41AC-9892-D66B7A3F0D05}" type="presParOf" srcId="{66F44E9F-445D-4141-91FC-94A2568C9412}" destId="{BE54FA6E-8B89-48BC-9D44-197042E63DD7}" srcOrd="1" destOrd="0" presId="urn:microsoft.com/office/officeart/2005/8/layout/orgChart1"/>
    <dgm:cxn modelId="{4452FA93-A307-49CB-8784-EEBAD311BE64}" type="presParOf" srcId="{66F44E9F-445D-4141-91FC-94A2568C9412}" destId="{249377AC-5575-441E-B9FD-B5549C8ABB3C}" srcOrd="2" destOrd="0" presId="urn:microsoft.com/office/officeart/2005/8/layout/orgChart1"/>
    <dgm:cxn modelId="{9307DD6F-8A64-4D06-B386-FC5A3267EDFF}" type="presParOf" srcId="{8E0F9F53-38FD-48B7-B861-36526608C1DD}" destId="{50F6B2AB-8139-459A-8CC4-B388398E0CA4}" srcOrd="2" destOrd="0" presId="urn:microsoft.com/office/officeart/2005/8/layout/orgChart1"/>
    <dgm:cxn modelId="{83A13F06-103A-47EF-ADB2-6A14B2DE05B6}" type="presParOf" srcId="{823E3C62-46D2-4AAC-B1D7-A96EDD806E99}" destId="{133FFE7D-28FF-4D2B-AB7D-B17C951D9F20}" srcOrd="2" destOrd="0" presId="urn:microsoft.com/office/officeart/2005/8/layout/orgChart1"/>
    <dgm:cxn modelId="{59426E6D-4336-4E58-A39C-F1787FEA8369}" type="presParOf" srcId="{4C0D0441-2258-41BB-BC1B-A3ECB51F3123}" destId="{1ED4E6BF-E317-4FB8-8F39-ACAC88BAFF4D}"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D29DF14-C032-4902-A027-B0D6888F763A}"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n-US"/>
        </a:p>
      </dgm:t>
    </dgm:pt>
    <dgm:pt modelId="{B1B840C1-3610-46B5-BFD8-C3E4006B7705}">
      <dgm:prSet phldrT="[نص]" custT="1"/>
      <dgm:spPr>
        <a:gradFill rotWithShape="0">
          <a:gsLst>
            <a:gs pos="0">
              <a:srgbClr val="9EB822">
                <a:hueOff val="0"/>
                <a:satOff val="0"/>
                <a:lumOff val="0"/>
                <a:alphaOff val="0"/>
                <a:lumMod val="110000"/>
                <a:satMod val="105000"/>
                <a:tint val="67000"/>
              </a:srgbClr>
            </a:gs>
            <a:gs pos="50000">
              <a:srgbClr val="9EB822">
                <a:hueOff val="0"/>
                <a:satOff val="0"/>
                <a:lumOff val="0"/>
                <a:alphaOff val="0"/>
                <a:lumMod val="105000"/>
                <a:satMod val="103000"/>
                <a:tint val="73000"/>
              </a:srgbClr>
            </a:gs>
            <a:gs pos="100000">
              <a:srgbClr val="9EB822">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spcFirstLastPara="0" vert="horz" wrap="square" lIns="114300" tIns="114300" rIns="114300" bIns="114300" numCol="1" spcCol="1270" anchor="ctr" anchorCtr="0"/>
        <a:lstStyle/>
        <a:p>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قاعدة: (مفهوم المخالفة حجة)</a:t>
          </a:r>
          <a:endParaRPr lang="en-US" sz="2800" kern="1200" dirty="0">
            <a:solidFill>
              <a:srgbClr val="626B8A"/>
            </a:solidFill>
            <a:latin typeface="Dubai" panose="020B0503030403030204" pitchFamily="34" charset="-78"/>
            <a:ea typeface="+mn-ea"/>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8F0903E4-D9C4-4AC5-9AF2-30FFF71659A9}" type="parTrans" cxnId="{AD284DE5-8FE7-4B27-AFD9-85D54CE095FE}">
      <dgm:prSet/>
      <dgm:spPr/>
      <dgm:t>
        <a:bodyPr/>
        <a:lstStyle/>
        <a:p>
          <a:endParaRPr lang="en-US"/>
        </a:p>
      </dgm:t>
    </dgm:pt>
    <dgm:pt modelId="{5320683F-3481-47AE-B3A7-9583ED57A1BF}" type="sibTrans" cxnId="{AD284DE5-8FE7-4B27-AFD9-85D54CE095FE}">
      <dgm:prSet/>
      <dgm:spPr/>
      <dgm:t>
        <a:bodyPr/>
        <a:lstStyle/>
        <a:p>
          <a:endParaRPr lang="en-US"/>
        </a:p>
      </dgm:t>
    </dgm:pt>
    <dgm:pt modelId="{F98DB0A7-7DBB-4155-A88A-E43D9456D02A}">
      <dgm:prSet phldrT="[نص]" custT="1"/>
      <dgm:spPr>
        <a:ln>
          <a:noFill/>
        </a:ln>
      </dgm:spPr>
      <dgm:t>
        <a:bodyPr spcFirstLastPara="0" vert="horz" wrap="square" lIns="114300" tIns="114300" rIns="114300" bIns="114300" numCol="1" spcCol="1270" anchor="ctr" anchorCtr="0"/>
        <a:lstStyle/>
        <a:p>
          <a:pPr marL="0" lvl="0" indent="0" algn="ctr" defTabSz="1333500">
            <a:lnSpc>
              <a:spcPct val="90000"/>
            </a:lnSpc>
            <a:spcBef>
              <a:spcPct val="0"/>
            </a:spcBef>
            <a:spcAft>
              <a:spcPct val="35000"/>
            </a:spcAft>
            <a:buNone/>
          </a:pPr>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قاعدة: (مفهوم الموافقة حجة)</a:t>
          </a:r>
          <a:endParaRPr lang="en-US" sz="2800" kern="1200" dirty="0">
            <a:solidFill>
              <a:srgbClr val="626B8A"/>
            </a:solidFill>
            <a:latin typeface="Dubai" panose="020B0503030403030204" pitchFamily="34" charset="-78"/>
            <a:ea typeface="+mn-ea"/>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F0FC8918-7DEB-4AC9-A14F-0AD26DAF6D1E}" type="parTrans" cxnId="{030C51DB-9682-46BF-BEE8-AC1BAD025B19}">
      <dgm:prSet/>
      <dgm:spPr/>
      <dgm:t>
        <a:bodyPr/>
        <a:lstStyle/>
        <a:p>
          <a:endParaRPr lang="en-US"/>
        </a:p>
      </dgm:t>
    </dgm:pt>
    <dgm:pt modelId="{B7B7D02B-E24C-4199-A8E2-E74AADC1F8C8}" type="sibTrans" cxnId="{030C51DB-9682-46BF-BEE8-AC1BAD025B19}">
      <dgm:prSet/>
      <dgm:spPr/>
      <dgm:t>
        <a:bodyPr/>
        <a:lstStyle/>
        <a:p>
          <a:endParaRPr lang="en-US"/>
        </a:p>
      </dgm:t>
    </dgm:pt>
    <dgm:pt modelId="{12CD9D88-886B-4604-A7EB-58DC6D0671F0}">
      <dgm:prSet phldrT="[نص]" custT="1"/>
      <dgm:spPr>
        <a:gradFill rotWithShape="0">
          <a:gsLst>
            <a:gs pos="0">
              <a:srgbClr val="9EB822">
                <a:hueOff val="0"/>
                <a:satOff val="0"/>
                <a:lumOff val="0"/>
                <a:alphaOff val="0"/>
                <a:lumMod val="110000"/>
                <a:satMod val="105000"/>
                <a:tint val="67000"/>
              </a:srgbClr>
            </a:gs>
            <a:gs pos="50000">
              <a:srgbClr val="9EB822">
                <a:hueOff val="0"/>
                <a:satOff val="0"/>
                <a:lumOff val="0"/>
                <a:alphaOff val="0"/>
                <a:lumMod val="105000"/>
                <a:satMod val="103000"/>
                <a:tint val="73000"/>
              </a:srgbClr>
            </a:gs>
            <a:gs pos="100000">
              <a:srgbClr val="9EB822">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spcFirstLastPara="0" vert="horz" wrap="square" lIns="114300" tIns="114300" rIns="114300" bIns="114300" numCol="1" spcCol="1270" anchor="ctr" anchorCtr="0"/>
        <a:lstStyle/>
        <a:p>
          <a:pPr marL="0" lvl="0" indent="0" algn="ctr" defTabSz="1333500">
            <a:lnSpc>
              <a:spcPct val="90000"/>
            </a:lnSpc>
            <a:spcBef>
              <a:spcPct val="0"/>
            </a:spcBef>
            <a:spcAft>
              <a:spcPct val="35000"/>
            </a:spcAft>
            <a:buNone/>
          </a:pPr>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قاعدة: (ما خرج مخرج الغالب لا مفهوم له)</a:t>
          </a:r>
          <a:endParaRPr lang="en-US" sz="2800" kern="1200" dirty="0">
            <a:solidFill>
              <a:srgbClr val="626B8A"/>
            </a:solidFill>
            <a:latin typeface="Dubai" panose="020B0503030403030204" pitchFamily="34" charset="-78"/>
            <a:ea typeface="+mn-ea"/>
            <a:cs typeface="Dubai" panose="020B0503030403030204" pitchFamily="34" charset="-78"/>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854B1F4B-6B85-43AA-9B6E-C20F77DB3354}" type="parTrans" cxnId="{481FC3A4-349E-478A-963F-0FFC76D6238C}">
      <dgm:prSet/>
      <dgm:spPr/>
      <dgm:t>
        <a:bodyPr/>
        <a:lstStyle/>
        <a:p>
          <a:endParaRPr lang="en-US"/>
        </a:p>
      </dgm:t>
    </dgm:pt>
    <dgm:pt modelId="{DFA0AFF6-218F-482E-AF9E-BC41EB6A26D0}" type="sibTrans" cxnId="{481FC3A4-349E-478A-963F-0FFC76D6238C}">
      <dgm:prSet/>
      <dgm:spPr/>
      <dgm:t>
        <a:bodyPr/>
        <a:lstStyle/>
        <a:p>
          <a:endParaRPr lang="en-US"/>
        </a:p>
      </dgm:t>
    </dgm:pt>
    <dgm:pt modelId="{A995CD1C-DDE3-40CD-9FAC-7043F8A8B844}" type="pres">
      <dgm:prSet presAssocID="{5D29DF14-C032-4902-A027-B0D6888F763A}" presName="diagram" presStyleCnt="0">
        <dgm:presLayoutVars>
          <dgm:dir/>
          <dgm:resizeHandles val="exact"/>
        </dgm:presLayoutVars>
      </dgm:prSet>
      <dgm:spPr/>
    </dgm:pt>
    <dgm:pt modelId="{20DF02F7-7EC7-4F14-B135-DF5E2B281BB1}" type="pres">
      <dgm:prSet presAssocID="{B1B840C1-3610-46B5-BFD8-C3E4006B7705}" presName="node" presStyleLbl="node1" presStyleIdx="0" presStyleCnt="3" custScaleX="42325" custScaleY="28779" custLinFactNeighborX="3917" custLinFactNeighborY="1651">
        <dgm:presLayoutVars>
          <dgm:bulletEnabled val="1"/>
        </dgm:presLayoutVars>
      </dgm:prSet>
      <dgm:spPr>
        <a:xfrm>
          <a:off x="760572" y="312608"/>
          <a:ext cx="4210011" cy="1431456"/>
        </a:xfrm>
        <a:prstGeom prst="roundRect">
          <a:avLst/>
        </a:prstGeom>
      </dgm:spPr>
    </dgm:pt>
    <dgm:pt modelId="{599BAE0D-04B1-4033-949D-BA8C92FC2F87}" type="pres">
      <dgm:prSet presAssocID="{5320683F-3481-47AE-B3A7-9583ED57A1BF}" presName="sibTrans" presStyleCnt="0"/>
      <dgm:spPr/>
    </dgm:pt>
    <dgm:pt modelId="{8F6871CD-2260-4E75-8E99-239C5728C62B}" type="pres">
      <dgm:prSet presAssocID="{F98DB0A7-7DBB-4155-A88A-E43D9456D02A}" presName="node" presStyleLbl="node1" presStyleIdx="1" presStyleCnt="3" custScaleX="42433" custScaleY="28529" custLinFactNeighborX="-2241" custLinFactNeighborY="1184">
        <dgm:presLayoutVars>
          <dgm:bulletEnabled val="1"/>
        </dgm:presLayoutVars>
      </dgm:prSet>
      <dgm:spPr>
        <a:xfrm>
          <a:off x="5432118" y="3188"/>
          <a:ext cx="3486373" cy="2091823"/>
        </a:xfrm>
        <a:prstGeom prst="roundRect">
          <a:avLst/>
        </a:prstGeom>
      </dgm:spPr>
    </dgm:pt>
    <dgm:pt modelId="{461CFBEB-8947-493D-9334-77E8320B6C2A}" type="pres">
      <dgm:prSet presAssocID="{B7B7D02B-E24C-4199-A8E2-E74AADC1F8C8}" presName="sibTrans" presStyleCnt="0"/>
      <dgm:spPr/>
    </dgm:pt>
    <dgm:pt modelId="{FCA0E298-6AFC-4542-BF33-B89B15394BDB}" type="pres">
      <dgm:prSet presAssocID="{12CD9D88-886B-4604-A7EB-58DC6D0671F0}" presName="node" presStyleLbl="node1" presStyleIdx="2" presStyleCnt="3" custScaleX="42508" custScaleY="28734" custLinFactNeighborX="2223" custLinFactNeighborY="-10615">
        <dgm:presLayoutVars>
          <dgm:bulletEnabled val="1"/>
        </dgm:presLayoutVars>
      </dgm:prSet>
      <dgm:spPr>
        <a:xfrm>
          <a:off x="3152794" y="2394533"/>
          <a:ext cx="4210011" cy="1431456"/>
        </a:xfrm>
        <a:prstGeom prst="roundRect">
          <a:avLst/>
        </a:prstGeom>
      </dgm:spPr>
    </dgm:pt>
  </dgm:ptLst>
  <dgm:cxnLst>
    <dgm:cxn modelId="{E593002D-CC39-4472-ABFC-514E10E9B8A0}" type="presOf" srcId="{12CD9D88-886B-4604-A7EB-58DC6D0671F0}" destId="{FCA0E298-6AFC-4542-BF33-B89B15394BDB}" srcOrd="0" destOrd="0" presId="urn:microsoft.com/office/officeart/2005/8/layout/default"/>
    <dgm:cxn modelId="{5A99E731-BDAB-4952-AC62-2DD6BDD2A490}" type="presOf" srcId="{5D29DF14-C032-4902-A027-B0D6888F763A}" destId="{A995CD1C-DDE3-40CD-9FAC-7043F8A8B844}" srcOrd="0" destOrd="0" presId="urn:microsoft.com/office/officeart/2005/8/layout/default"/>
    <dgm:cxn modelId="{481FC3A4-349E-478A-963F-0FFC76D6238C}" srcId="{5D29DF14-C032-4902-A027-B0D6888F763A}" destId="{12CD9D88-886B-4604-A7EB-58DC6D0671F0}" srcOrd="2" destOrd="0" parTransId="{854B1F4B-6B85-43AA-9B6E-C20F77DB3354}" sibTransId="{DFA0AFF6-218F-482E-AF9E-BC41EB6A26D0}"/>
    <dgm:cxn modelId="{EAC8BAB5-0A9D-4BE8-8F5B-B0C93D793E07}" type="presOf" srcId="{B1B840C1-3610-46B5-BFD8-C3E4006B7705}" destId="{20DF02F7-7EC7-4F14-B135-DF5E2B281BB1}" srcOrd="0" destOrd="0" presId="urn:microsoft.com/office/officeart/2005/8/layout/default"/>
    <dgm:cxn modelId="{030C51DB-9682-46BF-BEE8-AC1BAD025B19}" srcId="{5D29DF14-C032-4902-A027-B0D6888F763A}" destId="{F98DB0A7-7DBB-4155-A88A-E43D9456D02A}" srcOrd="1" destOrd="0" parTransId="{F0FC8918-7DEB-4AC9-A14F-0AD26DAF6D1E}" sibTransId="{B7B7D02B-E24C-4199-A8E2-E74AADC1F8C8}"/>
    <dgm:cxn modelId="{AD284DE5-8FE7-4B27-AFD9-85D54CE095FE}" srcId="{5D29DF14-C032-4902-A027-B0D6888F763A}" destId="{B1B840C1-3610-46B5-BFD8-C3E4006B7705}" srcOrd="0" destOrd="0" parTransId="{8F0903E4-D9C4-4AC5-9AF2-30FFF71659A9}" sibTransId="{5320683F-3481-47AE-B3A7-9583ED57A1BF}"/>
    <dgm:cxn modelId="{156A95EA-AC91-46E5-96C3-3163C6CD258A}" type="presOf" srcId="{F98DB0A7-7DBB-4155-A88A-E43D9456D02A}" destId="{8F6871CD-2260-4E75-8E99-239C5728C62B}" srcOrd="0" destOrd="0" presId="urn:microsoft.com/office/officeart/2005/8/layout/default"/>
    <dgm:cxn modelId="{C9737826-6EDC-45F2-AE22-8A47ABD5E812}" type="presParOf" srcId="{A995CD1C-DDE3-40CD-9FAC-7043F8A8B844}" destId="{20DF02F7-7EC7-4F14-B135-DF5E2B281BB1}" srcOrd="0" destOrd="0" presId="urn:microsoft.com/office/officeart/2005/8/layout/default"/>
    <dgm:cxn modelId="{6CBB957C-9633-433D-B007-7DE0ECBAB05F}" type="presParOf" srcId="{A995CD1C-DDE3-40CD-9FAC-7043F8A8B844}" destId="{599BAE0D-04B1-4033-949D-BA8C92FC2F87}" srcOrd="1" destOrd="0" presId="urn:microsoft.com/office/officeart/2005/8/layout/default"/>
    <dgm:cxn modelId="{3BA80C6A-53CE-4EEE-BE51-8AE98D81BBA4}" type="presParOf" srcId="{A995CD1C-DDE3-40CD-9FAC-7043F8A8B844}" destId="{8F6871CD-2260-4E75-8E99-239C5728C62B}" srcOrd="2" destOrd="0" presId="urn:microsoft.com/office/officeart/2005/8/layout/default"/>
    <dgm:cxn modelId="{7297D377-F245-43DC-8BC8-749CB1902C75}" type="presParOf" srcId="{A995CD1C-DDE3-40CD-9FAC-7043F8A8B844}" destId="{461CFBEB-8947-493D-9334-77E8320B6C2A}" srcOrd="3" destOrd="0" presId="urn:microsoft.com/office/officeart/2005/8/layout/default"/>
    <dgm:cxn modelId="{16263768-17D5-465A-A8D7-F77DDDE99F66}" type="presParOf" srcId="{A995CD1C-DDE3-40CD-9FAC-7043F8A8B844}" destId="{FCA0E298-6AFC-4542-BF33-B89B15394BDB}"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5A68FE-2D7A-4777-82E4-8854B6C486DD}">
      <dsp:nvSpPr>
        <dsp:cNvPr id="0" name=""/>
        <dsp:cNvSpPr/>
      </dsp:nvSpPr>
      <dsp:spPr>
        <a:xfrm>
          <a:off x="5509246" y="2844"/>
          <a:ext cx="2295855" cy="137751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rtl="1">
            <a:lnSpc>
              <a:spcPct val="90000"/>
            </a:lnSpc>
            <a:spcBef>
              <a:spcPct val="0"/>
            </a:spcBef>
            <a:spcAft>
              <a:spcPct val="35000"/>
            </a:spcAft>
            <a:buNone/>
          </a:pPr>
          <a:r>
            <a:rPr lang="ar-SA" sz="5700" kern="1200"/>
            <a:t>باب</a:t>
          </a:r>
          <a:endParaRPr lang="ar-SA" sz="5700" kern="1200" dirty="0"/>
        </a:p>
      </dsp:txBody>
      <dsp:txXfrm>
        <a:off x="5509246" y="2844"/>
        <a:ext cx="2295855" cy="1377513"/>
      </dsp:txXfrm>
    </dsp:sp>
    <dsp:sp modelId="{227DEB47-0229-42C8-82E9-7DF48274CA3D}">
      <dsp:nvSpPr>
        <dsp:cNvPr id="0" name=""/>
        <dsp:cNvSpPr/>
      </dsp:nvSpPr>
      <dsp:spPr>
        <a:xfrm>
          <a:off x="2983805" y="2844"/>
          <a:ext cx="2295855" cy="1377513"/>
        </a:xfrm>
        <a:prstGeom prst="rect">
          <a:avLst/>
        </a:prstGeom>
        <a:solidFill>
          <a:schemeClr val="accent5">
            <a:hueOff val="-1225557"/>
            <a:satOff val="-1705"/>
            <a:lumOff val="-6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rtl="1">
            <a:lnSpc>
              <a:spcPct val="90000"/>
            </a:lnSpc>
            <a:spcBef>
              <a:spcPct val="0"/>
            </a:spcBef>
            <a:spcAft>
              <a:spcPct val="35000"/>
            </a:spcAft>
            <a:buNone/>
          </a:pPr>
          <a:r>
            <a:rPr lang="ar-SA" sz="5700" kern="1200"/>
            <a:t>باب</a:t>
          </a:r>
          <a:endParaRPr lang="ar-SA" sz="5700" kern="1200" dirty="0"/>
        </a:p>
      </dsp:txBody>
      <dsp:txXfrm>
        <a:off x="2983805" y="2844"/>
        <a:ext cx="2295855" cy="1377513"/>
      </dsp:txXfrm>
    </dsp:sp>
    <dsp:sp modelId="{96EF743E-C638-4EC0-A3D3-894EE774C7D2}">
      <dsp:nvSpPr>
        <dsp:cNvPr id="0" name=""/>
        <dsp:cNvSpPr/>
      </dsp:nvSpPr>
      <dsp:spPr>
        <a:xfrm>
          <a:off x="458364" y="2844"/>
          <a:ext cx="2295855" cy="1377513"/>
        </a:xfrm>
        <a:prstGeom prst="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rtl="1">
            <a:lnSpc>
              <a:spcPct val="90000"/>
            </a:lnSpc>
            <a:spcBef>
              <a:spcPct val="0"/>
            </a:spcBef>
            <a:spcAft>
              <a:spcPct val="35000"/>
            </a:spcAft>
            <a:buNone/>
          </a:pPr>
          <a:r>
            <a:rPr lang="ar-SA" sz="5700" kern="1200"/>
            <a:t>باب</a:t>
          </a:r>
          <a:endParaRPr lang="ar-SA" sz="5700" kern="1200" dirty="0"/>
        </a:p>
      </dsp:txBody>
      <dsp:txXfrm>
        <a:off x="458364" y="2844"/>
        <a:ext cx="2295855" cy="1377513"/>
      </dsp:txXfrm>
    </dsp:sp>
    <dsp:sp modelId="{DA0A9504-C37F-4FDE-A681-69406FECAC5A}">
      <dsp:nvSpPr>
        <dsp:cNvPr id="0" name=""/>
        <dsp:cNvSpPr/>
      </dsp:nvSpPr>
      <dsp:spPr>
        <a:xfrm>
          <a:off x="5509246" y="1609943"/>
          <a:ext cx="2295855" cy="1377513"/>
        </a:xfrm>
        <a:prstGeom prst="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rtl="1">
            <a:lnSpc>
              <a:spcPct val="90000"/>
            </a:lnSpc>
            <a:spcBef>
              <a:spcPct val="0"/>
            </a:spcBef>
            <a:spcAft>
              <a:spcPct val="35000"/>
            </a:spcAft>
            <a:buNone/>
          </a:pPr>
          <a:r>
            <a:rPr lang="ar-SA" sz="5700" kern="1200"/>
            <a:t>باب</a:t>
          </a:r>
          <a:endParaRPr lang="ar-SA" sz="5700" kern="1200" dirty="0"/>
        </a:p>
      </dsp:txBody>
      <dsp:txXfrm>
        <a:off x="5509246" y="1609943"/>
        <a:ext cx="2295855" cy="1377513"/>
      </dsp:txXfrm>
    </dsp:sp>
    <dsp:sp modelId="{D57DE708-E4A8-46D3-A112-A5A81D9EB73E}">
      <dsp:nvSpPr>
        <dsp:cNvPr id="0" name=""/>
        <dsp:cNvSpPr/>
      </dsp:nvSpPr>
      <dsp:spPr>
        <a:xfrm>
          <a:off x="2983805" y="1609943"/>
          <a:ext cx="2295855" cy="1377513"/>
        </a:xfrm>
        <a:prstGeom prst="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rtl="1">
            <a:lnSpc>
              <a:spcPct val="90000"/>
            </a:lnSpc>
            <a:spcBef>
              <a:spcPct val="0"/>
            </a:spcBef>
            <a:spcAft>
              <a:spcPct val="35000"/>
            </a:spcAft>
            <a:buNone/>
          </a:pPr>
          <a:r>
            <a:rPr lang="ar-SA" sz="5700" kern="1200" dirty="0"/>
            <a:t>باب</a:t>
          </a:r>
        </a:p>
      </dsp:txBody>
      <dsp:txXfrm>
        <a:off x="2983805" y="1609943"/>
        <a:ext cx="2295855" cy="1377513"/>
      </dsp:txXfrm>
    </dsp:sp>
    <dsp:sp modelId="{D1DD8029-3000-4BB5-B68F-C7DBC0B6C332}">
      <dsp:nvSpPr>
        <dsp:cNvPr id="0" name=""/>
        <dsp:cNvSpPr/>
      </dsp:nvSpPr>
      <dsp:spPr>
        <a:xfrm>
          <a:off x="458364" y="1609943"/>
          <a:ext cx="2295855" cy="1377513"/>
        </a:xfrm>
        <a:prstGeom prst="rect">
          <a:avLst/>
        </a:prstGeom>
        <a:solidFill>
          <a:schemeClr val="accent5">
            <a:hueOff val="-6127787"/>
            <a:satOff val="-8523"/>
            <a:lumOff val="-32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rtl="1">
            <a:lnSpc>
              <a:spcPct val="90000"/>
            </a:lnSpc>
            <a:spcBef>
              <a:spcPct val="0"/>
            </a:spcBef>
            <a:spcAft>
              <a:spcPct val="35000"/>
            </a:spcAft>
            <a:buNone/>
          </a:pPr>
          <a:r>
            <a:rPr lang="ar-SA" sz="5700" kern="1200" dirty="0"/>
            <a:t>باب</a:t>
          </a:r>
        </a:p>
      </dsp:txBody>
      <dsp:txXfrm>
        <a:off x="458364" y="1609943"/>
        <a:ext cx="2295855" cy="1377513"/>
      </dsp:txXfrm>
    </dsp:sp>
    <dsp:sp modelId="{E4CDE845-E0DE-4044-A726-7A5033546175}">
      <dsp:nvSpPr>
        <dsp:cNvPr id="0" name=""/>
        <dsp:cNvSpPr/>
      </dsp:nvSpPr>
      <dsp:spPr>
        <a:xfrm>
          <a:off x="2983805" y="3217042"/>
          <a:ext cx="2295855" cy="1377513"/>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rtl="1">
            <a:lnSpc>
              <a:spcPct val="90000"/>
            </a:lnSpc>
            <a:spcBef>
              <a:spcPct val="0"/>
            </a:spcBef>
            <a:spcAft>
              <a:spcPct val="35000"/>
            </a:spcAft>
            <a:buNone/>
          </a:pPr>
          <a:endParaRPr lang="ar-SA" sz="5700" kern="1200" dirty="0"/>
        </a:p>
      </dsp:txBody>
      <dsp:txXfrm>
        <a:off x="2983805" y="3217042"/>
        <a:ext cx="2295855" cy="13775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8AB0FB-9171-47D6-8DAE-B77B5B2F993A}">
      <dsp:nvSpPr>
        <dsp:cNvPr id="0" name=""/>
        <dsp:cNvSpPr/>
      </dsp:nvSpPr>
      <dsp:spPr>
        <a:xfrm rot="10800000">
          <a:off x="894026" y="1359"/>
          <a:ext cx="2935866" cy="618163"/>
        </a:xfrm>
        <a:prstGeom prst="homePlate">
          <a:avLst/>
        </a:prstGeom>
        <a:noFill/>
        <a:ln w="12700" cap="flat" cmpd="sng" algn="ctr">
          <a:solidFill>
            <a:schemeClr val="tx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2593" tIns="80010" rIns="149352" bIns="80010" numCol="1" spcCol="1270" anchor="ctr" anchorCtr="0">
          <a:noAutofit/>
        </a:bodyPr>
        <a:lstStyle/>
        <a:p>
          <a:pPr marL="0" lvl="0" indent="0" algn="ctr" defTabSz="933450" rtl="1">
            <a:lnSpc>
              <a:spcPct val="90000"/>
            </a:lnSpc>
            <a:spcBef>
              <a:spcPct val="0"/>
            </a:spcBef>
            <a:spcAft>
              <a:spcPct val="35000"/>
            </a:spcAft>
            <a:buNone/>
          </a:pPr>
          <a:r>
            <a:rPr lang="en-US" sz="2100" kern="1200" dirty="0">
              <a:hlinkClick xmlns:r="http://schemas.openxmlformats.org/officeDocument/2006/relationships" r:id="rId1"/>
            </a:rPr>
            <a:t>info@ithraa.sa</a:t>
          </a:r>
          <a:endParaRPr lang="ar-SA" sz="2100" kern="1200" dirty="0"/>
        </a:p>
      </dsp:txBody>
      <dsp:txXfrm rot="10800000">
        <a:off x="1048567" y="1359"/>
        <a:ext cx="2781325" cy="618163"/>
      </dsp:txXfrm>
    </dsp:sp>
    <dsp:sp modelId="{3A266D51-8B78-4DBF-8A20-3DD002A026FD}">
      <dsp:nvSpPr>
        <dsp:cNvPr id="0" name=""/>
        <dsp:cNvSpPr/>
      </dsp:nvSpPr>
      <dsp:spPr>
        <a:xfrm>
          <a:off x="254919" y="0"/>
          <a:ext cx="618163" cy="618163"/>
        </a:xfrm>
        <a:prstGeom prst="ellipse">
          <a:avLst/>
        </a:prstGeom>
        <a:blipFill rotWithShape="1">
          <a:blip xmlns:r="http://schemas.openxmlformats.org/officeDocument/2006/relationships" r:embed="rId2"/>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D093805D-5D44-49D9-A787-F2704F54B745}">
      <dsp:nvSpPr>
        <dsp:cNvPr id="0" name=""/>
        <dsp:cNvSpPr/>
      </dsp:nvSpPr>
      <dsp:spPr>
        <a:xfrm rot="10800000">
          <a:off x="891976" y="804048"/>
          <a:ext cx="2935866" cy="618163"/>
        </a:xfrm>
        <a:prstGeom prst="homePlate">
          <a:avLst/>
        </a:prstGeom>
        <a:noFill/>
        <a:ln w="12700" cap="flat" cmpd="sng" algn="ctr">
          <a:solidFill>
            <a:schemeClr val="tx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2593" tIns="80010" rIns="149352" bIns="80010" numCol="1" spcCol="1270" anchor="ctr" anchorCtr="0">
          <a:noAutofit/>
        </a:bodyPr>
        <a:lstStyle/>
        <a:p>
          <a:pPr marL="0" lvl="0" indent="0" algn="ctr" defTabSz="933450" rtl="1">
            <a:lnSpc>
              <a:spcPct val="90000"/>
            </a:lnSpc>
            <a:spcBef>
              <a:spcPct val="0"/>
            </a:spcBef>
            <a:spcAft>
              <a:spcPct val="35000"/>
            </a:spcAft>
            <a:buNone/>
          </a:pPr>
          <a:r>
            <a:rPr lang="en-US" sz="2100" kern="1200" dirty="0">
              <a:hlinkClick xmlns:r="http://schemas.openxmlformats.org/officeDocument/2006/relationships" r:id="rId3"/>
            </a:rPr>
            <a:t>www.ithraa.sa</a:t>
          </a:r>
          <a:endParaRPr lang="ar-SA" sz="2100" kern="1200" dirty="0"/>
        </a:p>
      </dsp:txBody>
      <dsp:txXfrm rot="10800000">
        <a:off x="1046517" y="804048"/>
        <a:ext cx="2781325" cy="618163"/>
      </dsp:txXfrm>
    </dsp:sp>
    <dsp:sp modelId="{6EC66202-D8B6-4801-BE88-402AB0E4D843}">
      <dsp:nvSpPr>
        <dsp:cNvPr id="0" name=""/>
        <dsp:cNvSpPr/>
      </dsp:nvSpPr>
      <dsp:spPr>
        <a:xfrm>
          <a:off x="235666" y="827823"/>
          <a:ext cx="609966" cy="570614"/>
        </a:xfrm>
        <a:prstGeom prst="ellipse">
          <a:avLst/>
        </a:prstGeom>
        <a:blipFill rotWithShape="1">
          <a:blip xmlns:r="http://schemas.openxmlformats.org/officeDocument/2006/relationships" r:embed="rId4"/>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2F4C5AD6-8AEF-4ABC-9BB9-62203700E88F}">
      <dsp:nvSpPr>
        <dsp:cNvPr id="0" name=""/>
        <dsp:cNvSpPr/>
      </dsp:nvSpPr>
      <dsp:spPr>
        <a:xfrm rot="10800000">
          <a:off x="894026" y="1606738"/>
          <a:ext cx="2935866" cy="618163"/>
        </a:xfrm>
        <a:prstGeom prst="homePlate">
          <a:avLst/>
        </a:prstGeom>
        <a:noFill/>
        <a:ln w="12700" cap="flat" cmpd="sng" algn="ctr">
          <a:solidFill>
            <a:schemeClr val="tx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2593" tIns="80010" rIns="149352" bIns="80010" numCol="1" spcCol="1270" anchor="ctr" anchorCtr="0">
          <a:noAutofit/>
        </a:bodyPr>
        <a:lstStyle/>
        <a:p>
          <a:pPr marL="0" lvl="0" indent="0" algn="ctr" defTabSz="933450" rtl="1">
            <a:lnSpc>
              <a:spcPct val="90000"/>
            </a:lnSpc>
            <a:spcBef>
              <a:spcPct val="0"/>
            </a:spcBef>
            <a:spcAft>
              <a:spcPct val="35000"/>
            </a:spcAft>
            <a:buNone/>
          </a:pPr>
          <a:r>
            <a:rPr lang="en-US" sz="2100" kern="1200" dirty="0"/>
            <a:t>+966504842744</a:t>
          </a:r>
          <a:endParaRPr lang="ar-SA" sz="2100" kern="1200" dirty="0"/>
        </a:p>
      </dsp:txBody>
      <dsp:txXfrm rot="10800000">
        <a:off x="1048567" y="1606738"/>
        <a:ext cx="2781325" cy="618163"/>
      </dsp:txXfrm>
    </dsp:sp>
    <dsp:sp modelId="{3B7BF556-52AF-4F55-A4A6-517FD04E98F0}">
      <dsp:nvSpPr>
        <dsp:cNvPr id="0" name=""/>
        <dsp:cNvSpPr/>
      </dsp:nvSpPr>
      <dsp:spPr>
        <a:xfrm>
          <a:off x="237715" y="1621642"/>
          <a:ext cx="618163" cy="618163"/>
        </a:xfrm>
        <a:prstGeom prst="ellipse">
          <a:avLst/>
        </a:prstGeom>
        <a:blipFill rotWithShape="1">
          <a:blip xmlns:r="http://schemas.openxmlformats.org/officeDocument/2006/relationships" r:embed="rId5"/>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3658A97F-1BC6-43EE-9761-C4A585E74DC0}">
      <dsp:nvSpPr>
        <dsp:cNvPr id="0" name=""/>
        <dsp:cNvSpPr/>
      </dsp:nvSpPr>
      <dsp:spPr>
        <a:xfrm rot="10800000">
          <a:off x="874407" y="2409428"/>
          <a:ext cx="2935866" cy="618163"/>
        </a:xfrm>
        <a:prstGeom prst="homePlate">
          <a:avLst/>
        </a:prstGeom>
        <a:noFill/>
        <a:ln w="12700" cap="flat" cmpd="sng" algn="ctr">
          <a:solidFill>
            <a:schemeClr val="tx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2593" tIns="80010" rIns="149352" bIns="80010" numCol="1" spcCol="1270" anchor="ctr" anchorCtr="0">
          <a:noAutofit/>
        </a:bodyPr>
        <a:lstStyle/>
        <a:p>
          <a:pPr marL="0" lvl="0" indent="0" algn="ctr" defTabSz="933450" rtl="1">
            <a:lnSpc>
              <a:spcPct val="90000"/>
            </a:lnSpc>
            <a:spcBef>
              <a:spcPct val="0"/>
            </a:spcBef>
            <a:spcAft>
              <a:spcPct val="35000"/>
            </a:spcAft>
            <a:buNone/>
          </a:pPr>
          <a:r>
            <a:rPr lang="en-US" sz="2100" kern="1200" dirty="0"/>
            <a:t>+96611445200</a:t>
          </a:r>
          <a:endParaRPr lang="ar-SA" sz="2100" kern="1200" dirty="0"/>
        </a:p>
      </dsp:txBody>
      <dsp:txXfrm rot="10800000">
        <a:off x="1028948" y="2409428"/>
        <a:ext cx="2781325" cy="618163"/>
      </dsp:txXfrm>
    </dsp:sp>
    <dsp:sp modelId="{04CDECD1-8D9E-48B5-8474-E93308076255}">
      <dsp:nvSpPr>
        <dsp:cNvPr id="0" name=""/>
        <dsp:cNvSpPr/>
      </dsp:nvSpPr>
      <dsp:spPr>
        <a:xfrm>
          <a:off x="317154" y="2469637"/>
          <a:ext cx="539687" cy="497745"/>
        </a:xfrm>
        <a:prstGeom prst="ellipse">
          <a:avLst/>
        </a:prstGeom>
        <a:blipFill rotWithShape="1">
          <a:blip xmlns:r="http://schemas.openxmlformats.org/officeDocument/2006/relationships" r:embed="rId6"/>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C9B29B-7EA5-4820-868B-96053E8212AB}">
      <dsp:nvSpPr>
        <dsp:cNvPr id="0" name=""/>
        <dsp:cNvSpPr/>
      </dsp:nvSpPr>
      <dsp:spPr>
        <a:xfrm>
          <a:off x="2349136" y="875959"/>
          <a:ext cx="91440" cy="291726"/>
        </a:xfrm>
        <a:custGeom>
          <a:avLst/>
          <a:gdLst/>
          <a:ahLst/>
          <a:cxnLst/>
          <a:rect l="0" t="0" r="0" b="0"/>
          <a:pathLst>
            <a:path>
              <a:moveTo>
                <a:pt x="45720" y="0"/>
              </a:moveTo>
              <a:lnTo>
                <a:pt x="45720" y="2917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7C4075-E393-4C42-ABCD-E89C94929A57}">
      <dsp:nvSpPr>
        <dsp:cNvPr id="0" name=""/>
        <dsp:cNvSpPr/>
      </dsp:nvSpPr>
      <dsp:spPr>
        <a:xfrm>
          <a:off x="1188096" y="373169"/>
          <a:ext cx="2413519" cy="502790"/>
        </a:xfrm>
        <a:prstGeom prst="round2Diag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ar-SA" sz="2800" kern="1200" dirty="0">
              <a:solidFill>
                <a:sysClr val="windowText" lastClr="000000"/>
              </a:solidFill>
              <a:latin typeface="Dubai" panose="020B0503030403030204" pitchFamily="34" charset="-78"/>
              <a:cs typeface="Dubai" panose="020B0503030403030204" pitchFamily="34" charset="-78"/>
            </a:rPr>
            <a:t>المنطوق اصطلاحًا</a:t>
          </a:r>
          <a:endParaRPr lang="en-US" sz="2800" kern="1200" dirty="0">
            <a:solidFill>
              <a:sysClr val="windowText" lastClr="000000"/>
            </a:solidFill>
            <a:latin typeface="Dubai" panose="020B0503030403030204" pitchFamily="34" charset="-78"/>
            <a:cs typeface="Dubai" panose="020B0503030403030204" pitchFamily="34" charset="-78"/>
          </a:endParaRPr>
        </a:p>
      </dsp:txBody>
      <dsp:txXfrm>
        <a:off x="1212640" y="397713"/>
        <a:ext cx="2364431" cy="453702"/>
      </dsp:txXfrm>
    </dsp:sp>
    <dsp:sp modelId="{DDB50B63-D2DC-481E-A66C-49A9EB63AA30}">
      <dsp:nvSpPr>
        <dsp:cNvPr id="0" name=""/>
        <dsp:cNvSpPr/>
      </dsp:nvSpPr>
      <dsp:spPr>
        <a:xfrm>
          <a:off x="2891" y="1167686"/>
          <a:ext cx="4783929" cy="549190"/>
        </a:xfrm>
        <a:prstGeom prst="round2Diag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ar-SA" sz="2800" kern="1200" dirty="0">
              <a:solidFill>
                <a:sysClr val="windowText" lastClr="000000"/>
              </a:solidFill>
              <a:latin typeface="Dubai Light" panose="020B0303030403030204" pitchFamily="34" charset="-78"/>
              <a:cs typeface="Dubai Light" panose="020B0303030403030204" pitchFamily="34" charset="-78"/>
            </a:rPr>
            <a:t>ما دل عليه اللفظ في محل النطق.</a:t>
          </a:r>
          <a:endParaRPr lang="en-US" sz="2800" kern="1200" dirty="0">
            <a:solidFill>
              <a:sysClr val="windowText" lastClr="000000"/>
            </a:solidFill>
            <a:latin typeface="Dubai Light" panose="020B0303030403030204" pitchFamily="34" charset="-78"/>
            <a:cs typeface="Dubai Light" panose="020B0303030403030204" pitchFamily="34" charset="-78"/>
          </a:endParaRPr>
        </a:p>
      </dsp:txBody>
      <dsp:txXfrm>
        <a:off x="29700" y="1194495"/>
        <a:ext cx="4730311" cy="4955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50009E-2833-4735-985E-5F5C2E7553B0}">
      <dsp:nvSpPr>
        <dsp:cNvPr id="0" name=""/>
        <dsp:cNvSpPr/>
      </dsp:nvSpPr>
      <dsp:spPr>
        <a:xfrm>
          <a:off x="1533846" y="2417492"/>
          <a:ext cx="91440" cy="321646"/>
        </a:xfrm>
        <a:custGeom>
          <a:avLst/>
          <a:gdLst/>
          <a:ahLst/>
          <a:cxnLst/>
          <a:rect l="0" t="0" r="0" b="0"/>
          <a:pathLst>
            <a:path>
              <a:moveTo>
                <a:pt x="45720" y="0"/>
              </a:moveTo>
              <a:lnTo>
                <a:pt x="45720" y="3216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F29EDF-7C8C-4ADF-BBA1-013CB536C1CB}">
      <dsp:nvSpPr>
        <dsp:cNvPr id="0" name=""/>
        <dsp:cNvSpPr/>
      </dsp:nvSpPr>
      <dsp:spPr>
        <a:xfrm>
          <a:off x="2566384" y="1475422"/>
          <a:ext cx="752996" cy="655177"/>
        </a:xfrm>
        <a:custGeom>
          <a:avLst/>
          <a:gdLst/>
          <a:ahLst/>
          <a:cxnLst/>
          <a:rect l="0" t="0" r="0" b="0"/>
          <a:pathLst>
            <a:path>
              <a:moveTo>
                <a:pt x="752996" y="0"/>
              </a:moveTo>
              <a:lnTo>
                <a:pt x="752996" y="655177"/>
              </a:lnTo>
              <a:lnTo>
                <a:pt x="0" y="6551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9DDCB0-95ED-49B9-85FD-92C53373042E}">
      <dsp:nvSpPr>
        <dsp:cNvPr id="0" name=""/>
        <dsp:cNvSpPr/>
      </dsp:nvSpPr>
      <dsp:spPr>
        <a:xfrm>
          <a:off x="5013475" y="2411749"/>
          <a:ext cx="91440" cy="321646"/>
        </a:xfrm>
        <a:custGeom>
          <a:avLst/>
          <a:gdLst/>
          <a:ahLst/>
          <a:cxnLst/>
          <a:rect l="0" t="0" r="0" b="0"/>
          <a:pathLst>
            <a:path>
              <a:moveTo>
                <a:pt x="45720" y="0"/>
              </a:moveTo>
              <a:lnTo>
                <a:pt x="45720" y="3216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4662E2-8CC9-43CD-BF1D-FC5B11D84B78}">
      <dsp:nvSpPr>
        <dsp:cNvPr id="0" name=""/>
        <dsp:cNvSpPr/>
      </dsp:nvSpPr>
      <dsp:spPr>
        <a:xfrm>
          <a:off x="3319380" y="1475422"/>
          <a:ext cx="694058" cy="652305"/>
        </a:xfrm>
        <a:custGeom>
          <a:avLst/>
          <a:gdLst/>
          <a:ahLst/>
          <a:cxnLst/>
          <a:rect l="0" t="0" r="0" b="0"/>
          <a:pathLst>
            <a:path>
              <a:moveTo>
                <a:pt x="0" y="0"/>
              </a:moveTo>
              <a:lnTo>
                <a:pt x="0" y="652305"/>
              </a:lnTo>
              <a:lnTo>
                <a:pt x="694058" y="65230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59D1ED-ABAB-40AF-8164-AFA5DD1496DF}">
      <dsp:nvSpPr>
        <dsp:cNvPr id="0" name=""/>
        <dsp:cNvSpPr/>
      </dsp:nvSpPr>
      <dsp:spPr>
        <a:xfrm>
          <a:off x="3273660" y="683812"/>
          <a:ext cx="91440" cy="275007"/>
        </a:xfrm>
        <a:custGeom>
          <a:avLst/>
          <a:gdLst/>
          <a:ahLst/>
          <a:cxnLst/>
          <a:rect l="0" t="0" r="0" b="0"/>
          <a:pathLst>
            <a:path>
              <a:moveTo>
                <a:pt x="45720" y="0"/>
              </a:moveTo>
              <a:lnTo>
                <a:pt x="45720" y="27500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7D354B-8382-4F52-AD41-F92884AF0F31}">
      <dsp:nvSpPr>
        <dsp:cNvPr id="0" name=""/>
        <dsp:cNvSpPr/>
      </dsp:nvSpPr>
      <dsp:spPr>
        <a:xfrm>
          <a:off x="2126411" y="169883"/>
          <a:ext cx="2385939" cy="513929"/>
        </a:xfrm>
        <a:prstGeom prst="round2Diag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ar-SA" sz="2800" kern="1200" dirty="0">
              <a:solidFill>
                <a:sysClr val="windowText" lastClr="000000"/>
              </a:solidFill>
              <a:latin typeface="Dubai" panose="020B0503030403030204" pitchFamily="34" charset="-78"/>
              <a:cs typeface="Dubai" panose="020B0503030403030204" pitchFamily="34" charset="-78"/>
            </a:rPr>
            <a:t>المفهوم اصطلاحًا</a:t>
          </a:r>
          <a:endParaRPr lang="en-US" sz="2800" kern="1200" dirty="0">
            <a:solidFill>
              <a:sysClr val="windowText" lastClr="000000"/>
            </a:solidFill>
            <a:latin typeface="Dubai" panose="020B0503030403030204" pitchFamily="34" charset="-78"/>
            <a:cs typeface="Dubai" panose="020B0503030403030204" pitchFamily="34" charset="-78"/>
          </a:endParaRPr>
        </a:p>
      </dsp:txBody>
      <dsp:txXfrm>
        <a:off x="2151499" y="194971"/>
        <a:ext cx="2335763" cy="463753"/>
      </dsp:txXfrm>
    </dsp:sp>
    <dsp:sp modelId="{0E42CB6C-02C4-4BB2-A7C4-581DE68A0CAA}">
      <dsp:nvSpPr>
        <dsp:cNvPr id="0" name=""/>
        <dsp:cNvSpPr/>
      </dsp:nvSpPr>
      <dsp:spPr>
        <a:xfrm>
          <a:off x="191311" y="958820"/>
          <a:ext cx="6256138" cy="516601"/>
        </a:xfrm>
        <a:prstGeom prst="round2Diag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ar-SA" sz="2800" kern="1200" dirty="0">
              <a:solidFill>
                <a:sysClr val="windowText" lastClr="000000"/>
              </a:solidFill>
              <a:latin typeface="Dubai Light" panose="020B0303030403030204" pitchFamily="34" charset="-78"/>
              <a:cs typeface="Dubai Light" panose="020B0303030403030204" pitchFamily="34" charset="-78"/>
            </a:rPr>
            <a:t>ما دل عليه اللفظ في غير محل النطق، </a:t>
          </a:r>
          <a:r>
            <a:rPr lang="ar-SA" sz="2800" b="1" kern="1200" dirty="0">
              <a:solidFill>
                <a:sysClr val="windowText" lastClr="000000"/>
              </a:solidFill>
              <a:latin typeface="Dubai Light" panose="020B0303030403030204" pitchFamily="34" charset="-78"/>
              <a:cs typeface="Dubai Light" panose="020B0303030403030204" pitchFamily="34" charset="-78"/>
            </a:rPr>
            <a:t>وهو نوعان:</a:t>
          </a:r>
          <a:endParaRPr lang="en-US" sz="2800" b="1" kern="1200" dirty="0">
            <a:solidFill>
              <a:sysClr val="windowText" lastClr="000000"/>
            </a:solidFill>
            <a:latin typeface="Dubai Light" panose="020B0303030403030204" pitchFamily="34" charset="-78"/>
            <a:cs typeface="Dubai Light" panose="020B0303030403030204" pitchFamily="34" charset="-78"/>
          </a:endParaRPr>
        </a:p>
      </dsp:txBody>
      <dsp:txXfrm>
        <a:off x="216529" y="984038"/>
        <a:ext cx="6205702" cy="466165"/>
      </dsp:txXfrm>
    </dsp:sp>
    <dsp:sp modelId="{F3CA0F36-652C-44A7-992B-349662B11693}">
      <dsp:nvSpPr>
        <dsp:cNvPr id="0" name=""/>
        <dsp:cNvSpPr/>
      </dsp:nvSpPr>
      <dsp:spPr>
        <a:xfrm>
          <a:off x="4013439" y="1843707"/>
          <a:ext cx="2091511" cy="568042"/>
        </a:xfrm>
        <a:prstGeom prst="round2DiagRect">
          <a:avLst/>
        </a:prstGeom>
        <a:solidFill>
          <a:schemeClr val="accent3">
            <a:lumMod val="20000"/>
            <a:lumOff val="80000"/>
          </a:scheme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ar-SA" sz="2800" kern="1200" dirty="0">
              <a:solidFill>
                <a:sysClr val="windowText" lastClr="000000"/>
              </a:solidFill>
              <a:latin typeface="Dubai" panose="020B0503030403030204" pitchFamily="34" charset="-78"/>
              <a:ea typeface="+mn-ea"/>
              <a:cs typeface="Dubai" panose="020B0503030403030204" pitchFamily="34" charset="-78"/>
            </a:rPr>
            <a:t>مفهوم موافقة</a:t>
          </a:r>
          <a:endParaRPr lang="en-US" sz="2800" kern="1200" dirty="0">
            <a:solidFill>
              <a:sysClr val="windowText" lastClr="000000"/>
            </a:solidFill>
            <a:latin typeface="Dubai" panose="020B0503030403030204" pitchFamily="34" charset="-78"/>
            <a:ea typeface="+mn-ea"/>
            <a:cs typeface="Dubai" panose="020B0503030403030204" pitchFamily="34" charset="-78"/>
          </a:endParaRPr>
        </a:p>
      </dsp:txBody>
      <dsp:txXfrm>
        <a:off x="4041169" y="1871437"/>
        <a:ext cx="2036051" cy="512582"/>
      </dsp:txXfrm>
    </dsp:sp>
    <dsp:sp modelId="{0636E1B3-2643-4078-8EA0-62B9133C33B2}">
      <dsp:nvSpPr>
        <dsp:cNvPr id="0" name=""/>
        <dsp:cNvSpPr/>
      </dsp:nvSpPr>
      <dsp:spPr>
        <a:xfrm>
          <a:off x="3480204" y="2733395"/>
          <a:ext cx="3157982" cy="1902260"/>
        </a:xfrm>
        <a:prstGeom prst="round2DiagRect">
          <a:avLst/>
        </a:prstGeom>
        <a:solidFill>
          <a:schemeClr val="accent3">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SA" sz="2400" kern="1200" dirty="0">
              <a:solidFill>
                <a:sysClr val="windowText" lastClr="000000"/>
              </a:solidFill>
              <a:latin typeface="Dubai Light" panose="020B0303030403030204" pitchFamily="34" charset="-78"/>
              <a:cs typeface="Dubai Light" panose="020B0303030403030204" pitchFamily="34" charset="-78"/>
            </a:rPr>
            <a:t>دلالة اللفظ في غير محل النطق على أن المسكوت عنه أولى بالحكم من المنطوق أو مساوٍ له</a:t>
          </a:r>
          <a:endParaRPr lang="en-US" sz="2400" kern="1200" dirty="0">
            <a:solidFill>
              <a:sysClr val="windowText" lastClr="000000"/>
            </a:solidFill>
            <a:latin typeface="Dubai Light" panose="020B0303030403030204" pitchFamily="34" charset="-78"/>
            <a:cs typeface="Dubai Light" panose="020B0303030403030204" pitchFamily="34" charset="-78"/>
          </a:endParaRPr>
        </a:p>
      </dsp:txBody>
      <dsp:txXfrm>
        <a:off x="3573065" y="2826256"/>
        <a:ext cx="2972260" cy="1716538"/>
      </dsp:txXfrm>
    </dsp:sp>
    <dsp:sp modelId="{24B5E189-07FE-44B9-962F-793BE95E9DF7}">
      <dsp:nvSpPr>
        <dsp:cNvPr id="0" name=""/>
        <dsp:cNvSpPr/>
      </dsp:nvSpPr>
      <dsp:spPr>
        <a:xfrm>
          <a:off x="592748" y="1843707"/>
          <a:ext cx="1973635" cy="573785"/>
        </a:xfrm>
        <a:prstGeom prst="round2DiagRect">
          <a:avLst/>
        </a:prstGeom>
        <a:solidFill>
          <a:schemeClr val="accent3">
            <a:lumMod val="20000"/>
            <a:lumOff val="80000"/>
          </a:scheme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ar-SA" sz="2800" kern="1200" dirty="0">
              <a:solidFill>
                <a:sysClr val="windowText" lastClr="000000"/>
              </a:solidFill>
              <a:latin typeface="Dubai" panose="020B0503030403030204" pitchFamily="34" charset="-78"/>
              <a:ea typeface="+mn-ea"/>
              <a:cs typeface="Dubai" panose="020B0503030403030204" pitchFamily="34" charset="-78"/>
            </a:rPr>
            <a:t>مفهوم مخالفة</a:t>
          </a:r>
          <a:endParaRPr lang="en-US" sz="2800" kern="1200" dirty="0">
            <a:solidFill>
              <a:sysClr val="windowText" lastClr="000000"/>
            </a:solidFill>
            <a:latin typeface="Dubai" panose="020B0503030403030204" pitchFamily="34" charset="-78"/>
            <a:ea typeface="+mn-ea"/>
            <a:cs typeface="Dubai" panose="020B0503030403030204" pitchFamily="34" charset="-78"/>
          </a:endParaRPr>
        </a:p>
      </dsp:txBody>
      <dsp:txXfrm>
        <a:off x="620758" y="1871717"/>
        <a:ext cx="1917615" cy="517765"/>
      </dsp:txXfrm>
    </dsp:sp>
    <dsp:sp modelId="{065C727F-5CD2-4793-8891-49F6ADEFECD6}">
      <dsp:nvSpPr>
        <dsp:cNvPr id="0" name=""/>
        <dsp:cNvSpPr/>
      </dsp:nvSpPr>
      <dsp:spPr>
        <a:xfrm>
          <a:off x="575" y="2739139"/>
          <a:ext cx="3157982" cy="1850085"/>
        </a:xfrm>
        <a:prstGeom prst="round2DiagRect">
          <a:avLst/>
        </a:prstGeom>
        <a:solidFill>
          <a:schemeClr val="accent3">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SA" sz="2400" kern="1200" dirty="0">
              <a:solidFill>
                <a:sysClr val="windowText" lastClr="000000"/>
              </a:solidFill>
              <a:latin typeface="Dubai Light" panose="020B0303030403030204" pitchFamily="34" charset="-78"/>
              <a:cs typeface="Dubai Light" panose="020B0303030403030204" pitchFamily="34" charset="-78"/>
            </a:rPr>
            <a:t>دلالة اللفظ في غير محل النطق على أن حكم المسكوت عنه مخالف لحكم المنطوق</a:t>
          </a:r>
          <a:endParaRPr lang="en-US" sz="2400" kern="1200" dirty="0">
            <a:solidFill>
              <a:sysClr val="windowText" lastClr="000000"/>
            </a:solidFill>
            <a:latin typeface="Dubai Light" panose="020B0303030403030204" pitchFamily="34" charset="-78"/>
            <a:cs typeface="Dubai Light" panose="020B0303030403030204" pitchFamily="34" charset="-78"/>
          </a:endParaRPr>
        </a:p>
      </dsp:txBody>
      <dsp:txXfrm>
        <a:off x="90889" y="2829453"/>
        <a:ext cx="2977354" cy="16694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DF02F7-7EC7-4F14-B135-DF5E2B281BB1}">
      <dsp:nvSpPr>
        <dsp:cNvPr id="0" name=""/>
        <dsp:cNvSpPr/>
      </dsp:nvSpPr>
      <dsp:spPr>
        <a:xfrm>
          <a:off x="825868" y="101057"/>
          <a:ext cx="4315988" cy="1760801"/>
        </a:xfrm>
        <a:prstGeom prst="roundRect">
          <a:avLst/>
        </a:prstGeom>
        <a:gradFill rotWithShape="0">
          <a:gsLst>
            <a:gs pos="0">
              <a:srgbClr val="9EB822">
                <a:hueOff val="0"/>
                <a:satOff val="0"/>
                <a:lumOff val="0"/>
                <a:alphaOff val="0"/>
                <a:lumMod val="110000"/>
                <a:satMod val="105000"/>
                <a:tint val="67000"/>
              </a:srgbClr>
            </a:gs>
            <a:gs pos="50000">
              <a:srgbClr val="9EB822">
                <a:hueOff val="0"/>
                <a:satOff val="0"/>
                <a:lumOff val="0"/>
                <a:alphaOff val="0"/>
                <a:lumMod val="105000"/>
                <a:satMod val="103000"/>
                <a:tint val="73000"/>
              </a:srgbClr>
            </a:gs>
            <a:gs pos="100000">
              <a:srgbClr val="9EB822">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244600">
            <a:lnSpc>
              <a:spcPct val="90000"/>
            </a:lnSpc>
            <a:spcBef>
              <a:spcPct val="0"/>
            </a:spcBef>
            <a:spcAft>
              <a:spcPct val="35000"/>
            </a:spcAft>
            <a:buNone/>
          </a:pPr>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قاعدة: (مفهوم المخالفة حجة)</a:t>
          </a:r>
          <a:endParaRPr lang="en-US" sz="2800" kern="1200" dirty="0">
            <a:solidFill>
              <a:srgbClr val="626B8A"/>
            </a:solidFill>
            <a:latin typeface="Dubai" panose="020B0503030403030204" pitchFamily="34" charset="-78"/>
            <a:ea typeface="+mn-ea"/>
            <a:cs typeface="Dubai" panose="020B0503030403030204" pitchFamily="34" charset="-78"/>
          </a:endParaRPr>
        </a:p>
      </dsp:txBody>
      <dsp:txXfrm>
        <a:off x="911823" y="187012"/>
        <a:ext cx="4144078" cy="1588891"/>
      </dsp:txXfrm>
    </dsp:sp>
    <dsp:sp modelId="{8F6871CD-2260-4E75-8E99-239C5728C62B}">
      <dsp:nvSpPr>
        <dsp:cNvPr id="0" name=""/>
        <dsp:cNvSpPr/>
      </dsp:nvSpPr>
      <dsp:spPr>
        <a:xfrm>
          <a:off x="5533635" y="80132"/>
          <a:ext cx="4327001" cy="1745505"/>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قاعدة: (مفهوم الموافقة حجة)</a:t>
          </a:r>
          <a:endParaRPr lang="en-US" sz="2800" kern="1200" dirty="0">
            <a:solidFill>
              <a:srgbClr val="626B8A"/>
            </a:solidFill>
            <a:latin typeface="Dubai" panose="020B0503030403030204" pitchFamily="34" charset="-78"/>
            <a:ea typeface="+mn-ea"/>
            <a:cs typeface="Dubai" panose="020B0503030403030204" pitchFamily="34" charset="-78"/>
          </a:endParaRPr>
        </a:p>
      </dsp:txBody>
      <dsp:txXfrm>
        <a:off x="5618844" y="165341"/>
        <a:ext cx="4156583" cy="1575087"/>
      </dsp:txXfrm>
    </dsp:sp>
    <dsp:sp modelId="{FCA0E298-6AFC-4542-BF33-B89B15394BDB}">
      <dsp:nvSpPr>
        <dsp:cNvPr id="0" name=""/>
        <dsp:cNvSpPr/>
      </dsp:nvSpPr>
      <dsp:spPr>
        <a:xfrm>
          <a:off x="3317160" y="2131107"/>
          <a:ext cx="4334649" cy="1758047"/>
        </a:xfrm>
        <a:prstGeom prst="roundRect">
          <a:avLst/>
        </a:prstGeom>
        <a:gradFill rotWithShape="0">
          <a:gsLst>
            <a:gs pos="0">
              <a:srgbClr val="9EB822">
                <a:hueOff val="0"/>
                <a:satOff val="0"/>
                <a:lumOff val="0"/>
                <a:alphaOff val="0"/>
                <a:lumMod val="110000"/>
                <a:satMod val="105000"/>
                <a:tint val="67000"/>
              </a:srgbClr>
            </a:gs>
            <a:gs pos="50000">
              <a:srgbClr val="9EB822">
                <a:hueOff val="0"/>
                <a:satOff val="0"/>
                <a:lumOff val="0"/>
                <a:alphaOff val="0"/>
                <a:lumMod val="105000"/>
                <a:satMod val="103000"/>
                <a:tint val="73000"/>
              </a:srgbClr>
            </a:gs>
            <a:gs pos="100000">
              <a:srgbClr val="9EB822">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ar-SA" sz="2800" kern="1200" dirty="0">
              <a:solidFill>
                <a:srgbClr val="626B8A"/>
              </a:solidFill>
              <a:latin typeface="Dubai" panose="020B0503030403030204" pitchFamily="34" charset="-78"/>
              <a:ea typeface="+mn-ea"/>
              <a:cs typeface="Dubai" panose="020B0503030403030204" pitchFamily="34" charset="-78"/>
            </a:rPr>
            <a:t>تخريج بعض الفروع على قاعدة: (ما خرج مخرج الغالب لا مفهوم له)</a:t>
          </a:r>
          <a:endParaRPr lang="en-US" sz="2800" kern="1200" dirty="0">
            <a:solidFill>
              <a:srgbClr val="626B8A"/>
            </a:solidFill>
            <a:latin typeface="Dubai" panose="020B0503030403030204" pitchFamily="34" charset="-78"/>
            <a:ea typeface="+mn-ea"/>
            <a:cs typeface="Dubai" panose="020B0503030403030204" pitchFamily="34" charset="-78"/>
          </a:endParaRPr>
        </a:p>
      </dsp:txBody>
      <dsp:txXfrm>
        <a:off x="3402981" y="2216928"/>
        <a:ext cx="4163007" cy="158640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a:extLst>
              <a:ext uri="{FF2B5EF4-FFF2-40B4-BE49-F238E27FC236}">
                <a16:creationId xmlns:a16="http://schemas.microsoft.com/office/drawing/2014/main" id="{7A98AB8E-7EA9-401C-A29B-1322672F3550}"/>
              </a:ext>
            </a:extLst>
          </p:cNvPr>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US"/>
          </a:p>
        </p:txBody>
      </p:sp>
      <p:sp>
        <p:nvSpPr>
          <p:cNvPr id="3" name="عنصر نائب للتاريخ 2">
            <a:extLst>
              <a:ext uri="{FF2B5EF4-FFF2-40B4-BE49-F238E27FC236}">
                <a16:creationId xmlns:a16="http://schemas.microsoft.com/office/drawing/2014/main" id="{AF381954-F8C9-4A58-B8D0-ECA2146010E5}"/>
              </a:ext>
            </a:extLst>
          </p:cNvPr>
          <p:cNvSpPr>
            <a:spLocks noGrp="1"/>
          </p:cNvSpPr>
          <p:nvPr>
            <p:ph type="dt" sz="quarter" idx="1"/>
          </p:nvPr>
        </p:nvSpPr>
        <p:spPr>
          <a:xfrm>
            <a:off x="1588" y="0"/>
            <a:ext cx="2971800" cy="458788"/>
          </a:xfrm>
          <a:prstGeom prst="rect">
            <a:avLst/>
          </a:prstGeom>
        </p:spPr>
        <p:txBody>
          <a:bodyPr vert="horz" lIns="91440" tIns="45720" rIns="91440" bIns="45720" rtlCol="1"/>
          <a:lstStyle>
            <a:lvl1pPr algn="r">
              <a:defRPr sz="1200"/>
            </a:lvl1pPr>
          </a:lstStyle>
          <a:p>
            <a:fld id="{2FD80126-1110-4FB4-B705-0650356B87AE}" type="datetimeFigureOut">
              <a:rPr lang="en-US" smtClean="0"/>
              <a:t>8/17/2021</a:t>
            </a:fld>
            <a:endParaRPr lang="en-US"/>
          </a:p>
        </p:txBody>
      </p:sp>
      <p:sp>
        <p:nvSpPr>
          <p:cNvPr id="4" name="عنصر نائب للتذييل 3">
            <a:extLst>
              <a:ext uri="{FF2B5EF4-FFF2-40B4-BE49-F238E27FC236}">
                <a16:creationId xmlns:a16="http://schemas.microsoft.com/office/drawing/2014/main" id="{AD436C65-F829-4F04-8802-E433DD05D775}"/>
              </a:ext>
            </a:extLst>
          </p:cNvPr>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US"/>
          </a:p>
        </p:txBody>
      </p:sp>
      <p:sp>
        <p:nvSpPr>
          <p:cNvPr id="5" name="عنصر نائب لرقم الشريحة 4">
            <a:extLst>
              <a:ext uri="{FF2B5EF4-FFF2-40B4-BE49-F238E27FC236}">
                <a16:creationId xmlns:a16="http://schemas.microsoft.com/office/drawing/2014/main" id="{66B9B5D2-8211-45D6-9177-AC969980E8F1}"/>
              </a:ext>
            </a:extLst>
          </p:cNvPr>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r">
              <a:defRPr sz="1200"/>
            </a:lvl1pPr>
          </a:lstStyle>
          <a:p>
            <a:fld id="{1D835BF7-F873-4DCA-9AA2-3E37B3F57DAD}" type="slidenum">
              <a:rPr lang="en-US" smtClean="0"/>
              <a:t>‹#›</a:t>
            </a:fld>
            <a:endParaRPr lang="en-US"/>
          </a:p>
        </p:txBody>
      </p:sp>
    </p:spTree>
    <p:extLst>
      <p:ext uri="{BB962C8B-B14F-4D97-AF65-F5344CB8AC3E}">
        <p14:creationId xmlns:p14="http://schemas.microsoft.com/office/powerpoint/2010/main" val="50226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B3500C7-3CDC-42E8-9DAF-774A342C0118}" type="datetimeFigureOut">
              <a:rPr lang="ar-SA" smtClean="0"/>
              <a:t>09/01/1443</a:t>
            </a:fld>
            <a:endParaRPr lang="ar-SA"/>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2F8610-7D30-481A-8AF1-D623D1A96998}" type="slidenum">
              <a:rPr lang="ar-SA" smtClean="0"/>
              <a:t>‹#›</a:t>
            </a:fld>
            <a:endParaRPr lang="ar-SA"/>
          </a:p>
        </p:txBody>
      </p:sp>
    </p:spTree>
    <p:extLst>
      <p:ext uri="{BB962C8B-B14F-4D97-AF65-F5344CB8AC3E}">
        <p14:creationId xmlns:p14="http://schemas.microsoft.com/office/powerpoint/2010/main" val="70141410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94518"/>
            <a:ext cx="10363200" cy="2387600"/>
          </a:xfrm>
        </p:spPr>
        <p:txBody>
          <a:bodyPr anchor="ctr" anchorCtr="1">
            <a:normAutofit/>
          </a:bodyPr>
          <a:lstStyle>
            <a:lvl1pPr algn="ctr">
              <a:defRPr lang="en-US" sz="4000" dirty="0">
                <a:solidFill>
                  <a:srgbClr val="616989"/>
                </a:solidFill>
                <a:effectLst>
                  <a:outerShdw blurRad="38100" dist="38100" dir="2700000" algn="tl">
                    <a:srgbClr val="000000">
                      <a:alpha val="43137"/>
                    </a:srgbClr>
                  </a:outerShdw>
                </a:effectLst>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524000" y="3899762"/>
            <a:ext cx="9144000" cy="1655762"/>
          </a:xfrm>
        </p:spPr>
        <p:txBody>
          <a:bodyPr>
            <a:normAutofit/>
          </a:bodyPr>
          <a:lstStyle>
            <a:lvl1pPr marL="0" indent="0" algn="ctr">
              <a:buNone/>
              <a:defRPr lang="en-US" sz="2600" dirty="0">
                <a:solidFill>
                  <a:srgbClr val="B9B822"/>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6" name="Slide Number Placeholder 5"/>
          <p:cNvSpPr>
            <a:spLocks noGrp="1"/>
          </p:cNvSpPr>
          <p:nvPr>
            <p:ph type="sldNum" sz="quarter" idx="12"/>
          </p:nvPr>
        </p:nvSpPr>
        <p:spPr>
          <a:xfrm>
            <a:off x="-226149" y="6356352"/>
            <a:ext cx="626073" cy="365125"/>
          </a:xfrm>
        </p:spPr>
        <p:txBody>
          <a:bodyPr vert="horz" lIns="91440" tIns="45720" rIns="91440" bIns="45720" rtlCol="0" anchor="ctr"/>
          <a:lstStyle>
            <a:lvl1pPr>
              <a:defRPr lang="ar-SA" sz="1600" b="1" smtClean="0">
                <a:solidFill>
                  <a:schemeClr val="bg1"/>
                </a:solidFill>
              </a:defRPr>
            </a:lvl1pPr>
          </a:lstStyle>
          <a:p>
            <a:fld id="{286C1653-2A46-4345-927C-6C3169622717}" type="slidenum">
              <a:rPr lang="ar-SA" smtClean="0"/>
              <a:pPr/>
              <a:t>‹#›</a:t>
            </a:fld>
            <a:endParaRPr lang="ar-SA" dirty="0"/>
          </a:p>
        </p:txBody>
      </p:sp>
    </p:spTree>
    <p:extLst>
      <p:ext uri="{BB962C8B-B14F-4D97-AF65-F5344CB8AC3E}">
        <p14:creationId xmlns:p14="http://schemas.microsoft.com/office/powerpoint/2010/main" val="298275286"/>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7" name="Slide Number Placeholder 6"/>
          <p:cNvSpPr>
            <a:spLocks noGrp="1"/>
          </p:cNvSpPr>
          <p:nvPr>
            <p:ph type="sldNum" sz="quarter" idx="12"/>
          </p:nvPr>
        </p:nvSpPr>
        <p:spPr>
          <a:xfrm>
            <a:off x="9625" y="6356352"/>
            <a:ext cx="371375" cy="365125"/>
          </a:xfrm>
        </p:spPr>
        <p:txBody>
          <a:bodyPr/>
          <a:lstStyle>
            <a:lvl1pPr>
              <a:defRPr>
                <a:solidFill>
                  <a:schemeClr val="bg1"/>
                </a:solidFill>
              </a:defRPr>
            </a:lvl1pPr>
          </a:lstStyle>
          <a:p>
            <a:fld id="{286C1653-2A46-4345-927C-6C3169622717}" type="slidenum">
              <a:rPr lang="ar-SA" smtClean="0"/>
              <a:pPr/>
              <a:t>‹#›</a:t>
            </a:fld>
            <a:endParaRPr lang="ar-SA" dirty="0"/>
          </a:p>
        </p:txBody>
      </p:sp>
    </p:spTree>
    <p:extLst>
      <p:ext uri="{BB962C8B-B14F-4D97-AF65-F5344CB8AC3E}">
        <p14:creationId xmlns:p14="http://schemas.microsoft.com/office/powerpoint/2010/main" val="438292175"/>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7" name="Slide Number Placeholder 6"/>
          <p:cNvSpPr>
            <a:spLocks noGrp="1"/>
          </p:cNvSpPr>
          <p:nvPr>
            <p:ph type="sldNum" sz="quarter" idx="12"/>
          </p:nvPr>
        </p:nvSpPr>
        <p:spPr>
          <a:xfrm>
            <a:off x="0" y="6356352"/>
            <a:ext cx="381000" cy="365125"/>
          </a:xfrm>
        </p:spPr>
        <p:txBody>
          <a:bodyPr/>
          <a:lstStyle>
            <a:lvl1pPr>
              <a:defRPr>
                <a:solidFill>
                  <a:schemeClr val="bg1"/>
                </a:solidFill>
              </a:defRPr>
            </a:lvl1pPr>
          </a:lstStyle>
          <a:p>
            <a:fld id="{286C1653-2A46-4345-927C-6C3169622717}" type="slidenum">
              <a:rPr lang="ar-SA" smtClean="0"/>
              <a:pPr/>
              <a:t>‹#›</a:t>
            </a:fld>
            <a:endParaRPr lang="ar-SA" dirty="0"/>
          </a:p>
        </p:txBody>
      </p:sp>
    </p:spTree>
    <p:extLst>
      <p:ext uri="{BB962C8B-B14F-4D97-AF65-F5344CB8AC3E}">
        <p14:creationId xmlns:p14="http://schemas.microsoft.com/office/powerpoint/2010/main" val="2088507351"/>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6" name="Slide Number Placeholder 5"/>
          <p:cNvSpPr>
            <a:spLocks noGrp="1"/>
          </p:cNvSpPr>
          <p:nvPr>
            <p:ph type="sldNum" sz="quarter" idx="12"/>
          </p:nvPr>
        </p:nvSpPr>
        <p:spPr>
          <a:xfrm>
            <a:off x="-28876" y="6360030"/>
            <a:ext cx="409876" cy="365125"/>
          </a:xfrm>
        </p:spPr>
        <p:txBody>
          <a:bodyPr/>
          <a:lstStyle>
            <a:lvl1pPr>
              <a:defRPr>
                <a:solidFill>
                  <a:schemeClr val="bg1"/>
                </a:solidFill>
              </a:defRPr>
            </a:lvl1pPr>
          </a:lstStyle>
          <a:p>
            <a:fld id="{286C1653-2A46-4345-927C-6C3169622717}" type="slidenum">
              <a:rPr lang="ar-SA" smtClean="0"/>
              <a:pPr/>
              <a:t>‹#›</a:t>
            </a:fld>
            <a:endParaRPr lang="ar-SA" dirty="0"/>
          </a:p>
        </p:txBody>
      </p:sp>
    </p:spTree>
    <p:extLst>
      <p:ext uri="{BB962C8B-B14F-4D97-AF65-F5344CB8AC3E}">
        <p14:creationId xmlns:p14="http://schemas.microsoft.com/office/powerpoint/2010/main" val="2201474999"/>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r>
              <a:rPr lang="ar-SA"/>
              <a:t>شركة إثراء المتون</a:t>
            </a:r>
          </a:p>
        </p:txBody>
      </p:sp>
      <p:sp>
        <p:nvSpPr>
          <p:cNvPr id="6" name="Slide Number Placeholder 5"/>
          <p:cNvSpPr>
            <a:spLocks noGrp="1"/>
          </p:cNvSpPr>
          <p:nvPr>
            <p:ph type="sldNum" sz="quarter" idx="12"/>
          </p:nvPr>
        </p:nvSpPr>
        <p:spPr>
          <a:xfrm>
            <a:off x="-9625" y="6356351"/>
            <a:ext cx="390625" cy="365125"/>
          </a:xfrm>
        </p:spPr>
        <p:txBody>
          <a:bodyPr/>
          <a:lstStyle>
            <a:lvl1pPr>
              <a:defRPr>
                <a:solidFill>
                  <a:schemeClr val="bg1"/>
                </a:solidFill>
              </a:defRPr>
            </a:lvl1pPr>
          </a:lstStyle>
          <a:p>
            <a:fld id="{286C1653-2A46-4345-927C-6C3169622717}" type="slidenum">
              <a:rPr lang="ar-SA" smtClean="0"/>
              <a:pPr/>
              <a:t>‹#›</a:t>
            </a:fld>
            <a:endParaRPr lang="ar-SA" dirty="0"/>
          </a:p>
        </p:txBody>
      </p:sp>
    </p:spTree>
    <p:extLst>
      <p:ext uri="{BB962C8B-B14F-4D97-AF65-F5344CB8AC3E}">
        <p14:creationId xmlns:p14="http://schemas.microsoft.com/office/powerpoint/2010/main" val="82516456"/>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أبواب الكتاب">
    <p:spTree>
      <p:nvGrpSpPr>
        <p:cNvPr id="1" name=""/>
        <p:cNvGrpSpPr/>
        <p:nvPr/>
      </p:nvGrpSpPr>
      <p:grpSpPr>
        <a:xfrm>
          <a:off x="0" y="0"/>
          <a:ext cx="0" cy="0"/>
          <a:chOff x="0" y="0"/>
          <a:chExt cx="0" cy="0"/>
        </a:xfrm>
      </p:grpSpPr>
      <p:sp>
        <p:nvSpPr>
          <p:cNvPr id="2" name="Title 1"/>
          <p:cNvSpPr>
            <a:spLocks noGrp="1"/>
          </p:cNvSpPr>
          <p:nvPr>
            <p:ph type="title"/>
          </p:nvPr>
        </p:nvSpPr>
        <p:spPr>
          <a:xfrm>
            <a:off x="1664898" y="365127"/>
            <a:ext cx="9066362" cy="1158874"/>
          </a:xfrm>
        </p:spPr>
        <p:txBody>
          <a:bodyPr>
            <a:normAutofit/>
          </a:bodyPr>
          <a:lstStyle>
            <a:lvl1pPr>
              <a:defRPr sz="3500">
                <a:solidFill>
                  <a:schemeClr val="accent5">
                    <a:lumMod val="75000"/>
                  </a:schemeClr>
                </a:solidFill>
              </a:defRPr>
            </a:lvl1pPr>
          </a:lstStyle>
          <a:p>
            <a:r>
              <a:rPr lang="ar-SA"/>
              <a:t>انقر لتحرير نمط عنوان الشكل الرئيسي</a:t>
            </a:r>
            <a:endParaRPr lang="en-US" dirty="0"/>
          </a:p>
        </p:txBody>
      </p:sp>
      <p:sp>
        <p:nvSpPr>
          <p:cNvPr id="6" name="Slide Number Placeholder 5"/>
          <p:cNvSpPr>
            <a:spLocks noGrp="1"/>
          </p:cNvSpPr>
          <p:nvPr>
            <p:ph type="sldNum" sz="quarter" idx="12"/>
          </p:nvPr>
        </p:nvSpPr>
        <p:spPr>
          <a:xfrm>
            <a:off x="-57752" y="6360030"/>
            <a:ext cx="438752" cy="365125"/>
          </a:xfrm>
        </p:spPr>
        <p:txBody>
          <a:bodyPr vert="horz" lIns="91440" tIns="45720" rIns="91440" bIns="45720" rtlCol="0" anchor="ctr"/>
          <a:lstStyle>
            <a:lvl1pPr>
              <a:defRPr lang="ar-SA" sz="1400" b="1" smtClean="0">
                <a:solidFill>
                  <a:schemeClr val="bg1"/>
                </a:solidFill>
              </a:defRPr>
            </a:lvl1pPr>
          </a:lstStyle>
          <a:p>
            <a:fld id="{286C1653-2A46-4345-927C-6C3169622717}" type="slidenum">
              <a:rPr lang="ar-SA" smtClean="0"/>
              <a:pPr/>
              <a:t>‹#›</a:t>
            </a:fld>
            <a:endParaRPr lang="ar-SA" dirty="0"/>
          </a:p>
        </p:txBody>
      </p:sp>
      <p:graphicFrame>
        <p:nvGraphicFramePr>
          <p:cNvPr id="7" name="رسم تخطيطي 6"/>
          <p:cNvGraphicFramePr/>
          <p:nvPr userDrawn="1">
            <p:extLst>
              <p:ext uri="{D42A27DB-BD31-4B8C-83A1-F6EECF244321}">
                <p14:modId xmlns:p14="http://schemas.microsoft.com/office/powerpoint/2010/main" val="879860368"/>
              </p:ext>
            </p:extLst>
          </p:nvPr>
        </p:nvGraphicFramePr>
        <p:xfrm>
          <a:off x="1794933" y="1612900"/>
          <a:ext cx="8263467" cy="459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2251383"/>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عنوانان ومحتوى">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96253" y="6359395"/>
            <a:ext cx="477253" cy="365125"/>
          </a:xfrm>
        </p:spPr>
        <p:txBody>
          <a:bodyPr/>
          <a:lstStyle>
            <a:lvl1pPr>
              <a:defRPr sz="1400" b="1">
                <a:solidFill>
                  <a:schemeClr val="bg1"/>
                </a:solidFill>
              </a:defRPr>
            </a:lvl1pPr>
          </a:lstStyle>
          <a:p>
            <a:fld id="{CB1E7B6C-B8B3-4C17-A8FA-5EC1504A44DC}" type="slidenum">
              <a:rPr lang="ar-SA" smtClean="0"/>
              <a:pPr/>
              <a:t>‹#›</a:t>
            </a:fld>
            <a:endParaRPr lang="ar-SA" dirty="0"/>
          </a:p>
        </p:txBody>
      </p:sp>
      <p:sp>
        <p:nvSpPr>
          <p:cNvPr id="11" name="عنصر نائب للنص 10"/>
          <p:cNvSpPr>
            <a:spLocks noGrp="1"/>
          </p:cNvSpPr>
          <p:nvPr>
            <p:ph type="body" sz="quarter" idx="13" hasCustomPrompt="1"/>
          </p:nvPr>
        </p:nvSpPr>
        <p:spPr>
          <a:xfrm>
            <a:off x="1630392" y="1079143"/>
            <a:ext cx="9040483" cy="606425"/>
          </a:xfrm>
        </p:spPr>
        <p:txBody>
          <a:bodyPr anchor="ctr">
            <a:normAutofit/>
          </a:bodyPr>
          <a:lstStyle>
            <a:lvl1pPr marL="0" indent="0" algn="ctr">
              <a:lnSpc>
                <a:spcPct val="100000"/>
              </a:lnSpc>
              <a:buNone/>
              <a:defRPr sz="2700" b="0">
                <a:solidFill>
                  <a:srgbClr val="008000"/>
                </a:solidFill>
                <a:cs typeface="PT Bold Heading" panose="02010400000000000000" pitchFamily="2" charset="-78"/>
              </a:defRPr>
            </a:lvl1pPr>
          </a:lstStyle>
          <a:p>
            <a:pPr lvl="0"/>
            <a:r>
              <a:rPr lang="ar-SA" dirty="0"/>
              <a:t>عنوان فرغي</a:t>
            </a:r>
          </a:p>
        </p:txBody>
      </p:sp>
      <p:sp>
        <p:nvSpPr>
          <p:cNvPr id="12" name="عنوان 11"/>
          <p:cNvSpPr>
            <a:spLocks noGrp="1"/>
          </p:cNvSpPr>
          <p:nvPr>
            <p:ph type="title"/>
          </p:nvPr>
        </p:nvSpPr>
        <p:spPr>
          <a:xfrm>
            <a:off x="1630392" y="365126"/>
            <a:ext cx="9040483" cy="684000"/>
          </a:xfrm>
        </p:spPr>
        <p:txBody>
          <a:bodyPr>
            <a:normAutofit/>
          </a:bodyPr>
          <a:lstStyle>
            <a:lvl1pPr>
              <a:defRPr sz="3500">
                <a:solidFill>
                  <a:schemeClr val="accent5">
                    <a:lumMod val="75000"/>
                  </a:schemeClr>
                </a:solidFill>
              </a:defRPr>
            </a:lvl1pPr>
          </a:lstStyle>
          <a:p>
            <a:r>
              <a:rPr lang="ar-SA"/>
              <a:t>انقر لتحرير نمط عنوان الشكل الرئيسي</a:t>
            </a:r>
          </a:p>
        </p:txBody>
      </p:sp>
      <p:sp>
        <p:nvSpPr>
          <p:cNvPr id="8" name="Content Placeholder 2"/>
          <p:cNvSpPr>
            <a:spLocks noGrp="1"/>
          </p:cNvSpPr>
          <p:nvPr>
            <p:ph idx="1"/>
          </p:nvPr>
        </p:nvSpPr>
        <p:spPr>
          <a:xfrm>
            <a:off x="838200" y="1751315"/>
            <a:ext cx="10515600" cy="4538663"/>
          </a:xfrm>
        </p:spPr>
        <p:txBody>
          <a:bodyPr>
            <a:noAutofit/>
          </a:bodyPr>
          <a:lstStyle>
            <a:lvl1pPr algn="just">
              <a:lnSpc>
                <a:spcPct val="110000"/>
              </a:lnSpc>
              <a:defRPr sz="3800">
                <a:solidFill>
                  <a:schemeClr val="accent2">
                    <a:lumMod val="50000"/>
                  </a:schemeClr>
                </a:solidFill>
              </a:defRPr>
            </a:lvl1pPr>
            <a:lvl2pPr marL="685800" indent="-228600" algn="just">
              <a:lnSpc>
                <a:spcPct val="110000"/>
              </a:lnSpc>
              <a:buSzPct val="70000"/>
              <a:buFont typeface="Wingdings" panose="05000000000000000000" pitchFamily="2" charset="2"/>
              <a:buChar char="§"/>
              <a:defRPr sz="3800">
                <a:solidFill>
                  <a:schemeClr val="accent6">
                    <a:lumMod val="75000"/>
                  </a:schemeClr>
                </a:solidFill>
              </a:defRPr>
            </a:lvl2pPr>
            <a:lvl3pPr marL="1143000" indent="-228600" algn="just">
              <a:lnSpc>
                <a:spcPct val="110000"/>
              </a:lnSpc>
              <a:buSzPct val="50000"/>
              <a:buFont typeface="Wingdings" panose="05000000000000000000" pitchFamily="2" charset="2"/>
              <a:buChar char="v"/>
              <a:defRPr sz="3800">
                <a:solidFill>
                  <a:srgbClr val="0070C0"/>
                </a:solidFill>
              </a:defRPr>
            </a:lvl3pPr>
            <a:lvl4pPr algn="just">
              <a:lnSpc>
                <a:spcPct val="110000"/>
              </a:lnSpc>
              <a:defRPr sz="3800"/>
            </a:lvl4pPr>
            <a:lvl5pPr algn="just">
              <a:lnSpc>
                <a:spcPct val="110000"/>
              </a:lnSpc>
              <a:defRPr sz="3800"/>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Tree>
    <p:extLst>
      <p:ext uri="{BB962C8B-B14F-4D97-AF65-F5344CB8AC3E}">
        <p14:creationId xmlns:p14="http://schemas.microsoft.com/office/powerpoint/2010/main" val="8731182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fade">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fade">
                                      <p:cBhvr>
                                        <p:cTn id="27" dur="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fade">
                                      <p:cBhvr>
                                        <p:cTn id="3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tmplLst>
          <p:tmpl lvl="1">
            <p:tnLst>
              <p:par>
                <p:cTn presetID="10"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P spid="8" grpId="0" build="p">
        <p:tmplLst>
          <p:tmpl lvl="1">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1604513" y="389732"/>
            <a:ext cx="9040483" cy="1158874"/>
          </a:xfrm>
          <a:solidFill>
            <a:srgbClr val="22B8CB">
              <a:alpha val="10196"/>
            </a:srgbClr>
          </a:solidFill>
        </p:spPr>
        <p:txBody>
          <a:bodyPr>
            <a:normAutofit/>
          </a:bodyPr>
          <a:lstStyle>
            <a:lvl1pPr algn="ctr">
              <a:defRPr lang="en-US" sz="3000" dirty="0">
                <a:effectLst>
                  <a:outerShdw blurRad="38100" dist="38100" dir="2700000" algn="tl">
                    <a:srgbClr val="000000">
                      <a:alpha val="43137"/>
                    </a:srgbClr>
                  </a:outerShdw>
                </a:effectLst>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242978" y="1690448"/>
            <a:ext cx="10515600" cy="4538663"/>
          </a:xfrm>
        </p:spPr>
        <p:txBody>
          <a:bodyPr>
            <a:noAutofit/>
          </a:bodyPr>
          <a:lstStyle>
            <a:lvl1pPr marL="0" indent="0" algn="just">
              <a:lnSpc>
                <a:spcPct val="110000"/>
              </a:lnSpc>
              <a:buNone/>
              <a:defRPr sz="3500">
                <a:solidFill>
                  <a:srgbClr val="000000"/>
                </a:solidFill>
                <a:effectLst>
                  <a:outerShdw blurRad="12700" dist="12700" dir="2700000" algn="tl">
                    <a:srgbClr val="000000">
                      <a:alpha val="43137"/>
                    </a:srgbClr>
                  </a:outerShdw>
                </a:effectLst>
              </a:defRPr>
            </a:lvl1pPr>
            <a:lvl2pPr marL="685800" indent="-228600" algn="just">
              <a:lnSpc>
                <a:spcPct val="110000"/>
              </a:lnSpc>
              <a:buSzPct val="70000"/>
              <a:buFont typeface="Wingdings" panose="05000000000000000000" pitchFamily="2" charset="2"/>
              <a:buChar char="§"/>
              <a:defRPr sz="3500">
                <a:solidFill>
                  <a:srgbClr val="B9B822"/>
                </a:solidFill>
                <a:effectLst>
                  <a:outerShdw blurRad="12700" dist="12700" dir="2700000" algn="tl">
                    <a:srgbClr val="000000">
                      <a:alpha val="43137"/>
                    </a:srgbClr>
                  </a:outerShdw>
                </a:effectLst>
              </a:defRPr>
            </a:lvl2pPr>
            <a:lvl3pPr marL="1143000" indent="-228600" algn="just">
              <a:lnSpc>
                <a:spcPct val="110000"/>
              </a:lnSpc>
              <a:buSzPct val="50000"/>
              <a:buFont typeface="Wingdings" panose="05000000000000000000" pitchFamily="2" charset="2"/>
              <a:buChar char="v"/>
              <a:defRPr sz="3500">
                <a:solidFill>
                  <a:srgbClr val="22B8CB"/>
                </a:solidFill>
                <a:effectLst>
                  <a:outerShdw blurRad="12700" dist="12700" dir="2700000" algn="tl">
                    <a:srgbClr val="000000">
                      <a:alpha val="43137"/>
                    </a:srgbClr>
                  </a:outerShdw>
                </a:effectLst>
              </a:defRPr>
            </a:lvl3pPr>
            <a:lvl4pPr algn="just">
              <a:lnSpc>
                <a:spcPct val="110000"/>
              </a:lnSpc>
              <a:defRPr sz="3500"/>
            </a:lvl4pPr>
            <a:lvl5pPr algn="just">
              <a:lnSpc>
                <a:spcPct val="110000"/>
              </a:lnSpc>
              <a:defRPr sz="3500"/>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Slide Number Placeholder 5"/>
          <p:cNvSpPr txBox="1">
            <a:spLocks/>
          </p:cNvSpPr>
          <p:nvPr/>
        </p:nvSpPr>
        <p:spPr>
          <a:xfrm>
            <a:off x="-212949" y="6369656"/>
            <a:ext cx="742553" cy="365125"/>
          </a:xfrm>
          <a:prstGeom prst="rect">
            <a:avLst/>
          </a:prstGeom>
        </p:spPr>
        <p:txBody>
          <a:bodyPr vert="horz" lIns="91440" tIns="45720" rIns="91440" bIns="45720" rtlCol="0" anchor="ctr"/>
          <a:lstStyle>
            <a:defPPr>
              <a:defRPr lang="ar-SA"/>
            </a:defPPr>
            <a:lvl1pPr marL="0" algn="r" defTabSz="914400" rtl="1" eaLnBrk="1" latinLnBrk="0" hangingPunct="1">
              <a:defRPr lang="ar-SA" sz="1600" b="1" kern="1200" smtClean="0">
                <a:solidFill>
                  <a:srgbClr val="616989"/>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fld id="{286C1653-2A46-4345-927C-6C3169622717}" type="slidenum">
              <a:rPr lang="ar-SA" sz="2400" kern="1200" smtClean="0">
                <a:solidFill>
                  <a:schemeClr val="bg1"/>
                </a:solidFill>
                <a:effectLst>
                  <a:outerShdw blurRad="38100" dist="38100" dir="2700000" algn="tl">
                    <a:srgbClr val="000000">
                      <a:alpha val="43137"/>
                    </a:srgbClr>
                  </a:outerShdw>
                </a:effectLst>
                <a:latin typeface="+mj-lt"/>
                <a:ea typeface="+mj-ea"/>
                <a:cs typeface="+mn-cs"/>
              </a:rPr>
              <a:pPr algn="ctr"/>
              <a:t>‹#›</a:t>
            </a:fld>
            <a:endParaRPr lang="ar-SA" sz="3000" kern="1200" dirty="0">
              <a:solidFill>
                <a:schemeClr val="bg1"/>
              </a:solidFill>
              <a:effectLst>
                <a:outerShdw blurRad="38100" dist="38100" dir="2700000" algn="tl">
                  <a:srgbClr val="000000">
                    <a:alpha val="43137"/>
                  </a:srgbClr>
                </a:outerShdw>
              </a:effectLst>
              <a:latin typeface="+mj-lt"/>
              <a:ea typeface="+mj-ea"/>
              <a:cs typeface="+mn-cs"/>
            </a:endParaRPr>
          </a:p>
        </p:txBody>
      </p:sp>
    </p:spTree>
    <p:extLst>
      <p:ext uri="{BB962C8B-B14F-4D97-AF65-F5344CB8AC3E}">
        <p14:creationId xmlns:p14="http://schemas.microsoft.com/office/powerpoint/2010/main" val="23147879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1604513" y="389732"/>
            <a:ext cx="9040483" cy="1158874"/>
          </a:xfrm>
          <a:solidFill>
            <a:srgbClr val="22B8CB">
              <a:alpha val="10196"/>
            </a:srgbClr>
          </a:solidFill>
        </p:spPr>
        <p:txBody>
          <a:bodyPr>
            <a:normAutofit/>
          </a:bodyPr>
          <a:lstStyle>
            <a:lvl1pPr algn="ctr">
              <a:defRPr lang="en-US" sz="3000" dirty="0">
                <a:effectLst>
                  <a:outerShdw blurRad="38100" dist="38100" dir="2700000" algn="tl">
                    <a:srgbClr val="000000">
                      <a:alpha val="43137"/>
                    </a:srgbClr>
                  </a:outerShdw>
                </a:effectLst>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194270" y="1673195"/>
            <a:ext cx="10515600" cy="4538663"/>
          </a:xfrm>
        </p:spPr>
        <p:txBody>
          <a:bodyPr>
            <a:noAutofit/>
          </a:bodyPr>
          <a:lstStyle>
            <a:lvl1pPr algn="just">
              <a:lnSpc>
                <a:spcPct val="110000"/>
              </a:lnSpc>
              <a:defRPr sz="3500">
                <a:solidFill>
                  <a:srgbClr val="616989"/>
                </a:solidFill>
                <a:effectLst>
                  <a:outerShdw blurRad="12700" dist="12700" dir="2700000" algn="tl">
                    <a:srgbClr val="000000">
                      <a:alpha val="43137"/>
                    </a:srgbClr>
                  </a:outerShdw>
                </a:effectLst>
              </a:defRPr>
            </a:lvl1pPr>
            <a:lvl2pPr marL="685800" indent="-228600" algn="just">
              <a:lnSpc>
                <a:spcPct val="110000"/>
              </a:lnSpc>
              <a:buSzPct val="70000"/>
              <a:buFont typeface="Wingdings" panose="05000000000000000000" pitchFamily="2" charset="2"/>
              <a:buChar char="§"/>
              <a:defRPr sz="3500">
                <a:solidFill>
                  <a:srgbClr val="B9B822"/>
                </a:solidFill>
                <a:effectLst>
                  <a:outerShdw blurRad="12700" dist="12700" dir="2700000" algn="tl">
                    <a:srgbClr val="000000">
                      <a:alpha val="43137"/>
                    </a:srgbClr>
                  </a:outerShdw>
                </a:effectLst>
              </a:defRPr>
            </a:lvl2pPr>
            <a:lvl3pPr marL="1143000" indent="-228600" algn="just">
              <a:lnSpc>
                <a:spcPct val="110000"/>
              </a:lnSpc>
              <a:buSzPct val="50000"/>
              <a:buFont typeface="Wingdings" panose="05000000000000000000" pitchFamily="2" charset="2"/>
              <a:buChar char="v"/>
              <a:defRPr sz="3500">
                <a:solidFill>
                  <a:srgbClr val="22B8CB"/>
                </a:solidFill>
                <a:effectLst>
                  <a:outerShdw blurRad="12700" dist="12700" dir="2700000" algn="tl">
                    <a:srgbClr val="000000">
                      <a:alpha val="43137"/>
                    </a:srgbClr>
                  </a:outerShdw>
                </a:effectLst>
              </a:defRPr>
            </a:lvl3pPr>
            <a:lvl4pPr algn="just">
              <a:lnSpc>
                <a:spcPct val="110000"/>
              </a:lnSpc>
              <a:defRPr sz="3500"/>
            </a:lvl4pPr>
            <a:lvl5pPr algn="just">
              <a:lnSpc>
                <a:spcPct val="110000"/>
              </a:lnSpc>
              <a:defRPr sz="3500"/>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Slide Number Placeholder 5"/>
          <p:cNvSpPr txBox="1">
            <a:spLocks/>
          </p:cNvSpPr>
          <p:nvPr/>
        </p:nvSpPr>
        <p:spPr>
          <a:xfrm>
            <a:off x="-212949" y="6369656"/>
            <a:ext cx="742553" cy="365125"/>
          </a:xfrm>
          <a:prstGeom prst="rect">
            <a:avLst/>
          </a:prstGeom>
        </p:spPr>
        <p:txBody>
          <a:bodyPr vert="horz" lIns="91440" tIns="45720" rIns="91440" bIns="45720" rtlCol="0" anchor="ctr"/>
          <a:lstStyle>
            <a:defPPr>
              <a:defRPr lang="ar-SA"/>
            </a:defPPr>
            <a:lvl1pPr marL="0" algn="r" defTabSz="914400" rtl="1" eaLnBrk="1" latinLnBrk="0" hangingPunct="1">
              <a:defRPr lang="ar-SA" sz="1600" b="1" kern="1200" smtClean="0">
                <a:solidFill>
                  <a:srgbClr val="616989"/>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fld id="{286C1653-2A46-4345-927C-6C3169622717}" type="slidenum">
              <a:rPr lang="ar-SA" sz="2400" kern="1200" smtClean="0">
                <a:solidFill>
                  <a:schemeClr val="bg1"/>
                </a:solidFill>
                <a:effectLst>
                  <a:outerShdw blurRad="38100" dist="38100" dir="2700000" algn="tl">
                    <a:srgbClr val="000000">
                      <a:alpha val="43137"/>
                    </a:srgbClr>
                  </a:outerShdw>
                </a:effectLst>
                <a:latin typeface="+mj-lt"/>
                <a:ea typeface="+mj-ea"/>
                <a:cs typeface="+mn-cs"/>
              </a:rPr>
              <a:pPr algn="ctr"/>
              <a:t>‹#›</a:t>
            </a:fld>
            <a:endParaRPr lang="ar-SA" sz="3000" kern="1200" dirty="0">
              <a:solidFill>
                <a:schemeClr val="bg1"/>
              </a:solidFill>
              <a:effectLst>
                <a:outerShdw blurRad="38100" dist="38100" dir="2700000" algn="tl">
                  <a:srgbClr val="000000">
                    <a:alpha val="43137"/>
                  </a:srgbClr>
                </a:outerShdw>
              </a:effectLst>
              <a:latin typeface="+mj-lt"/>
              <a:ea typeface="+mj-ea"/>
              <a:cs typeface="+mn-cs"/>
            </a:endParaRPr>
          </a:p>
        </p:txBody>
      </p:sp>
    </p:spTree>
    <p:extLst>
      <p:ext uri="{BB962C8B-B14F-4D97-AF65-F5344CB8AC3E}">
        <p14:creationId xmlns:p14="http://schemas.microsoft.com/office/powerpoint/2010/main" val="22993250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عنوانان ومحتوى">
    <p:spTree>
      <p:nvGrpSpPr>
        <p:cNvPr id="1" name=""/>
        <p:cNvGrpSpPr/>
        <p:nvPr/>
      </p:nvGrpSpPr>
      <p:grpSpPr>
        <a:xfrm>
          <a:off x="0" y="0"/>
          <a:ext cx="0" cy="0"/>
          <a:chOff x="0" y="0"/>
          <a:chExt cx="0" cy="0"/>
        </a:xfrm>
      </p:grpSpPr>
      <p:sp>
        <p:nvSpPr>
          <p:cNvPr id="11" name="عنصر نائب للنص 10"/>
          <p:cNvSpPr>
            <a:spLocks noGrp="1"/>
          </p:cNvSpPr>
          <p:nvPr>
            <p:ph type="body" sz="quarter" idx="13" hasCustomPrompt="1"/>
          </p:nvPr>
        </p:nvSpPr>
        <p:spPr>
          <a:xfrm>
            <a:off x="1621766" y="359459"/>
            <a:ext cx="3881887" cy="711695"/>
          </a:xfrm>
          <a:solidFill>
            <a:srgbClr val="B9B822">
              <a:alpha val="10196"/>
            </a:srgbClr>
          </a:solidFill>
        </p:spPr>
        <p:txBody>
          <a:bodyPr wrap="square" anchor="ctr">
            <a:normAutofit/>
          </a:bodyPr>
          <a:lstStyle>
            <a:lvl1pPr marL="0" indent="0" algn="ctr">
              <a:lnSpc>
                <a:spcPct val="100000"/>
              </a:lnSpc>
              <a:buNone/>
              <a:defRPr sz="2600" b="0">
                <a:solidFill>
                  <a:srgbClr val="B9B822"/>
                </a:solidFill>
                <a:effectLst>
                  <a:outerShdw blurRad="38100" dist="38100" dir="2700000" algn="tl">
                    <a:srgbClr val="000000">
                      <a:alpha val="43137"/>
                    </a:srgbClr>
                  </a:outerShdw>
                </a:effectLst>
                <a:cs typeface="PT Bold Heading" panose="02010400000000000000" pitchFamily="2" charset="-78"/>
              </a:defRPr>
            </a:lvl1pPr>
          </a:lstStyle>
          <a:p>
            <a:pPr lvl="0"/>
            <a:r>
              <a:rPr lang="ar-SA" dirty="0"/>
              <a:t>عنوان فرعي</a:t>
            </a:r>
          </a:p>
        </p:txBody>
      </p:sp>
      <p:sp>
        <p:nvSpPr>
          <p:cNvPr id="12" name="عنوان 11"/>
          <p:cNvSpPr>
            <a:spLocks noGrp="1"/>
          </p:cNvSpPr>
          <p:nvPr>
            <p:ph type="title"/>
          </p:nvPr>
        </p:nvSpPr>
        <p:spPr>
          <a:xfrm>
            <a:off x="5702060" y="359459"/>
            <a:ext cx="5029199" cy="711695"/>
          </a:xfrm>
          <a:solidFill>
            <a:srgbClr val="22B8CB">
              <a:alpha val="10196"/>
            </a:srgbClr>
          </a:solidFill>
        </p:spPr>
        <p:txBody>
          <a:bodyPr vert="horz" lIns="91440" tIns="45720" rIns="91440" bIns="45720" rtlCol="0" anchor="ctr">
            <a:normAutofit/>
          </a:bodyPr>
          <a:lstStyle>
            <a:lvl1pPr>
              <a:defRPr lang="ar-SA" sz="3000" dirty="0">
                <a:effectLst>
                  <a:outerShdw blurRad="38100" dist="38100" dir="2700000" algn="tl">
                    <a:srgbClr val="000000">
                      <a:alpha val="43137"/>
                    </a:srgbClr>
                  </a:outerShdw>
                </a:effectLst>
              </a:defRPr>
            </a:lvl1pPr>
          </a:lstStyle>
          <a:p>
            <a:pPr lvl="0"/>
            <a:r>
              <a:rPr lang="ar-SA"/>
              <a:t>انقر لتحرير نمط عنوان الشكل الرئيسي</a:t>
            </a:r>
            <a:endParaRPr lang="ar-SA" dirty="0"/>
          </a:p>
        </p:txBody>
      </p:sp>
      <p:sp>
        <p:nvSpPr>
          <p:cNvPr id="8" name="Content Placeholder 2"/>
          <p:cNvSpPr>
            <a:spLocks noGrp="1"/>
          </p:cNvSpPr>
          <p:nvPr>
            <p:ph idx="1"/>
          </p:nvPr>
        </p:nvSpPr>
        <p:spPr>
          <a:xfrm>
            <a:off x="775658" y="1289145"/>
            <a:ext cx="10025332" cy="4538663"/>
          </a:xfrm>
        </p:spPr>
        <p:txBody>
          <a:bodyPr>
            <a:noAutofit/>
          </a:bodyPr>
          <a:lstStyle>
            <a:lvl1pPr marL="228600" indent="-228600" algn="just">
              <a:lnSpc>
                <a:spcPct val="110000"/>
              </a:lnSpc>
              <a:defRPr lang="ar-SA" sz="3500" b="1" kern="1200" dirty="0" smtClean="0">
                <a:solidFill>
                  <a:srgbClr val="616989"/>
                </a:solidFill>
                <a:effectLst>
                  <a:outerShdw blurRad="12700" dist="12700" dir="2700000" algn="tl">
                    <a:srgbClr val="000000">
                      <a:alpha val="43137"/>
                    </a:srgbClr>
                  </a:outerShdw>
                </a:effectLst>
                <a:latin typeface="+mn-lt"/>
                <a:ea typeface="+mn-ea"/>
                <a:cs typeface="+mn-cs"/>
              </a:defRPr>
            </a:lvl1pPr>
            <a:lvl2pPr marL="685800" indent="-228600" algn="just">
              <a:lnSpc>
                <a:spcPct val="110000"/>
              </a:lnSpc>
              <a:buSzPct val="70000"/>
              <a:buFont typeface="Wingdings" panose="05000000000000000000" pitchFamily="2" charset="2"/>
              <a:buChar char="§"/>
              <a:defRPr lang="ar-SA" sz="3500" b="1" kern="1200" dirty="0" smtClean="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a:lnSpc>
                <a:spcPct val="110000"/>
              </a:lnSpc>
              <a:buSzPct val="50000"/>
              <a:buFont typeface="Wingdings" panose="05000000000000000000" pitchFamily="2" charset="2"/>
              <a:buChar char="v"/>
              <a:defRPr lang="ar-SA" sz="3500" b="1" kern="1200" dirty="0" smtClean="0">
                <a:solidFill>
                  <a:srgbClr val="22B8CB"/>
                </a:solidFill>
                <a:effectLst>
                  <a:outerShdw blurRad="12700" dist="12700" dir="2700000" algn="tl">
                    <a:srgbClr val="000000">
                      <a:alpha val="43137"/>
                    </a:srgbClr>
                  </a:outerShdw>
                </a:effectLst>
                <a:latin typeface="+mn-lt"/>
                <a:ea typeface="+mn-ea"/>
                <a:cs typeface="+mn-cs"/>
              </a:defRPr>
            </a:lvl3pPr>
            <a:lvl4pPr algn="just">
              <a:lnSpc>
                <a:spcPct val="110000"/>
              </a:lnSpc>
              <a:defRPr sz="3500"/>
            </a:lvl4pPr>
            <a:lvl5pPr algn="just">
              <a:lnSpc>
                <a:spcPct val="110000"/>
              </a:lnSpc>
              <a:defRPr sz="3500"/>
            </a:lvl5pPr>
          </a:lstStyle>
          <a:p>
            <a:pPr marL="228600" lvl="0" indent="-228600" algn="just" defTabSz="914400" rtl="1" eaLnBrk="1" latinLnBrk="0" hangingPunct="1">
              <a:lnSpc>
                <a:spcPct val="110000"/>
              </a:lnSpc>
              <a:spcBef>
                <a:spcPts val="1000"/>
              </a:spcBef>
              <a:buFont typeface="Arial" panose="020B0604020202020204" pitchFamily="34" charset="0"/>
              <a:buChar char="•"/>
            </a:pPr>
            <a:r>
              <a:rPr lang="ar-SA"/>
              <a:t>انقر لتحرير أنماط نص الشكل الرئيسي</a:t>
            </a:r>
          </a:p>
          <a:p>
            <a:pPr marL="228600" lvl="1" indent="-228600" algn="just" defTabSz="914400" rtl="1" eaLnBrk="1" latinLnBrk="0" hangingPunct="1">
              <a:lnSpc>
                <a:spcPct val="110000"/>
              </a:lnSpc>
              <a:spcBef>
                <a:spcPts val="1000"/>
              </a:spcBef>
              <a:buFont typeface="Arial" panose="020B0604020202020204" pitchFamily="34" charset="0"/>
              <a:buChar char="•"/>
            </a:pPr>
            <a:r>
              <a:rPr lang="ar-SA"/>
              <a:t>المستوى الثاني</a:t>
            </a:r>
          </a:p>
          <a:p>
            <a:pPr marL="228600" lvl="2" indent="-228600" algn="just" defTabSz="914400" rtl="1" eaLnBrk="1" latinLnBrk="0" hangingPunct="1">
              <a:lnSpc>
                <a:spcPct val="110000"/>
              </a:lnSpc>
              <a:spcBef>
                <a:spcPts val="1000"/>
              </a:spcBef>
              <a:buFont typeface="Arial" panose="020B0604020202020204" pitchFamily="34" charset="0"/>
              <a:buChar char="•"/>
            </a:pPr>
            <a:r>
              <a:rPr lang="ar-SA"/>
              <a:t>المستوى الثالث</a:t>
            </a:r>
          </a:p>
          <a:p>
            <a:pPr marL="228600" lvl="3" indent="-228600" algn="just" defTabSz="914400" rtl="1" eaLnBrk="1" latinLnBrk="0" hangingPunct="1">
              <a:lnSpc>
                <a:spcPct val="110000"/>
              </a:lnSpc>
              <a:spcBef>
                <a:spcPts val="1000"/>
              </a:spcBef>
              <a:buFont typeface="Arial" panose="020B0604020202020204" pitchFamily="34" charset="0"/>
              <a:buChar char="•"/>
            </a:pPr>
            <a:r>
              <a:rPr lang="ar-SA"/>
              <a:t>المستوى الرابع</a:t>
            </a:r>
          </a:p>
          <a:p>
            <a:pPr marL="228600" lvl="4" indent="-228600" algn="just" defTabSz="914400" rtl="1" eaLnBrk="1" latinLnBrk="0" hangingPunct="1">
              <a:lnSpc>
                <a:spcPct val="110000"/>
              </a:lnSpc>
              <a:spcBef>
                <a:spcPts val="1000"/>
              </a:spcBef>
              <a:buFont typeface="Arial" panose="020B0604020202020204" pitchFamily="34" charset="0"/>
              <a:buChar char="•"/>
            </a:pPr>
            <a:r>
              <a:rPr lang="ar-SA"/>
              <a:t>المستوى الخامس</a:t>
            </a:r>
            <a:endParaRPr lang="en-US" dirty="0"/>
          </a:p>
        </p:txBody>
      </p:sp>
      <p:sp>
        <p:nvSpPr>
          <p:cNvPr id="14" name="Slide Number Placeholder 5"/>
          <p:cNvSpPr txBox="1">
            <a:spLocks/>
          </p:cNvSpPr>
          <p:nvPr/>
        </p:nvSpPr>
        <p:spPr>
          <a:xfrm>
            <a:off x="-203324" y="6379281"/>
            <a:ext cx="742553" cy="365125"/>
          </a:xfrm>
          <a:prstGeom prst="rect">
            <a:avLst/>
          </a:prstGeom>
        </p:spPr>
        <p:txBody>
          <a:bodyPr vert="horz" lIns="91440" tIns="45720" rIns="91440" bIns="45720" rtlCol="0" anchor="ctr"/>
          <a:lstStyle>
            <a:defPPr>
              <a:defRPr lang="ar-SA"/>
            </a:defPPr>
            <a:lvl1pPr marL="0" algn="r" defTabSz="914400" rtl="1" eaLnBrk="1" latinLnBrk="0" hangingPunct="1">
              <a:defRPr lang="ar-SA" sz="1600" b="1" kern="1200" smtClean="0">
                <a:solidFill>
                  <a:srgbClr val="616989"/>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fld id="{286C1653-2A46-4345-927C-6C3169622717}" type="slidenum">
              <a:rPr lang="ar-SA" sz="2400" kern="1200" smtClean="0">
                <a:solidFill>
                  <a:schemeClr val="bg1"/>
                </a:solidFill>
                <a:effectLst>
                  <a:outerShdw blurRad="38100" dist="38100" dir="2700000" algn="tl">
                    <a:srgbClr val="000000">
                      <a:alpha val="43137"/>
                    </a:srgbClr>
                  </a:outerShdw>
                </a:effectLst>
                <a:latin typeface="+mj-lt"/>
                <a:ea typeface="+mj-ea"/>
                <a:cs typeface="+mn-cs"/>
              </a:rPr>
              <a:pPr algn="ctr"/>
              <a:t>‹#›</a:t>
            </a:fld>
            <a:endParaRPr lang="ar-SA" sz="3000" kern="1200" dirty="0">
              <a:solidFill>
                <a:schemeClr val="bg1"/>
              </a:solidFill>
              <a:effectLst>
                <a:outerShdw blurRad="38100" dist="38100" dir="2700000" algn="tl">
                  <a:srgbClr val="000000">
                    <a:alpha val="43137"/>
                  </a:srgbClr>
                </a:outerShdw>
              </a:effectLst>
              <a:latin typeface="+mj-lt"/>
              <a:ea typeface="+mj-ea"/>
              <a:cs typeface="+mn-cs"/>
            </a:endParaRPr>
          </a:p>
        </p:txBody>
      </p:sp>
    </p:spTree>
    <p:extLst>
      <p:ext uri="{BB962C8B-B14F-4D97-AF65-F5344CB8AC3E}">
        <p14:creationId xmlns:p14="http://schemas.microsoft.com/office/powerpoint/2010/main" val="27769273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normAutofit/>
          </a:bodyPr>
          <a:lstStyle>
            <a:lvl1pPr>
              <a:defRPr sz="44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6" name="Slide Number Placeholder 5"/>
          <p:cNvSpPr>
            <a:spLocks noGrp="1"/>
          </p:cNvSpPr>
          <p:nvPr>
            <p:ph type="sldNum" sz="quarter" idx="12"/>
          </p:nvPr>
        </p:nvSpPr>
        <p:spPr>
          <a:xfrm>
            <a:off x="-28876" y="6356352"/>
            <a:ext cx="409876" cy="365125"/>
          </a:xfrm>
        </p:spPr>
        <p:txBody>
          <a:bodyPr/>
          <a:lstStyle>
            <a:lvl1pPr>
              <a:defRPr>
                <a:solidFill>
                  <a:schemeClr val="bg1"/>
                </a:solidFill>
              </a:defRPr>
            </a:lvl1pPr>
          </a:lstStyle>
          <a:p>
            <a:fld id="{286C1653-2A46-4345-927C-6C3169622717}" type="slidenum">
              <a:rPr lang="ar-SA" smtClean="0"/>
              <a:pPr/>
              <a:t>‹#›</a:t>
            </a:fld>
            <a:endParaRPr lang="ar-SA" dirty="0"/>
          </a:p>
        </p:txBody>
      </p:sp>
    </p:spTree>
    <p:extLst>
      <p:ext uri="{BB962C8B-B14F-4D97-AF65-F5344CB8AC3E}">
        <p14:creationId xmlns:p14="http://schemas.microsoft.com/office/powerpoint/2010/main" val="315044229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Slide Number Placeholder 6"/>
          <p:cNvSpPr>
            <a:spLocks noGrp="1"/>
          </p:cNvSpPr>
          <p:nvPr>
            <p:ph type="sldNum" sz="quarter" idx="12"/>
          </p:nvPr>
        </p:nvSpPr>
        <p:spPr>
          <a:xfrm>
            <a:off x="-38501" y="6356352"/>
            <a:ext cx="419501" cy="365125"/>
          </a:xfrm>
        </p:spPr>
        <p:txBody>
          <a:bodyPr/>
          <a:lstStyle>
            <a:lvl1pPr>
              <a:defRPr>
                <a:solidFill>
                  <a:schemeClr val="bg1"/>
                </a:solidFill>
              </a:defRPr>
            </a:lvl1pPr>
          </a:lstStyle>
          <a:p>
            <a:fld id="{286C1653-2A46-4345-927C-6C3169622717}" type="slidenum">
              <a:rPr lang="ar-SA" smtClean="0"/>
              <a:pPr/>
              <a:t>‹#›</a:t>
            </a:fld>
            <a:endParaRPr lang="ar-SA" dirty="0"/>
          </a:p>
        </p:txBody>
      </p:sp>
    </p:spTree>
    <p:extLst>
      <p:ext uri="{BB962C8B-B14F-4D97-AF65-F5344CB8AC3E}">
        <p14:creationId xmlns:p14="http://schemas.microsoft.com/office/powerpoint/2010/main" val="1276306724"/>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621766" y="365127"/>
            <a:ext cx="9074989" cy="1325563"/>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839789"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172201"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9" name="Slide Number Placeholder 8"/>
          <p:cNvSpPr>
            <a:spLocks noGrp="1"/>
          </p:cNvSpPr>
          <p:nvPr>
            <p:ph type="sldNum" sz="quarter" idx="12"/>
          </p:nvPr>
        </p:nvSpPr>
        <p:spPr>
          <a:xfrm>
            <a:off x="-28876" y="6356352"/>
            <a:ext cx="409876" cy="365125"/>
          </a:xfrm>
        </p:spPr>
        <p:txBody>
          <a:bodyPr/>
          <a:lstStyle>
            <a:lvl1pPr>
              <a:defRPr>
                <a:solidFill>
                  <a:schemeClr val="bg1"/>
                </a:solidFill>
              </a:defRPr>
            </a:lvl1pPr>
          </a:lstStyle>
          <a:p>
            <a:fld id="{286C1653-2A46-4345-927C-6C3169622717}" type="slidenum">
              <a:rPr lang="ar-SA" smtClean="0"/>
              <a:pPr/>
              <a:t>‹#›</a:t>
            </a:fld>
            <a:endParaRPr lang="ar-SA" dirty="0"/>
          </a:p>
        </p:txBody>
      </p:sp>
    </p:spTree>
    <p:extLst>
      <p:ext uri="{BB962C8B-B14F-4D97-AF65-F5344CB8AC3E}">
        <p14:creationId xmlns:p14="http://schemas.microsoft.com/office/powerpoint/2010/main" val="1655056753"/>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5" name="Slide Number Placeholder 4"/>
          <p:cNvSpPr>
            <a:spLocks noGrp="1"/>
          </p:cNvSpPr>
          <p:nvPr>
            <p:ph type="sldNum" sz="quarter" idx="12"/>
          </p:nvPr>
        </p:nvSpPr>
        <p:spPr>
          <a:xfrm>
            <a:off x="-38500" y="6356352"/>
            <a:ext cx="419500" cy="365125"/>
          </a:xfrm>
        </p:spPr>
        <p:txBody>
          <a:bodyPr/>
          <a:lstStyle>
            <a:lvl1pPr>
              <a:defRPr>
                <a:solidFill>
                  <a:schemeClr val="bg1"/>
                </a:solidFill>
              </a:defRPr>
            </a:lvl1pPr>
          </a:lstStyle>
          <a:p>
            <a:fld id="{286C1653-2A46-4345-927C-6C3169622717}" type="slidenum">
              <a:rPr lang="ar-SA" smtClean="0"/>
              <a:pPr/>
              <a:t>‹#›</a:t>
            </a:fld>
            <a:endParaRPr lang="ar-SA" dirty="0"/>
          </a:p>
        </p:txBody>
      </p:sp>
    </p:spTree>
    <p:extLst>
      <p:ext uri="{BB962C8B-B14F-4D97-AF65-F5344CB8AC3E}">
        <p14:creationId xmlns:p14="http://schemas.microsoft.com/office/powerpoint/2010/main" val="392257139"/>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7752" y="6356351"/>
            <a:ext cx="438752" cy="365125"/>
          </a:xfrm>
        </p:spPr>
        <p:txBody>
          <a:bodyPr/>
          <a:lstStyle>
            <a:lvl1pPr>
              <a:defRPr>
                <a:solidFill>
                  <a:schemeClr val="bg1"/>
                </a:solidFill>
              </a:defRPr>
            </a:lvl1pPr>
          </a:lstStyle>
          <a:p>
            <a:fld id="{286C1653-2A46-4345-927C-6C3169622717}" type="slidenum">
              <a:rPr lang="ar-SA" smtClean="0"/>
              <a:pPr/>
              <a:t>‹#›</a:t>
            </a:fld>
            <a:endParaRPr lang="ar-SA" dirty="0"/>
          </a:p>
        </p:txBody>
      </p:sp>
    </p:spTree>
    <p:extLst>
      <p:ext uri="{BB962C8B-B14F-4D97-AF65-F5344CB8AC3E}">
        <p14:creationId xmlns:p14="http://schemas.microsoft.com/office/powerpoint/2010/main" val="2508446655"/>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7645" y="365127"/>
            <a:ext cx="9092242" cy="1325563"/>
          </a:xfrm>
          <a:prstGeom prst="rect">
            <a:avLst/>
          </a:prstGeom>
        </p:spPr>
        <p:txBody>
          <a:bodyPr vert="horz" lIns="91440" tIns="45720" rIns="91440" bIns="45720" rtlCol="0" anchor="ctr">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320615" y="1920515"/>
            <a:ext cx="10515600" cy="4351338"/>
          </a:xfrm>
          <a:prstGeom prst="rect">
            <a:avLst/>
          </a:prstGeom>
        </p:spPr>
        <p:txBody>
          <a:bodyPr vert="horz" lIns="91440" tIns="45720" rIns="91440" bIns="45720" rtlCol="0">
            <a:normAutofit/>
          </a:bodyPr>
          <a:lstStyle/>
          <a:p>
            <a:pPr lvl="0"/>
            <a:r>
              <a:rPr lang="ar-SA" dirty="0"/>
              <a:t>انقر لتحرير أنماط النص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6" name="Slide Number Placeholder 5"/>
          <p:cNvSpPr>
            <a:spLocks noGrp="1"/>
          </p:cNvSpPr>
          <p:nvPr>
            <p:ph type="sldNum" sz="quarter" idx="4"/>
          </p:nvPr>
        </p:nvSpPr>
        <p:spPr>
          <a:xfrm>
            <a:off x="0" y="6360030"/>
            <a:ext cx="400251" cy="365125"/>
          </a:xfrm>
          <a:prstGeom prst="rect">
            <a:avLst/>
          </a:prstGeom>
        </p:spPr>
        <p:txBody>
          <a:bodyPr vert="horz" lIns="91440" tIns="45720" rIns="91440" bIns="45720" rtlCol="0" anchor="ctr"/>
          <a:lstStyle>
            <a:lvl1pPr algn="r">
              <a:defRPr sz="1200">
                <a:solidFill>
                  <a:schemeClr val="bg1"/>
                </a:solidFill>
              </a:defRPr>
            </a:lvl1pPr>
          </a:lstStyle>
          <a:p>
            <a:fld id="{286C1653-2A46-4345-927C-6C3169622717}" type="slidenum">
              <a:rPr lang="ar-SA" smtClean="0"/>
              <a:pPr/>
              <a:t>‹#›</a:t>
            </a:fld>
            <a:endParaRPr lang="ar-SA" dirty="0"/>
          </a:p>
        </p:txBody>
      </p:sp>
    </p:spTree>
    <p:extLst>
      <p:ext uri="{BB962C8B-B14F-4D97-AF65-F5344CB8AC3E}">
        <p14:creationId xmlns:p14="http://schemas.microsoft.com/office/powerpoint/2010/main" val="116645262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87"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73" r:id="rId14"/>
    <p:sldLayoutId id="2147483672" r:id="rId15"/>
  </p:sldLayoutIdLst>
  <p:transition spd="slow">
    <p:push dir="u"/>
  </p:transition>
  <p:hf sldNum="0" hdr="0" dt="0"/>
  <p:txStyles>
    <p:titleStyle>
      <a:lvl1pPr algn="ctr" defTabSz="914400" rtl="1"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3200" b="1"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800" b="1"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400" b="1"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2000" b="1"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20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5.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a:extLst>
              <a:ext uri="{FF2B5EF4-FFF2-40B4-BE49-F238E27FC236}">
                <a16:creationId xmlns:a16="http://schemas.microsoft.com/office/drawing/2014/main" id="{D7B097E4-1FD0-4F84-85E8-B906F096149B}"/>
              </a:ext>
            </a:extLst>
          </p:cNvPr>
          <p:cNvSpPr>
            <a:spLocks noGrp="1"/>
          </p:cNvSpPr>
          <p:nvPr>
            <p:ph type="ctrTitle"/>
          </p:nvPr>
        </p:nvSpPr>
        <p:spPr>
          <a:xfrm>
            <a:off x="2209800" y="1694815"/>
            <a:ext cx="7772400" cy="2387600"/>
          </a:xfrm>
        </p:spPr>
        <p:txBody>
          <a:bodyPr/>
          <a:lstStyle/>
          <a:p>
            <a:pPr>
              <a:lnSpc>
                <a:spcPct val="150000"/>
              </a:lnSpc>
            </a:pPr>
            <a:r>
              <a:rPr lang="ar-SA"/>
              <a:t>العروض التقديمية لمقرر:</a:t>
            </a:r>
            <a:br>
              <a:rPr lang="ar-SA"/>
            </a:br>
            <a:r>
              <a:rPr lang="ar-SA"/>
              <a:t>تخريج الفروع على الأصول</a:t>
            </a:r>
            <a:endParaRPr lang="en-US"/>
          </a:p>
        </p:txBody>
      </p:sp>
      <p:sp>
        <p:nvSpPr>
          <p:cNvPr id="7" name="عنوان فرعي 2">
            <a:extLst>
              <a:ext uri="{FF2B5EF4-FFF2-40B4-BE49-F238E27FC236}">
                <a16:creationId xmlns:a16="http://schemas.microsoft.com/office/drawing/2014/main" id="{1FBD6726-83F1-4CC3-8B89-6AE9256477DB}"/>
              </a:ext>
            </a:extLst>
          </p:cNvPr>
          <p:cNvSpPr>
            <a:spLocks noGrp="1"/>
          </p:cNvSpPr>
          <p:nvPr>
            <p:ph type="subTitle" idx="1"/>
          </p:nvPr>
        </p:nvSpPr>
        <p:spPr>
          <a:xfrm>
            <a:off x="2667000" y="4916040"/>
            <a:ext cx="6858000" cy="1655762"/>
          </a:xfrm>
        </p:spPr>
        <p:txBody>
          <a:bodyPr vert="horz" lIns="91440" tIns="45720" rIns="91440" bIns="45720" rtlCol="0" anchor="t">
            <a:normAutofit/>
          </a:bodyPr>
          <a:lstStyle/>
          <a:p>
            <a:r>
              <a:rPr lang="ar-SA"/>
              <a:t>التخريج على الأصول المتعلقة بالمنطوق والمفهوم </a:t>
            </a:r>
            <a:endParaRPr lang="en-US"/>
          </a:p>
        </p:txBody>
      </p:sp>
    </p:spTree>
    <p:extLst>
      <p:ext uri="{BB962C8B-B14F-4D97-AF65-F5344CB8AC3E}">
        <p14:creationId xmlns:p14="http://schemas.microsoft.com/office/powerpoint/2010/main" val="1563198450"/>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7751405-03A5-4EA9-8675-C2A3DFF4015B}"/>
              </a:ext>
            </a:extLst>
          </p:cNvPr>
          <p:cNvSpPr>
            <a:spLocks noGrp="1"/>
          </p:cNvSpPr>
          <p:nvPr>
            <p:ph type="title"/>
          </p:nvPr>
        </p:nvSpPr>
        <p:spPr>
          <a:xfrm>
            <a:off x="1404488" y="2542382"/>
            <a:ext cx="9040483" cy="1158874"/>
          </a:xfrm>
          <a:noFill/>
        </p:spPr>
        <p:txBody>
          <a:bodyPr>
            <a:normAutofit/>
          </a:bodyPr>
          <a:lstStyle/>
          <a:p>
            <a:r>
              <a:rPr lang="ar-SA" sz="3600" dirty="0">
                <a:solidFill>
                  <a:srgbClr val="616989"/>
                </a:solidFill>
              </a:rPr>
              <a:t>القاعدة الثانية: تخريج بعض الفروع على قاعدة: (مفهوم المخالفة حجة)</a:t>
            </a:r>
            <a:endParaRPr lang="en-US" sz="3600" dirty="0">
              <a:solidFill>
                <a:srgbClr val="616989"/>
              </a:solidFill>
            </a:endParaRPr>
          </a:p>
        </p:txBody>
      </p:sp>
      <p:pic>
        <p:nvPicPr>
          <p:cNvPr id="4" name="Picture 3">
            <a:hlinkClick r:id="rId2" action="ppaction://hlinksldjump"/>
            <a:extLst>
              <a:ext uri="{FF2B5EF4-FFF2-40B4-BE49-F238E27FC236}">
                <a16:creationId xmlns:a16="http://schemas.microsoft.com/office/drawing/2014/main" id="{133E257B-6EE5-4D78-A98F-D9893AC7CDCC}"/>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553072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F2D9884-09EE-43EB-AD17-275997C229A8}"/>
              </a:ext>
            </a:extLst>
          </p:cNvPr>
          <p:cNvSpPr>
            <a:spLocks noGrp="1"/>
          </p:cNvSpPr>
          <p:nvPr>
            <p:ph type="title"/>
          </p:nvPr>
        </p:nvSpPr>
        <p:spPr/>
        <p:txBody>
          <a:bodyPr/>
          <a:lstStyle/>
          <a:p>
            <a:r>
              <a:rPr lang="ar-SA" sz="3600" dirty="0">
                <a:latin typeface="Dubai" panose="020B0503030403030204" pitchFamily="34" charset="-78"/>
                <a:cs typeface="Dubai" panose="020B0503030403030204" pitchFamily="34" charset="-78"/>
              </a:rPr>
              <a:t>الجانب الأول: تحرير القاعدة الأصولية</a:t>
            </a:r>
            <a:endParaRPr lang="en-US" sz="3600" dirty="0">
              <a:latin typeface="Dubai" panose="020B0503030403030204" pitchFamily="34" charset="-78"/>
              <a:cs typeface="Dubai" panose="020B0503030403030204" pitchFamily="34" charset="-78"/>
            </a:endParaRPr>
          </a:p>
        </p:txBody>
      </p:sp>
      <p:sp>
        <p:nvSpPr>
          <p:cNvPr id="4" name="عنصر نائب للتذييل 4">
            <a:extLst>
              <a:ext uri="{FF2B5EF4-FFF2-40B4-BE49-F238E27FC236}">
                <a16:creationId xmlns:a16="http://schemas.microsoft.com/office/drawing/2014/main" id="{24F5FE93-D7E7-4CA1-8AA9-8D6B19AA13C3}"/>
              </a:ext>
            </a:extLst>
          </p:cNvPr>
          <p:cNvSpPr txBox="1">
            <a:spLocks/>
          </p:cNvSpPr>
          <p:nvPr/>
        </p:nvSpPr>
        <p:spPr>
          <a:xfrm>
            <a:off x="3613474" y="6325312"/>
            <a:ext cx="4965052" cy="365125"/>
          </a:xfrm>
          <a:prstGeom prst="rect">
            <a:avLst/>
          </a:prstGeom>
          <a:solidFill>
            <a:srgbClr val="616989">
              <a:alpha val="20000"/>
            </a:srgbClr>
          </a:solidFill>
        </p:spPr>
        <p:txBody>
          <a:bodyPr vert="horz" lIns="91440" tIns="45720" rIns="91440" bIns="45720" rtlCol="0" anchor="ctr"/>
          <a:lstStyle>
            <a:defPPr>
              <a:defRPr lang="ar-SA"/>
            </a:defPPr>
            <a:lvl1pPr algn="ctr">
              <a:defRPr lang="ar-SA" b="1" smtClean="0">
                <a:solidFill>
                  <a:srgbClr val="616989"/>
                </a:solidFill>
                <a:effectLst>
                  <a:outerShdw blurRad="12700" dist="12700" dir="2700000" algn="tl">
                    <a:srgbClr val="000000">
                      <a:alpha val="43137"/>
                    </a:srgbClr>
                  </a:outerShdw>
                </a:effectLst>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sz="1600"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 القاعدة الثانية: (</a:t>
            </a:r>
            <a:r>
              <a:rPr lang="ar-SA" sz="1600" b="0" kern="1200" dirty="0">
                <a:solidFill>
                  <a:srgbClr val="626B8A"/>
                </a:solidFill>
                <a:effectLst>
                  <a:outerShdw blurRad="38100" dist="38100" dir="2700000" algn="tl">
                    <a:srgbClr val="000000">
                      <a:alpha val="43137"/>
                    </a:srgbClr>
                  </a:outerShdw>
                </a:effectLst>
                <a:latin typeface="Dubai" panose="020B0503030403030204" pitchFamily="34" charset="-78"/>
                <a:ea typeface="+mn-ea"/>
                <a:cs typeface="Dubai" panose="020B0503030403030204" pitchFamily="34" charset="-78"/>
              </a:rPr>
              <a:t>مفهوم المخالفة حجة</a:t>
            </a:r>
            <a:r>
              <a:rPr lang="ar-SA" sz="1600"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a:t>
            </a:r>
          </a:p>
        </p:txBody>
      </p:sp>
      <p:pic>
        <p:nvPicPr>
          <p:cNvPr id="5" name="Picture 3">
            <a:hlinkClick r:id="rId2" action="ppaction://hlinksldjump"/>
            <a:extLst>
              <a:ext uri="{FF2B5EF4-FFF2-40B4-BE49-F238E27FC236}">
                <a16:creationId xmlns:a16="http://schemas.microsoft.com/office/drawing/2014/main" id="{CE706F9D-2BC5-4C61-86DA-5F72B7F17A61}"/>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
        <p:nvSpPr>
          <p:cNvPr id="9" name="مستطيل: زوايا قطرية مستديرة 8">
            <a:extLst>
              <a:ext uri="{FF2B5EF4-FFF2-40B4-BE49-F238E27FC236}">
                <a16:creationId xmlns:a16="http://schemas.microsoft.com/office/drawing/2014/main" id="{CCA52C38-9A9D-4BA4-8BC1-A632DFF41301}"/>
              </a:ext>
            </a:extLst>
          </p:cNvPr>
          <p:cNvSpPr/>
          <p:nvPr/>
        </p:nvSpPr>
        <p:spPr>
          <a:xfrm>
            <a:off x="1604513" y="2868436"/>
            <a:ext cx="9409044" cy="2244742"/>
          </a:xfrm>
          <a:prstGeom prst="round2DiagRect">
            <a:avLst/>
          </a:prstGeom>
          <a:solidFill>
            <a:schemeClr val="accent3">
              <a:lumMod val="20000"/>
              <a:lumOff val="80000"/>
            </a:schemeClr>
          </a:solidFill>
          <a:ln>
            <a:noFill/>
          </a:ln>
          <a:effectLst/>
          <a:scene3d>
            <a:camera prst="orthographicFront"/>
            <a:lightRig rig="flat" dir="t"/>
          </a:scene3d>
          <a:sp3d prstMaterial="dkEdge">
            <a:bevelT w="8200" h="38100"/>
          </a:sp3d>
        </p:spPr>
        <p:txBody>
          <a:bodyPr spcFirstLastPara="0" vert="horz" wrap="square" lIns="121920" tIns="121920" rIns="121920" bIns="121920" numCol="1" spcCol="1270" anchor="ctr" anchorCtr="0">
            <a:noAutofit/>
          </a:bodyPr>
          <a:lstStyle/>
          <a:p>
            <a:pPr algn="ctr"/>
            <a:r>
              <a:rPr lang="ar-SA" sz="3600" b="1" dirty="0">
                <a:solidFill>
                  <a:sysClr val="windowText" lastClr="000000"/>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حجة –في الجملة- عند جمهور الأصوليين،</a:t>
            </a:r>
          </a:p>
          <a:p>
            <a:pPr algn="ctr"/>
            <a:r>
              <a:rPr lang="ar-SA" sz="3600" b="1" dirty="0">
                <a:solidFill>
                  <a:schemeClr val="accent1"/>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rPr>
              <a:t>خلافا للحنفية والظاهرية.</a:t>
            </a:r>
            <a:endParaRPr lang="en-US" sz="3600" b="1" dirty="0">
              <a:solidFill>
                <a:schemeClr val="accent1"/>
              </a:solidFill>
              <a:effectLst>
                <a:outerShdw blurRad="12700" dist="12700" dir="2700000" algn="tl">
                  <a:srgbClr val="000000">
                    <a:alpha val="43137"/>
                  </a:srgbClr>
                </a:outerShdw>
              </a:effectLst>
              <a:latin typeface="Dubai Light" panose="020B0303030403030204" pitchFamily="34" charset="-78"/>
              <a:cs typeface="Dubai Light" panose="020B0303030403030204" pitchFamily="34" charset="-78"/>
            </a:endParaRPr>
          </a:p>
        </p:txBody>
      </p:sp>
      <p:sp>
        <p:nvSpPr>
          <p:cNvPr id="6" name="مستطيل: زوايا علوية مقصوصة 5">
            <a:extLst>
              <a:ext uri="{FF2B5EF4-FFF2-40B4-BE49-F238E27FC236}">
                <a16:creationId xmlns:a16="http://schemas.microsoft.com/office/drawing/2014/main" id="{525CCE9F-69E8-4A67-9701-14F2995E611B}"/>
              </a:ext>
            </a:extLst>
          </p:cNvPr>
          <p:cNvSpPr/>
          <p:nvPr/>
        </p:nvSpPr>
        <p:spPr>
          <a:xfrm>
            <a:off x="6820679" y="2015996"/>
            <a:ext cx="4192880" cy="852440"/>
          </a:xfrm>
          <a:prstGeom prst="snip2Same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a:solidFill>
                  <a:schemeClr val="accent1"/>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rPr>
              <a:t>حجية مفهوم المخالفة </a:t>
            </a:r>
            <a:endParaRPr lang="en-US" sz="3600" dirty="0">
              <a:solidFill>
                <a:schemeClr val="accent1"/>
              </a:solidFill>
              <a:effectLst>
                <a:outerShdw blurRad="12700" dist="12700" dir="2700000" algn="tl">
                  <a:srgbClr val="000000">
                    <a:alpha val="43137"/>
                  </a:srgbClr>
                </a:outerShdw>
              </a:effectLst>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10262716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C85E7A3-9446-4A5C-BA3A-62ABC9B097A1}"/>
              </a:ext>
            </a:extLst>
          </p:cNvPr>
          <p:cNvSpPr>
            <a:spLocks noGrp="1"/>
          </p:cNvSpPr>
          <p:nvPr>
            <p:ph type="title"/>
          </p:nvPr>
        </p:nvSpPr>
        <p:spPr/>
        <p:txBody>
          <a:bodyPr/>
          <a:lstStyle/>
          <a:p>
            <a:r>
              <a:rPr lang="ar-SA" sz="3600" dirty="0">
                <a:latin typeface="Dubai" panose="020B0503030403030204" pitchFamily="34" charset="-78"/>
                <a:cs typeface="Dubai" panose="020B0503030403030204" pitchFamily="34" charset="-78"/>
              </a:rPr>
              <a:t>الجانب الثاني: تقرير بعض الفروع المخرَّجة على القاعدة</a:t>
            </a:r>
            <a:endParaRPr lang="en-US" sz="3600" dirty="0">
              <a:latin typeface="Dubai" panose="020B0503030403030204" pitchFamily="34" charset="-78"/>
              <a:cs typeface="Dubai" panose="020B0503030403030204" pitchFamily="34" charset="-78"/>
            </a:endParaRPr>
          </a:p>
        </p:txBody>
      </p:sp>
      <p:pic>
        <p:nvPicPr>
          <p:cNvPr id="5" name="Picture 3">
            <a:hlinkClick r:id="rId2" action="ppaction://hlinksldjump"/>
            <a:extLst>
              <a:ext uri="{FF2B5EF4-FFF2-40B4-BE49-F238E27FC236}">
                <a16:creationId xmlns:a16="http://schemas.microsoft.com/office/drawing/2014/main" id="{B9C176BC-67AE-4D96-ABAD-653A41FFDEA7}"/>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
        <p:nvSpPr>
          <p:cNvPr id="8" name="عنصر نائب للمحتوى 2">
            <a:extLst>
              <a:ext uri="{FF2B5EF4-FFF2-40B4-BE49-F238E27FC236}">
                <a16:creationId xmlns:a16="http://schemas.microsoft.com/office/drawing/2014/main" id="{96582E76-ECBA-49C9-A17E-7271762429E3}"/>
              </a:ext>
            </a:extLst>
          </p:cNvPr>
          <p:cNvSpPr txBox="1">
            <a:spLocks/>
          </p:cNvSpPr>
          <p:nvPr/>
        </p:nvSpPr>
        <p:spPr>
          <a:xfrm>
            <a:off x="1746850" y="1621527"/>
            <a:ext cx="9040483" cy="728902"/>
          </a:xfrm>
          <a:prstGeom prst="rect">
            <a:avLst/>
          </a:prstGeom>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الأول: حكم الخطبة على الخطبة – حكم إحياء الأرض المملوكة.</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2851520856"/>
              </p:ext>
            </p:extLst>
          </p:nvPr>
        </p:nvGraphicFramePr>
        <p:xfrm>
          <a:off x="1091682" y="2291163"/>
          <a:ext cx="10179697" cy="3556939"/>
        </p:xfrm>
        <a:graphic>
          <a:graphicData uri="http://schemas.openxmlformats.org/drawingml/2006/table">
            <a:tbl>
              <a:tblPr firstRow="1" bandRow="1">
                <a:tableStyleId>{3B4B98B0-60AC-42C2-AFA5-B58CD77FA1E5}</a:tableStyleId>
              </a:tblPr>
              <a:tblGrid>
                <a:gridCol w="8789436">
                  <a:extLst>
                    <a:ext uri="{9D8B030D-6E8A-4147-A177-3AD203B41FA5}">
                      <a16:colId xmlns:a16="http://schemas.microsoft.com/office/drawing/2014/main" val="695988931"/>
                    </a:ext>
                  </a:extLst>
                </a:gridCol>
                <a:gridCol w="1390261">
                  <a:extLst>
                    <a:ext uri="{9D8B030D-6E8A-4147-A177-3AD203B41FA5}">
                      <a16:colId xmlns:a16="http://schemas.microsoft.com/office/drawing/2014/main" val="1574149790"/>
                    </a:ext>
                  </a:extLst>
                </a:gridCol>
              </a:tblGrid>
              <a:tr h="1569036">
                <a:tc>
                  <a:txBody>
                    <a:bodyPr/>
                    <a:lstStyle/>
                    <a:p>
                      <a:pPr algn="just"/>
                      <a:r>
                        <a:rPr lang="ar-SA" sz="2400" b="1" kern="1200" dirty="0">
                          <a:solidFill>
                            <a:srgbClr val="000000"/>
                          </a:solidFill>
                          <a:effectLst/>
                          <a:latin typeface="Dubai Light" panose="020B0303030403030204" pitchFamily="34" charset="-78"/>
                          <a:ea typeface="+mn-ea"/>
                          <a:cs typeface="Dubai Light" panose="020B0303030403030204" pitchFamily="34" charset="-78"/>
                        </a:rPr>
                        <a:t> قال </a:t>
                      </a:r>
                      <a:r>
                        <a:rPr lang="ar-SA" sz="2400" b="1" kern="1200" dirty="0" err="1">
                          <a:solidFill>
                            <a:srgbClr val="000000"/>
                          </a:solidFill>
                          <a:effectLst/>
                          <a:latin typeface="Dubai Light" panose="020B0303030403030204" pitchFamily="34" charset="-78"/>
                          <a:ea typeface="+mn-ea"/>
                          <a:cs typeface="Dubai Light" panose="020B0303030403030204" pitchFamily="34" charset="-78"/>
                        </a:rPr>
                        <a:t>البهوتي</a:t>
                      </a:r>
                      <a:r>
                        <a:rPr lang="ar-SA" sz="2400" b="1" kern="1200" dirty="0">
                          <a:solidFill>
                            <a:srgbClr val="000000"/>
                          </a:solidFill>
                          <a:effectLst/>
                          <a:latin typeface="Dubai Light" panose="020B0303030403030204" pitchFamily="34" charset="-78"/>
                          <a:ea typeface="+mn-ea"/>
                          <a:cs typeface="Dubai Light" panose="020B0303030403030204" pitchFamily="34" charset="-78"/>
                        </a:rPr>
                        <a:t>: «(لا) تحرم خطبة على خطبة (كافر)؛ </a:t>
                      </a:r>
                      <a:r>
                        <a:rPr lang="ar-SA" sz="2400" b="1" u="sng" kern="1200" dirty="0">
                          <a:solidFill>
                            <a:schemeClr val="bg2">
                              <a:lumMod val="10000"/>
                            </a:schemeClr>
                          </a:solidFill>
                          <a:effectLst/>
                          <a:latin typeface="Dubai Light" panose="020B0303030403030204" pitchFamily="34" charset="-78"/>
                          <a:ea typeface="+mn-ea"/>
                          <a:cs typeface="Dubai Light" panose="020B0303030403030204" pitchFamily="34" charset="-78"/>
                        </a:rPr>
                        <a:t>لمفهوم</a:t>
                      </a:r>
                      <a:r>
                        <a:rPr lang="ar-SA" sz="2400" b="1" kern="1200" dirty="0">
                          <a:solidFill>
                            <a:srgbClr val="000000"/>
                          </a:solidFill>
                          <a:effectLst/>
                          <a:latin typeface="Dubai Light" panose="020B0303030403030204" pitchFamily="34" charset="-78"/>
                          <a:ea typeface="+mn-ea"/>
                          <a:cs typeface="Dubai Light" panose="020B0303030403030204" pitchFamily="34" charset="-78"/>
                        </a:rPr>
                        <a:t> قوله ﷺ: «</a:t>
                      </a:r>
                      <a:r>
                        <a:rPr lang="ar-SA" sz="2400" b="1" kern="1200" dirty="0">
                          <a:solidFill>
                            <a:schemeClr val="tx1"/>
                          </a:solidFill>
                          <a:effectLst/>
                          <a:latin typeface="Dubai Light" panose="020B0303030403030204" pitchFamily="34" charset="-78"/>
                          <a:ea typeface="+mn-ea"/>
                          <a:cs typeface="Dubai Light" panose="020B0303030403030204" pitchFamily="34" charset="-78"/>
                        </a:rPr>
                        <a:t>على خطبة أخيه</a:t>
                      </a:r>
                      <a:r>
                        <a:rPr lang="ar-SA" sz="2400" b="1" kern="1200" dirty="0">
                          <a:solidFill>
                            <a:srgbClr val="000000"/>
                          </a:solidFill>
                          <a:effectLst/>
                          <a:latin typeface="Dubai Light" panose="020B0303030403030204" pitchFamily="34" charset="-78"/>
                          <a:ea typeface="+mn-ea"/>
                          <a:cs typeface="Dubai Light" panose="020B0303030403030204" pitchFamily="34" charset="-78"/>
                        </a:rPr>
                        <a:t>»</a:t>
                      </a:r>
                      <a:r>
                        <a:rPr lang="ar-SA" sz="2400" b="1" kern="1200" dirty="0">
                          <a:solidFill>
                            <a:srgbClr val="000000"/>
                          </a:solidFill>
                          <a:latin typeface="Dubai Light" panose="020B0303030403030204" pitchFamily="34" charset="-78"/>
                          <a:ea typeface="+mn-ea"/>
                          <a:cs typeface="Dubai Light" panose="020B0303030403030204" pitchFamily="34" charset="-78"/>
                        </a:rPr>
                        <a:t>»</a:t>
                      </a:r>
                      <a:r>
                        <a:rPr lang="ar-SA" sz="2400" b="1" kern="1200" dirty="0">
                          <a:solidFill>
                            <a:srgbClr val="000000"/>
                          </a:solidFill>
                          <a:effectLst/>
                          <a:latin typeface="Dubai Light" panose="020B0303030403030204" pitchFamily="34" charset="-78"/>
                          <a:ea typeface="+mn-ea"/>
                          <a:cs typeface="Dubai Light" panose="020B0303030403030204" pitchFamily="34" charset="-78"/>
                        </a:rPr>
                        <a:t>.</a:t>
                      </a:r>
                    </a:p>
                    <a:p>
                      <a:pPr algn="just"/>
                      <a:r>
                        <a:rPr lang="ar-SA" sz="2400" b="1" kern="1200" dirty="0">
                          <a:solidFill>
                            <a:srgbClr val="000000"/>
                          </a:solidFill>
                          <a:effectLst/>
                          <a:latin typeface="Dubai Light" panose="020B0303030403030204" pitchFamily="34" charset="-78"/>
                          <a:ea typeface="+mn-ea"/>
                          <a:cs typeface="Dubai Light" panose="020B0303030403030204" pitchFamily="34" charset="-78"/>
                        </a:rPr>
                        <a:t>وقال أيضًا: «كل مملوك لا يجوز إحياء ما تعلق بمصالحه؛ قال في المبدع: بغير خلاف نعلمه؛ </a:t>
                      </a:r>
                      <a:r>
                        <a:rPr lang="ar-SA" sz="2400" b="1" u="sng" kern="1200" dirty="0">
                          <a:solidFill>
                            <a:srgbClr val="000000"/>
                          </a:solidFill>
                          <a:effectLst/>
                          <a:latin typeface="Dubai Light" panose="020B0303030403030204" pitchFamily="34" charset="-78"/>
                          <a:ea typeface="+mn-ea"/>
                          <a:cs typeface="Dubai Light" panose="020B0303030403030204" pitchFamily="34" charset="-78"/>
                        </a:rPr>
                        <a:t>لمفهوم</a:t>
                      </a:r>
                      <a:r>
                        <a:rPr lang="ar-SA" sz="2400" b="1" kern="1200" dirty="0">
                          <a:solidFill>
                            <a:srgbClr val="000000"/>
                          </a:solidFill>
                          <a:effectLst/>
                          <a:latin typeface="Dubai Light" panose="020B0303030403030204" pitchFamily="34" charset="-78"/>
                          <a:ea typeface="+mn-ea"/>
                          <a:cs typeface="Dubai Light" panose="020B0303030403030204" pitchFamily="34" charset="-78"/>
                        </a:rPr>
                        <a:t> قوله ﷺ: «</a:t>
                      </a:r>
                      <a:r>
                        <a:rPr lang="ar-SA" sz="2400" b="1" kern="1200" dirty="0">
                          <a:solidFill>
                            <a:schemeClr val="tx1"/>
                          </a:solidFill>
                          <a:effectLst/>
                          <a:latin typeface="Dubai Light" panose="020B0303030403030204" pitchFamily="34" charset="-78"/>
                          <a:ea typeface="+mn-ea"/>
                          <a:cs typeface="Dubai Light" panose="020B0303030403030204" pitchFamily="34" charset="-78"/>
                        </a:rPr>
                        <a:t>من أحيا أرضًا ميتة من غير حق مسلم فهي له</a:t>
                      </a:r>
                      <a:r>
                        <a:rPr lang="ar-SA" sz="2400" b="1" kern="1200" dirty="0">
                          <a:solidFill>
                            <a:srgbClr val="000000"/>
                          </a:solidFill>
                          <a:effectLst/>
                          <a:latin typeface="Dubai Light" panose="020B0303030403030204" pitchFamily="34" charset="-78"/>
                          <a:ea typeface="+mn-ea"/>
                          <a:cs typeface="Dubai Light" panose="020B0303030403030204" pitchFamily="34" charset="-78"/>
                        </a:rPr>
                        <a:t>»</a:t>
                      </a:r>
                      <a:r>
                        <a:rPr lang="ar-SA" sz="2400" b="1" kern="1200" dirty="0">
                          <a:solidFill>
                            <a:srgbClr val="000000"/>
                          </a:solidFill>
                          <a:latin typeface="Dubai Light" panose="020B0303030403030204" pitchFamily="34" charset="-78"/>
                          <a:ea typeface="+mn-ea"/>
                          <a:cs typeface="Dubai Light" panose="020B0303030403030204" pitchFamily="34" charset="-78"/>
                        </a:rPr>
                        <a:t>»</a:t>
                      </a:r>
                      <a:r>
                        <a:rPr lang="ar-SA" sz="2400" b="1" kern="1200" dirty="0">
                          <a:solidFill>
                            <a:srgbClr val="000000"/>
                          </a:solidFill>
                          <a:effectLst/>
                          <a:latin typeface="Dubai Light" panose="020B0303030403030204" pitchFamily="34" charset="-78"/>
                          <a:ea typeface="+mn-ea"/>
                          <a:cs typeface="Dubai Light" panose="020B0303030403030204" pitchFamily="34" charset="-78"/>
                        </a:rPr>
                        <a:t>.</a:t>
                      </a:r>
                      <a:endParaRPr lang="en-US" sz="2400" b="1" kern="1200" dirty="0">
                        <a:solidFill>
                          <a:srgbClr val="000000"/>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Dubai" panose="020B0503030403030204" pitchFamily="34" charset="-78"/>
                        <a:ea typeface="+mn-ea"/>
                        <a:cs typeface="Dubai" panose="020B0503030403030204" pitchFamily="34"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ct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58719110"/>
                  </a:ext>
                </a:extLst>
              </a:tr>
              <a:tr h="1636699">
                <a:tc>
                  <a:txBody>
                    <a:bodyPr/>
                    <a:lstStyle/>
                    <a:p>
                      <a:pPr marL="0" algn="just" defTabSz="914400" rtl="1" eaLnBrk="1" latinLnBrk="0" hangingPunct="1"/>
                      <a:r>
                        <a:rPr lang="ar-SA" sz="2400" b="1" kern="1200" dirty="0">
                          <a:solidFill>
                            <a:srgbClr val="000000"/>
                          </a:solidFill>
                          <a:effectLst/>
                          <a:latin typeface="Dubai Light" panose="020B0303030403030204" pitchFamily="34" charset="-78"/>
                          <a:ea typeface="+mn-ea"/>
                          <a:cs typeface="Dubai Light" panose="020B0303030403030204" pitchFamily="34" charset="-78"/>
                        </a:rPr>
                        <a:t>مفهوم المخالفة من قوله </a:t>
                      </a:r>
                      <a:r>
                        <a:rPr lang="ar-SA" sz="2400" b="1" kern="1200" dirty="0">
                          <a:solidFill>
                            <a:srgbClr val="000000"/>
                          </a:solidFill>
                          <a:effectLst/>
                          <a:latin typeface="Dubai Light" panose="020B0303030403030204" pitchFamily="34" charset="-78"/>
                          <a:ea typeface="+mn-ea"/>
                          <a:cs typeface="Dubai Light" panose="020B0303030403030204" pitchFamily="34" charset="-78"/>
                          <a:sym typeface="KFGQPC Arabic Symbols 01" panose="02000000000000000000" pitchFamily="2" charset="2"/>
                        </a:rPr>
                        <a:t>ﷺ</a:t>
                      </a:r>
                      <a:r>
                        <a:rPr lang="ar-SA" sz="2400" b="1" kern="1200" dirty="0">
                          <a:solidFill>
                            <a:srgbClr val="000000"/>
                          </a:solidFill>
                          <a:effectLst/>
                          <a:latin typeface="Dubai Light" panose="020B0303030403030204" pitchFamily="34" charset="-78"/>
                          <a:ea typeface="+mn-ea"/>
                          <a:cs typeface="Dubai Light" panose="020B0303030403030204" pitchFamily="34" charset="-78"/>
                        </a:rPr>
                        <a:t>: «لا يخطب أحدكم على خطبة أخيه» أنه لا ينهى عن الخطبة على خطبة الكافر.</a:t>
                      </a:r>
                    </a:p>
                    <a:p>
                      <a:pPr marL="0" marR="0" lvl="0" indent="0" algn="just" defTabSz="914400" rtl="1" eaLnBrk="1" fontAlgn="auto" latinLnBrk="0" hangingPunct="1">
                        <a:lnSpc>
                          <a:spcPct val="100000"/>
                        </a:lnSpc>
                        <a:spcBef>
                          <a:spcPts val="0"/>
                        </a:spcBef>
                        <a:spcAft>
                          <a:spcPts val="0"/>
                        </a:spcAft>
                        <a:buClrTx/>
                        <a:buSzTx/>
                        <a:buFontTx/>
                        <a:buNone/>
                        <a:tabLst/>
                        <a:defRPr/>
                      </a:pPr>
                      <a:r>
                        <a:rPr lang="ar-SA" sz="2400" b="1" kern="1200" dirty="0">
                          <a:solidFill>
                            <a:srgbClr val="000000"/>
                          </a:solidFill>
                          <a:effectLst/>
                          <a:latin typeface="Dubai Light" panose="020B0303030403030204" pitchFamily="34" charset="-78"/>
                          <a:ea typeface="+mn-ea"/>
                          <a:cs typeface="Dubai Light" panose="020B0303030403030204" pitchFamily="34" charset="-78"/>
                        </a:rPr>
                        <a:t>ومفهوم المخالفة في الموضع الثاني: أن من أحيا أرضًا مملوكة فليست له؛ وقد استدل بهما </a:t>
                      </a:r>
                      <a:r>
                        <a:rPr lang="ar-SA" sz="2400" b="1" kern="1200" dirty="0" err="1">
                          <a:solidFill>
                            <a:srgbClr val="000000"/>
                          </a:solidFill>
                          <a:effectLst/>
                          <a:latin typeface="Dubai Light" panose="020B0303030403030204" pitchFamily="34" charset="-78"/>
                          <a:ea typeface="+mn-ea"/>
                          <a:cs typeface="Dubai Light" panose="020B0303030403030204" pitchFamily="34" charset="-78"/>
                        </a:rPr>
                        <a:t>البهوتي</a:t>
                      </a:r>
                      <a:r>
                        <a:rPr lang="ar-SA" sz="2400" b="1" kern="1200" dirty="0">
                          <a:solidFill>
                            <a:srgbClr val="000000"/>
                          </a:solidFill>
                          <a:effectLst/>
                          <a:latin typeface="Dubai Light" panose="020B0303030403030204" pitchFamily="34" charset="-78"/>
                          <a:ea typeface="+mn-ea"/>
                          <a:cs typeface="Dubai Light" panose="020B0303030403030204" pitchFamily="34" charset="-78"/>
                        </a:rPr>
                        <a:t> بناء على الأصل، وهو </a:t>
                      </a:r>
                      <a:r>
                        <a:rPr lang="ar-SA" sz="2400" b="1" kern="1200" dirty="0">
                          <a:solidFill>
                            <a:schemeClr val="accent2"/>
                          </a:solidFill>
                          <a:effectLst/>
                          <a:latin typeface="Dubai Light" panose="020B0303030403030204" pitchFamily="34" charset="-78"/>
                          <a:ea typeface="+mn-ea"/>
                          <a:cs typeface="Dubai Light" panose="020B0303030403030204" pitchFamily="34" charset="-78"/>
                        </a:rPr>
                        <a:t>حجية مفهوم المخالفة</a:t>
                      </a:r>
                      <a:r>
                        <a:rPr lang="ar-SA" sz="2400" b="1" kern="1200" dirty="0">
                          <a:solidFill>
                            <a:srgbClr val="000000"/>
                          </a:solidFill>
                          <a:effectLst/>
                          <a:latin typeface="Dubai Light" panose="020B0303030403030204" pitchFamily="34" charset="-78"/>
                          <a:ea typeface="+mn-ea"/>
                          <a:cs typeface="Dubai Light" panose="020B0303030403030204" pitchFamily="34" charset="-78"/>
                        </a:rPr>
                        <a:t>.</a:t>
                      </a: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3321804"/>
                  </a:ext>
                </a:extLst>
              </a:tr>
            </a:tbl>
          </a:graphicData>
        </a:graphic>
      </p:graphicFrame>
      <p:sp>
        <p:nvSpPr>
          <p:cNvPr id="7" name="عنصر نائب للتذييل 4">
            <a:extLst>
              <a:ext uri="{FF2B5EF4-FFF2-40B4-BE49-F238E27FC236}">
                <a16:creationId xmlns:a16="http://schemas.microsoft.com/office/drawing/2014/main" id="{653FC99E-D732-459B-87ED-85B76602FEB5}"/>
              </a:ext>
            </a:extLst>
          </p:cNvPr>
          <p:cNvSpPr txBox="1">
            <a:spLocks/>
          </p:cNvSpPr>
          <p:nvPr/>
        </p:nvSpPr>
        <p:spPr>
          <a:xfrm>
            <a:off x="3613474" y="6325312"/>
            <a:ext cx="4965052" cy="365125"/>
          </a:xfrm>
          <a:prstGeom prst="rect">
            <a:avLst/>
          </a:prstGeom>
          <a:solidFill>
            <a:srgbClr val="616989">
              <a:alpha val="20000"/>
            </a:srgbClr>
          </a:solidFill>
        </p:spPr>
        <p:txBody>
          <a:bodyPr vert="horz" lIns="91440" tIns="45720" rIns="91440" bIns="45720" rtlCol="0" anchor="ctr"/>
          <a:lstStyle>
            <a:defPPr>
              <a:defRPr lang="ar-SA"/>
            </a:defPPr>
            <a:lvl1pPr algn="ctr">
              <a:defRPr lang="ar-SA" b="1" smtClean="0">
                <a:solidFill>
                  <a:srgbClr val="616989"/>
                </a:solidFill>
                <a:effectLst>
                  <a:outerShdw blurRad="12700" dist="12700" dir="2700000" algn="tl">
                    <a:srgbClr val="000000">
                      <a:alpha val="43137"/>
                    </a:srgbClr>
                  </a:outerShdw>
                </a:effectLst>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sz="1600"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 القاعدة الثانية: (</a:t>
            </a:r>
            <a:r>
              <a:rPr lang="ar-SA" sz="1600" b="0" kern="1200" dirty="0">
                <a:solidFill>
                  <a:srgbClr val="626B8A"/>
                </a:solidFill>
                <a:effectLst>
                  <a:outerShdw blurRad="38100" dist="38100" dir="2700000" algn="tl">
                    <a:srgbClr val="000000">
                      <a:alpha val="43137"/>
                    </a:srgbClr>
                  </a:outerShdw>
                </a:effectLst>
                <a:latin typeface="Dubai" panose="020B0503030403030204" pitchFamily="34" charset="-78"/>
                <a:ea typeface="+mn-ea"/>
                <a:cs typeface="Dubai" panose="020B0503030403030204" pitchFamily="34" charset="-78"/>
              </a:rPr>
              <a:t>مفهوم المخالفة حجة</a:t>
            </a:r>
            <a:r>
              <a:rPr lang="ar-SA" sz="1600"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a:t>
            </a:r>
          </a:p>
        </p:txBody>
      </p:sp>
    </p:spTree>
    <p:extLst>
      <p:ext uri="{BB962C8B-B14F-4D97-AF65-F5344CB8AC3E}">
        <p14:creationId xmlns:p14="http://schemas.microsoft.com/office/powerpoint/2010/main" val="27750988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C85E7A3-9446-4A5C-BA3A-62ABC9B097A1}"/>
              </a:ext>
            </a:extLst>
          </p:cNvPr>
          <p:cNvSpPr>
            <a:spLocks noGrp="1"/>
          </p:cNvSpPr>
          <p:nvPr>
            <p:ph type="title"/>
          </p:nvPr>
        </p:nvSpPr>
        <p:spPr/>
        <p:txBody>
          <a:bodyPr/>
          <a:lstStyle/>
          <a:p>
            <a:r>
              <a:rPr lang="ar-SA" sz="3600" dirty="0">
                <a:latin typeface="Dubai" panose="020B0503030403030204" pitchFamily="34" charset="-78"/>
                <a:cs typeface="Dubai" panose="020B0503030403030204" pitchFamily="34" charset="-78"/>
              </a:rPr>
              <a:t>الجانب الثاني: تقرير بعض الفروع المخرَّجة على القاعدة</a:t>
            </a:r>
            <a:endParaRPr lang="en-US" sz="3600" dirty="0">
              <a:latin typeface="Dubai" panose="020B0503030403030204" pitchFamily="34" charset="-78"/>
              <a:cs typeface="Dubai" panose="020B0503030403030204" pitchFamily="34" charset="-78"/>
            </a:endParaRPr>
          </a:p>
        </p:txBody>
      </p:sp>
      <p:pic>
        <p:nvPicPr>
          <p:cNvPr id="5" name="Picture 3">
            <a:hlinkClick r:id="rId2" action="ppaction://hlinksldjump"/>
            <a:extLst>
              <a:ext uri="{FF2B5EF4-FFF2-40B4-BE49-F238E27FC236}">
                <a16:creationId xmlns:a16="http://schemas.microsoft.com/office/drawing/2014/main" id="{B9C176BC-67AE-4D96-ABAD-653A41FFDEA7}"/>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
        <p:nvSpPr>
          <p:cNvPr id="8" name="عنصر نائب للمحتوى 2">
            <a:extLst>
              <a:ext uri="{FF2B5EF4-FFF2-40B4-BE49-F238E27FC236}">
                <a16:creationId xmlns:a16="http://schemas.microsoft.com/office/drawing/2014/main" id="{96582E76-ECBA-49C9-A17E-7271762429E3}"/>
              </a:ext>
            </a:extLst>
          </p:cNvPr>
          <p:cNvSpPr txBox="1">
            <a:spLocks/>
          </p:cNvSpPr>
          <p:nvPr/>
        </p:nvSpPr>
        <p:spPr>
          <a:xfrm>
            <a:off x="2769704" y="1640189"/>
            <a:ext cx="8017628" cy="728902"/>
          </a:xfrm>
          <a:prstGeom prst="rect">
            <a:avLst/>
          </a:prstGeom>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الثَّاني: حكم نكاح الأمة الكتابية.</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3367445018"/>
              </p:ext>
            </p:extLst>
          </p:nvPr>
        </p:nvGraphicFramePr>
        <p:xfrm>
          <a:off x="1062037" y="2367364"/>
          <a:ext cx="10067926" cy="3634708"/>
        </p:xfrm>
        <a:graphic>
          <a:graphicData uri="http://schemas.openxmlformats.org/drawingml/2006/table">
            <a:tbl>
              <a:tblPr firstRow="1" bandRow="1">
                <a:tableStyleId>{3B4B98B0-60AC-42C2-AFA5-B58CD77FA1E5}</a:tableStyleId>
              </a:tblPr>
              <a:tblGrid>
                <a:gridCol w="8553450">
                  <a:extLst>
                    <a:ext uri="{9D8B030D-6E8A-4147-A177-3AD203B41FA5}">
                      <a16:colId xmlns:a16="http://schemas.microsoft.com/office/drawing/2014/main" val="695988931"/>
                    </a:ext>
                  </a:extLst>
                </a:gridCol>
                <a:gridCol w="1514476">
                  <a:extLst>
                    <a:ext uri="{9D8B030D-6E8A-4147-A177-3AD203B41FA5}">
                      <a16:colId xmlns:a16="http://schemas.microsoft.com/office/drawing/2014/main" val="1574149790"/>
                    </a:ext>
                  </a:extLst>
                </a:gridCol>
              </a:tblGrid>
              <a:tr h="2689828">
                <a:tc>
                  <a:txBody>
                    <a:bodyPr/>
                    <a:lstStyle/>
                    <a:p>
                      <a:pPr algn="just"/>
                      <a:r>
                        <a:rPr lang="ar-SA" sz="2400" b="1" kern="1200" dirty="0">
                          <a:solidFill>
                            <a:srgbClr val="000000"/>
                          </a:solidFill>
                          <a:effectLst/>
                          <a:latin typeface="Dubai Light" panose="020B0303030403030204" pitchFamily="34" charset="-78"/>
                          <a:ea typeface="+mn-ea"/>
                          <a:cs typeface="Dubai Light" panose="020B0303030403030204" pitchFamily="34" charset="-78"/>
                        </a:rPr>
                        <a:t> قال ابن نجيم: «(والأمة ولو كتابية) أي: حل تزوجها خلافًا للشافعي، </a:t>
                      </a:r>
                      <a:r>
                        <a:rPr lang="ar-SA" sz="2400" b="1" kern="1200" dirty="0">
                          <a:solidFill>
                            <a:schemeClr val="tx1"/>
                          </a:solidFill>
                          <a:effectLst/>
                          <a:latin typeface="Dubai Light" panose="020B0303030403030204" pitchFamily="34" charset="-78"/>
                          <a:ea typeface="+mn-ea"/>
                          <a:cs typeface="Dubai Light" panose="020B0303030403030204" pitchFamily="34" charset="-78"/>
                        </a:rPr>
                        <a:t>وأصله: التقييد بالوصف والشرط في قوله تعالى: ﴿وَمَن لَّمْ يَسْتَطِعْ مِنكُمْ طَوْلًا أَن يَنكِحَ الْمُحْصَنَاتِ الْمُؤْمِنَاتِ فَمِن مَّا مَلَكَتْ أَيْمَانُكُم مِّن فَتَيَاتِكُمُ الْمُؤْمِنَات﴾، </a:t>
                      </a:r>
                      <a:r>
                        <a:rPr lang="ar-SA" sz="2400" b="1" kern="1200" dirty="0">
                          <a:solidFill>
                            <a:srgbClr val="000000"/>
                          </a:solidFill>
                          <a:effectLst/>
                          <a:latin typeface="Dubai Light" panose="020B0303030403030204" pitchFamily="34" charset="-78"/>
                          <a:ea typeface="+mn-ea"/>
                          <a:cs typeface="Dubai Light" panose="020B0303030403030204" pitchFamily="34" charset="-78"/>
                        </a:rPr>
                        <a:t>والخلاف مبني على مسألة أصولية،</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 </a:t>
                      </a:r>
                      <a:r>
                        <a:rPr lang="ar-SA" sz="2400" b="1" u="sng" kern="1200" dirty="0">
                          <a:solidFill>
                            <a:schemeClr val="bg2">
                              <a:lumMod val="10000"/>
                            </a:schemeClr>
                          </a:solidFill>
                          <a:effectLst/>
                          <a:latin typeface="Dubai Light" panose="020B0303030403030204" pitchFamily="34" charset="-78"/>
                          <a:ea typeface="+mn-ea"/>
                          <a:cs typeface="Dubai Light" panose="020B0303030403030204" pitchFamily="34" charset="-78"/>
                        </a:rPr>
                        <a:t>هي أن مفهوم الشرط والوصف هل يكون معتبرًا ينتفي الحكم بانتفائه؟</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 </a:t>
                      </a:r>
                      <a:r>
                        <a:rPr lang="ar-SA" sz="2400" b="1" kern="1200" dirty="0">
                          <a:solidFill>
                            <a:srgbClr val="000000"/>
                          </a:solidFill>
                          <a:effectLst/>
                          <a:latin typeface="Dubai Light" panose="020B0303030403030204" pitchFamily="34" charset="-78"/>
                          <a:ea typeface="+mn-ea"/>
                          <a:cs typeface="Dubai Light" panose="020B0303030403030204" pitchFamily="34" charset="-78"/>
                        </a:rPr>
                        <a:t>فقال الشافعي: نعم، وقلنا: لا، فصار الحل ثابتًا فيها بالعمومات، مثل قوله: ﴿فَانكِحُوا مَا طَابَ لَكُمْ مِنَ النِّسَاءِ﴾ </a:t>
                      </a:r>
                      <a:r>
                        <a:rPr lang="ar-SA" sz="2400" b="1" kern="1200" dirty="0" err="1">
                          <a:solidFill>
                            <a:srgbClr val="000000"/>
                          </a:solidFill>
                          <a:effectLst/>
                          <a:latin typeface="Dubai Light" panose="020B0303030403030204" pitchFamily="34" charset="-78"/>
                          <a:ea typeface="+mn-ea"/>
                          <a:cs typeface="Dubai Light" panose="020B0303030403030204" pitchFamily="34" charset="-78"/>
                        </a:rPr>
                        <a:t>و﴿وَأُحِلَّ</a:t>
                      </a:r>
                      <a:r>
                        <a:rPr lang="ar-SA" sz="2400" b="1" kern="1200" dirty="0">
                          <a:solidFill>
                            <a:srgbClr val="000000"/>
                          </a:solidFill>
                          <a:effectLst/>
                          <a:latin typeface="Dubai Light" panose="020B0303030403030204" pitchFamily="34" charset="-78"/>
                          <a:ea typeface="+mn-ea"/>
                          <a:cs typeface="Dubai Light" panose="020B0303030403030204" pitchFamily="34" charset="-78"/>
                        </a:rPr>
                        <a:t> لَكُم مَّا وَرَاءَ </a:t>
                      </a:r>
                      <a:r>
                        <a:rPr lang="ar-SA" sz="2400" b="1" kern="1200" dirty="0" err="1">
                          <a:solidFill>
                            <a:srgbClr val="000000"/>
                          </a:solidFill>
                          <a:effectLst/>
                          <a:latin typeface="Dubai Light" panose="020B0303030403030204" pitchFamily="34" charset="-78"/>
                          <a:ea typeface="+mn-ea"/>
                          <a:cs typeface="Dubai Light" panose="020B0303030403030204" pitchFamily="34" charset="-78"/>
                        </a:rPr>
                        <a:t>ذَٰلِكُمْ</a:t>
                      </a:r>
                      <a:r>
                        <a:rPr lang="ar-SA" sz="2400" b="1" kern="1200" dirty="0">
                          <a:solidFill>
                            <a:srgbClr val="000000"/>
                          </a:solidFill>
                          <a:effectLst/>
                          <a:latin typeface="Dubai Light" panose="020B0303030403030204" pitchFamily="34" charset="-78"/>
                          <a:ea typeface="+mn-ea"/>
                          <a:cs typeface="Dubai Light" panose="020B0303030403030204" pitchFamily="34" charset="-78"/>
                        </a:rPr>
                        <a:t>﴾؛ فلذلك جوزنا نكاح الأمة مع طَول الحرة، ونكاح الأمة الكتابية».</a:t>
                      </a:r>
                      <a:endParaRPr lang="en-US" sz="2400" b="1" kern="1200" dirty="0">
                        <a:solidFill>
                          <a:srgbClr val="000000"/>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58719110"/>
                  </a:ext>
                </a:extLst>
              </a:tr>
              <a:tr h="891408">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400" b="1" kern="1200" dirty="0">
                          <a:solidFill>
                            <a:srgbClr val="000000"/>
                          </a:solidFill>
                          <a:effectLst/>
                          <a:latin typeface="Dubai Light" panose="020B0303030403030204" pitchFamily="34" charset="-78"/>
                          <a:ea typeface="+mn-ea"/>
                          <a:cs typeface="Dubai Light" panose="020B0303030403030204" pitchFamily="34" charset="-78"/>
                        </a:rPr>
                        <a:t>صرّح رحمه الله ببناء الفرع الفقهي على مسألة الاحتجاج بمفهوم المخالفة، ومذهب الحنفيّة كما تقدم أنه لا يحتج به.</a:t>
                      </a:r>
                      <a:endParaRPr lang="en-US" sz="2400" b="1" kern="1200" dirty="0">
                        <a:solidFill>
                          <a:srgbClr val="000000"/>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3321804"/>
                  </a:ext>
                </a:extLst>
              </a:tr>
            </a:tbl>
          </a:graphicData>
        </a:graphic>
      </p:graphicFrame>
      <p:sp>
        <p:nvSpPr>
          <p:cNvPr id="7" name="عنصر نائب للتذييل 4">
            <a:extLst>
              <a:ext uri="{FF2B5EF4-FFF2-40B4-BE49-F238E27FC236}">
                <a16:creationId xmlns:a16="http://schemas.microsoft.com/office/drawing/2014/main" id="{E9CF7DCE-D7A1-4E51-AE31-35728C8C53CA}"/>
              </a:ext>
            </a:extLst>
          </p:cNvPr>
          <p:cNvSpPr txBox="1">
            <a:spLocks/>
          </p:cNvSpPr>
          <p:nvPr/>
        </p:nvSpPr>
        <p:spPr>
          <a:xfrm>
            <a:off x="3613474" y="6325312"/>
            <a:ext cx="4965052" cy="365125"/>
          </a:xfrm>
          <a:prstGeom prst="rect">
            <a:avLst/>
          </a:prstGeom>
          <a:solidFill>
            <a:srgbClr val="616989">
              <a:alpha val="20000"/>
            </a:srgbClr>
          </a:solidFill>
        </p:spPr>
        <p:txBody>
          <a:bodyPr vert="horz" lIns="91440" tIns="45720" rIns="91440" bIns="45720" rtlCol="0" anchor="ctr"/>
          <a:lstStyle>
            <a:defPPr>
              <a:defRPr lang="ar-SA"/>
            </a:defPPr>
            <a:lvl1pPr algn="ctr">
              <a:defRPr lang="ar-SA" b="1" smtClean="0">
                <a:solidFill>
                  <a:srgbClr val="616989"/>
                </a:solidFill>
                <a:effectLst>
                  <a:outerShdw blurRad="12700" dist="12700" dir="2700000" algn="tl">
                    <a:srgbClr val="000000">
                      <a:alpha val="43137"/>
                    </a:srgbClr>
                  </a:outerShdw>
                </a:effectLst>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sz="1600"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 القاعدة الثانية: (</a:t>
            </a:r>
            <a:r>
              <a:rPr lang="ar-SA" sz="1600" b="0" kern="1200" dirty="0">
                <a:solidFill>
                  <a:srgbClr val="626B8A"/>
                </a:solidFill>
                <a:effectLst>
                  <a:outerShdw blurRad="38100" dist="38100" dir="2700000" algn="tl">
                    <a:srgbClr val="000000">
                      <a:alpha val="43137"/>
                    </a:srgbClr>
                  </a:outerShdw>
                </a:effectLst>
                <a:latin typeface="Dubai" panose="020B0503030403030204" pitchFamily="34" charset="-78"/>
                <a:ea typeface="+mn-ea"/>
                <a:cs typeface="Dubai" panose="020B0503030403030204" pitchFamily="34" charset="-78"/>
              </a:rPr>
              <a:t>مفهوم المخالفة حجة</a:t>
            </a:r>
            <a:r>
              <a:rPr lang="ar-SA" sz="1600"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a:t>
            </a:r>
          </a:p>
        </p:txBody>
      </p:sp>
    </p:spTree>
    <p:extLst>
      <p:ext uri="{BB962C8B-B14F-4D97-AF65-F5344CB8AC3E}">
        <p14:creationId xmlns:p14="http://schemas.microsoft.com/office/powerpoint/2010/main" val="40592744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D6B5E88-1AFE-43E1-8097-187F7051A79B}"/>
              </a:ext>
            </a:extLst>
          </p:cNvPr>
          <p:cNvSpPr>
            <a:spLocks noGrp="1"/>
          </p:cNvSpPr>
          <p:nvPr>
            <p:ph type="title"/>
          </p:nvPr>
        </p:nvSpPr>
        <p:spPr>
          <a:xfrm>
            <a:off x="1490213" y="2780507"/>
            <a:ext cx="9040483" cy="1158874"/>
          </a:xfrm>
          <a:noFill/>
        </p:spPr>
        <p:txBody>
          <a:bodyPr>
            <a:normAutofit/>
          </a:bodyPr>
          <a:lstStyle/>
          <a:p>
            <a:r>
              <a:rPr lang="ar-SA" sz="3600" dirty="0">
                <a:solidFill>
                  <a:srgbClr val="616989"/>
                </a:solidFill>
              </a:rPr>
              <a:t>القاعدة الثالثة: تخريج بعض الفروع على قاعدة: </a:t>
            </a:r>
            <a:br>
              <a:rPr lang="ar-SA" sz="3600" dirty="0">
                <a:solidFill>
                  <a:srgbClr val="616989"/>
                </a:solidFill>
              </a:rPr>
            </a:br>
            <a:r>
              <a:rPr lang="ar-SA" sz="3600" dirty="0">
                <a:solidFill>
                  <a:srgbClr val="616989"/>
                </a:solidFill>
              </a:rPr>
              <a:t>(ما خرج مخرج الغالب لا مفهوم له)</a:t>
            </a:r>
            <a:endParaRPr lang="en-US" sz="3600" dirty="0">
              <a:solidFill>
                <a:srgbClr val="616989"/>
              </a:solidFill>
            </a:endParaRPr>
          </a:p>
        </p:txBody>
      </p:sp>
      <p:pic>
        <p:nvPicPr>
          <p:cNvPr id="4" name="Picture 3">
            <a:hlinkClick r:id="rId2" action="ppaction://hlinksldjump"/>
            <a:extLst>
              <a:ext uri="{FF2B5EF4-FFF2-40B4-BE49-F238E27FC236}">
                <a16:creationId xmlns:a16="http://schemas.microsoft.com/office/drawing/2014/main" id="{9E7C2259-D147-40F5-A9C7-254694F8570C}"/>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951157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ED9002D-0FEF-4B2F-84CC-D3828E0F7DA8}"/>
              </a:ext>
            </a:extLst>
          </p:cNvPr>
          <p:cNvSpPr>
            <a:spLocks noGrp="1"/>
          </p:cNvSpPr>
          <p:nvPr>
            <p:ph type="title"/>
          </p:nvPr>
        </p:nvSpPr>
        <p:spPr/>
        <p:txBody>
          <a:bodyPr/>
          <a:lstStyle/>
          <a:p>
            <a:r>
              <a:rPr lang="ar-SA" sz="3600" dirty="0">
                <a:latin typeface="Dubai" panose="020B0503030403030204" pitchFamily="34" charset="-78"/>
                <a:cs typeface="Dubai" panose="020B0503030403030204" pitchFamily="34" charset="-78"/>
              </a:rPr>
              <a:t>الجانب الأول: تحرير القاعدة الأصولية</a:t>
            </a:r>
            <a:endParaRPr lang="en-US" sz="3600" dirty="0">
              <a:latin typeface="Dubai" panose="020B0503030403030204" pitchFamily="34" charset="-78"/>
              <a:cs typeface="Dubai" panose="020B0503030403030204" pitchFamily="34" charset="-78"/>
            </a:endParaRPr>
          </a:p>
        </p:txBody>
      </p:sp>
      <p:sp>
        <p:nvSpPr>
          <p:cNvPr id="20" name="شكل حر: شكل 19">
            <a:extLst>
              <a:ext uri="{FF2B5EF4-FFF2-40B4-BE49-F238E27FC236}">
                <a16:creationId xmlns:a16="http://schemas.microsoft.com/office/drawing/2014/main" id="{627C1BD7-C0DB-4E3B-90D2-AFA6C0FF8049}"/>
              </a:ext>
            </a:extLst>
          </p:cNvPr>
          <p:cNvSpPr/>
          <p:nvPr/>
        </p:nvSpPr>
        <p:spPr>
          <a:xfrm>
            <a:off x="632670" y="2310296"/>
            <a:ext cx="3422628" cy="1547611"/>
          </a:xfrm>
          <a:custGeom>
            <a:avLst/>
            <a:gdLst>
              <a:gd name="connsiteX0" fmla="*/ 0 w 2466030"/>
              <a:gd name="connsiteY0" fmla="*/ 126070 h 1260702"/>
              <a:gd name="connsiteX1" fmla="*/ 126070 w 2466030"/>
              <a:gd name="connsiteY1" fmla="*/ 0 h 1260702"/>
              <a:gd name="connsiteX2" fmla="*/ 2339960 w 2466030"/>
              <a:gd name="connsiteY2" fmla="*/ 0 h 1260702"/>
              <a:gd name="connsiteX3" fmla="*/ 2466030 w 2466030"/>
              <a:gd name="connsiteY3" fmla="*/ 126070 h 1260702"/>
              <a:gd name="connsiteX4" fmla="*/ 2466030 w 2466030"/>
              <a:gd name="connsiteY4" fmla="*/ 1134632 h 1260702"/>
              <a:gd name="connsiteX5" fmla="*/ 2339960 w 2466030"/>
              <a:gd name="connsiteY5" fmla="*/ 1260702 h 1260702"/>
              <a:gd name="connsiteX6" fmla="*/ 126070 w 2466030"/>
              <a:gd name="connsiteY6" fmla="*/ 1260702 h 1260702"/>
              <a:gd name="connsiteX7" fmla="*/ 0 w 2466030"/>
              <a:gd name="connsiteY7" fmla="*/ 1134632 h 1260702"/>
              <a:gd name="connsiteX8" fmla="*/ 0 w 2466030"/>
              <a:gd name="connsiteY8" fmla="*/ 126070 h 126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6030" h="1260702">
                <a:moveTo>
                  <a:pt x="0" y="126070"/>
                </a:moveTo>
                <a:cubicBezTo>
                  <a:pt x="0" y="56443"/>
                  <a:pt x="56443" y="0"/>
                  <a:pt x="126070" y="0"/>
                </a:cubicBezTo>
                <a:lnTo>
                  <a:pt x="2339960" y="0"/>
                </a:lnTo>
                <a:cubicBezTo>
                  <a:pt x="2409587" y="0"/>
                  <a:pt x="2466030" y="56443"/>
                  <a:pt x="2466030" y="126070"/>
                </a:cubicBezTo>
                <a:lnTo>
                  <a:pt x="2466030" y="1134632"/>
                </a:lnTo>
                <a:cubicBezTo>
                  <a:pt x="2466030" y="1204259"/>
                  <a:pt x="2409587" y="1260702"/>
                  <a:pt x="2339960" y="1260702"/>
                </a:cubicBezTo>
                <a:lnTo>
                  <a:pt x="126070" y="1260702"/>
                </a:lnTo>
                <a:cubicBezTo>
                  <a:pt x="56443" y="1260702"/>
                  <a:pt x="0" y="1204259"/>
                  <a:pt x="0" y="1134632"/>
                </a:cubicBezTo>
                <a:lnTo>
                  <a:pt x="0" y="12607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8835" tIns="78835" rIns="78835" bIns="78835" numCol="1" spcCol="1270" anchor="ctr" anchorCtr="0">
            <a:noAutofit/>
          </a:bodyPr>
          <a:lstStyle/>
          <a:p>
            <a:pPr marL="0" lvl="0" indent="0" algn="ctr" defTabSz="1466850">
              <a:spcBef>
                <a:spcPct val="0"/>
              </a:spcBef>
              <a:spcAft>
                <a:spcPct val="35000"/>
              </a:spcAft>
              <a:buNone/>
            </a:pPr>
            <a:r>
              <a:rPr lang="ar-SA" sz="2800" b="1" kern="1200" dirty="0">
                <a:solidFill>
                  <a:schemeClr val="bg2">
                    <a:lumMod val="10000"/>
                  </a:schemeClr>
                </a:solidFill>
                <a:latin typeface="Dubai Light" panose="020B0303030403030204" pitchFamily="34" charset="-78"/>
                <a:cs typeface="Dubai Light" panose="020B0303030403030204" pitchFamily="34" charset="-78"/>
              </a:rPr>
              <a:t> لم يُعتبر المفهوم عند عامة الأصوليين، وحكاه بعضهم إجماعًا.</a:t>
            </a:r>
            <a:endParaRPr lang="en-US" sz="2800" b="1" kern="1200" dirty="0">
              <a:solidFill>
                <a:schemeClr val="bg2">
                  <a:lumMod val="10000"/>
                </a:schemeClr>
              </a:solidFill>
              <a:latin typeface="Dubai Light" panose="020B0303030403030204" pitchFamily="34" charset="-78"/>
              <a:cs typeface="Dubai Light" panose="020B0303030403030204" pitchFamily="34" charset="-78"/>
            </a:endParaRPr>
          </a:p>
        </p:txBody>
      </p:sp>
      <p:sp>
        <p:nvSpPr>
          <p:cNvPr id="23" name="شكل حر: شكل 22">
            <a:extLst>
              <a:ext uri="{FF2B5EF4-FFF2-40B4-BE49-F238E27FC236}">
                <a16:creationId xmlns:a16="http://schemas.microsoft.com/office/drawing/2014/main" id="{C1CC000D-6A7F-41D2-9D09-CA9CFE6085A0}"/>
              </a:ext>
            </a:extLst>
          </p:cNvPr>
          <p:cNvSpPr/>
          <p:nvPr/>
        </p:nvSpPr>
        <p:spPr>
          <a:xfrm>
            <a:off x="7925274" y="2310296"/>
            <a:ext cx="3399772" cy="1547611"/>
          </a:xfrm>
          <a:custGeom>
            <a:avLst/>
            <a:gdLst>
              <a:gd name="connsiteX0" fmla="*/ 0 w 2466030"/>
              <a:gd name="connsiteY0" fmla="*/ 126070 h 1260702"/>
              <a:gd name="connsiteX1" fmla="*/ 126070 w 2466030"/>
              <a:gd name="connsiteY1" fmla="*/ 0 h 1260702"/>
              <a:gd name="connsiteX2" fmla="*/ 2339960 w 2466030"/>
              <a:gd name="connsiteY2" fmla="*/ 0 h 1260702"/>
              <a:gd name="connsiteX3" fmla="*/ 2466030 w 2466030"/>
              <a:gd name="connsiteY3" fmla="*/ 126070 h 1260702"/>
              <a:gd name="connsiteX4" fmla="*/ 2466030 w 2466030"/>
              <a:gd name="connsiteY4" fmla="*/ 1134632 h 1260702"/>
              <a:gd name="connsiteX5" fmla="*/ 2339960 w 2466030"/>
              <a:gd name="connsiteY5" fmla="*/ 1260702 h 1260702"/>
              <a:gd name="connsiteX6" fmla="*/ 126070 w 2466030"/>
              <a:gd name="connsiteY6" fmla="*/ 1260702 h 1260702"/>
              <a:gd name="connsiteX7" fmla="*/ 0 w 2466030"/>
              <a:gd name="connsiteY7" fmla="*/ 1134632 h 1260702"/>
              <a:gd name="connsiteX8" fmla="*/ 0 w 2466030"/>
              <a:gd name="connsiteY8" fmla="*/ 126070 h 126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6030" h="1260702">
                <a:moveTo>
                  <a:pt x="0" y="126070"/>
                </a:moveTo>
                <a:cubicBezTo>
                  <a:pt x="0" y="56443"/>
                  <a:pt x="56443" y="0"/>
                  <a:pt x="126070" y="0"/>
                </a:cubicBezTo>
                <a:lnTo>
                  <a:pt x="2339960" y="0"/>
                </a:lnTo>
                <a:cubicBezTo>
                  <a:pt x="2409587" y="0"/>
                  <a:pt x="2466030" y="56443"/>
                  <a:pt x="2466030" y="126070"/>
                </a:cubicBezTo>
                <a:lnTo>
                  <a:pt x="2466030" y="1134632"/>
                </a:lnTo>
                <a:cubicBezTo>
                  <a:pt x="2466030" y="1204259"/>
                  <a:pt x="2409587" y="1260702"/>
                  <a:pt x="2339960" y="1260702"/>
                </a:cubicBezTo>
                <a:lnTo>
                  <a:pt x="126070" y="1260702"/>
                </a:lnTo>
                <a:cubicBezTo>
                  <a:pt x="56443" y="1260702"/>
                  <a:pt x="0" y="1204259"/>
                  <a:pt x="0" y="1134632"/>
                </a:cubicBezTo>
                <a:lnTo>
                  <a:pt x="0" y="12607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8835" tIns="78835" rIns="78835" bIns="78835" numCol="1" spcCol="1270" anchor="ctr" anchorCtr="0">
            <a:noAutofit/>
          </a:bodyPr>
          <a:lstStyle/>
          <a:p>
            <a:pPr marL="0" lvl="0" indent="0" algn="ctr" defTabSz="1466850">
              <a:spcBef>
                <a:spcPct val="0"/>
              </a:spcBef>
              <a:spcAft>
                <a:spcPct val="35000"/>
              </a:spcAft>
              <a:buNone/>
            </a:pPr>
            <a:r>
              <a:rPr lang="ar-SA" sz="2800" b="1" dirty="0">
                <a:solidFill>
                  <a:schemeClr val="bg2">
                    <a:lumMod val="10000"/>
                  </a:schemeClr>
                </a:solidFill>
                <a:latin typeface="Dubai Light" panose="020B0303030403030204" pitchFamily="34" charset="-78"/>
                <a:cs typeface="Dubai Light" panose="020B0303030403030204" pitchFamily="34" charset="-78"/>
              </a:rPr>
              <a:t>ألّا يخرج المنطوق مخرج الغالب</a:t>
            </a:r>
            <a:endParaRPr lang="en-US" sz="2800" b="1" kern="1200" dirty="0">
              <a:solidFill>
                <a:schemeClr val="bg2">
                  <a:lumMod val="10000"/>
                </a:schemeClr>
              </a:solidFill>
              <a:latin typeface="Dubai Light" panose="020B0303030403030204" pitchFamily="34" charset="-78"/>
              <a:cs typeface="Dubai Light" panose="020B0303030403030204" pitchFamily="34" charset="-78"/>
            </a:endParaRPr>
          </a:p>
        </p:txBody>
      </p:sp>
      <p:sp>
        <p:nvSpPr>
          <p:cNvPr id="24" name="سهم: لليمين 23">
            <a:extLst>
              <a:ext uri="{FF2B5EF4-FFF2-40B4-BE49-F238E27FC236}">
                <a16:creationId xmlns:a16="http://schemas.microsoft.com/office/drawing/2014/main" id="{D90583E7-7882-46D3-9A21-86D40B7C9471}"/>
              </a:ext>
            </a:extLst>
          </p:cNvPr>
          <p:cNvSpPr/>
          <p:nvPr/>
        </p:nvSpPr>
        <p:spPr>
          <a:xfrm rot="10800000">
            <a:off x="7115473" y="2969593"/>
            <a:ext cx="601008" cy="282768"/>
          </a:xfrm>
          <a:prstGeom prst="rightArrow">
            <a:avLst>
              <a:gd name="adj1" fmla="val 667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5" name="شكل حر: شكل 24">
            <a:extLst>
              <a:ext uri="{FF2B5EF4-FFF2-40B4-BE49-F238E27FC236}">
                <a16:creationId xmlns:a16="http://schemas.microsoft.com/office/drawing/2014/main" id="{ED8CCD1F-AEB8-4C0E-9ECF-D676A23EA074}"/>
              </a:ext>
            </a:extLst>
          </p:cNvPr>
          <p:cNvSpPr/>
          <p:nvPr/>
        </p:nvSpPr>
        <p:spPr>
          <a:xfrm>
            <a:off x="4861249" y="2310296"/>
            <a:ext cx="2170312" cy="1547610"/>
          </a:xfrm>
          <a:custGeom>
            <a:avLst/>
            <a:gdLst>
              <a:gd name="connsiteX0" fmla="*/ 0 w 2466030"/>
              <a:gd name="connsiteY0" fmla="*/ 126070 h 1260702"/>
              <a:gd name="connsiteX1" fmla="*/ 126070 w 2466030"/>
              <a:gd name="connsiteY1" fmla="*/ 0 h 1260702"/>
              <a:gd name="connsiteX2" fmla="*/ 2339960 w 2466030"/>
              <a:gd name="connsiteY2" fmla="*/ 0 h 1260702"/>
              <a:gd name="connsiteX3" fmla="*/ 2466030 w 2466030"/>
              <a:gd name="connsiteY3" fmla="*/ 126070 h 1260702"/>
              <a:gd name="connsiteX4" fmla="*/ 2466030 w 2466030"/>
              <a:gd name="connsiteY4" fmla="*/ 1134632 h 1260702"/>
              <a:gd name="connsiteX5" fmla="*/ 2339960 w 2466030"/>
              <a:gd name="connsiteY5" fmla="*/ 1260702 h 1260702"/>
              <a:gd name="connsiteX6" fmla="*/ 126070 w 2466030"/>
              <a:gd name="connsiteY6" fmla="*/ 1260702 h 1260702"/>
              <a:gd name="connsiteX7" fmla="*/ 0 w 2466030"/>
              <a:gd name="connsiteY7" fmla="*/ 1134632 h 1260702"/>
              <a:gd name="connsiteX8" fmla="*/ 0 w 2466030"/>
              <a:gd name="connsiteY8" fmla="*/ 126070 h 126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6030" h="1260702">
                <a:moveTo>
                  <a:pt x="0" y="126070"/>
                </a:moveTo>
                <a:cubicBezTo>
                  <a:pt x="0" y="56443"/>
                  <a:pt x="56443" y="0"/>
                  <a:pt x="126070" y="0"/>
                </a:cubicBezTo>
                <a:lnTo>
                  <a:pt x="2339960" y="0"/>
                </a:lnTo>
                <a:cubicBezTo>
                  <a:pt x="2409587" y="0"/>
                  <a:pt x="2466030" y="56443"/>
                  <a:pt x="2466030" y="126070"/>
                </a:cubicBezTo>
                <a:lnTo>
                  <a:pt x="2466030" y="1134632"/>
                </a:lnTo>
                <a:cubicBezTo>
                  <a:pt x="2466030" y="1204259"/>
                  <a:pt x="2409587" y="1260702"/>
                  <a:pt x="2339960" y="1260702"/>
                </a:cubicBezTo>
                <a:lnTo>
                  <a:pt x="126070" y="1260702"/>
                </a:lnTo>
                <a:cubicBezTo>
                  <a:pt x="56443" y="1260702"/>
                  <a:pt x="0" y="1204259"/>
                  <a:pt x="0" y="1134632"/>
                </a:cubicBezTo>
                <a:lnTo>
                  <a:pt x="0" y="126070"/>
                </a:lnTo>
                <a:close/>
              </a:path>
            </a:pathLst>
          </a:custGeom>
          <a:solidFill>
            <a:schemeClr val="accent1">
              <a:lumMod val="60000"/>
              <a:lumOff val="40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8365" tIns="82645" rIns="128365" bIns="82645" numCol="1" spcCol="1270" rtlCol="0" anchor="ctr" anchorCtr="0">
            <a:noAutofit/>
          </a:bodyPr>
          <a:lstStyle/>
          <a:p>
            <a:pPr marL="0" lvl="0" indent="0" algn="ctr" defTabSz="914400" rtl="1" eaLnBrk="1" latinLnBrk="0" hangingPunct="1">
              <a:spcBef>
                <a:spcPct val="0"/>
              </a:spcBef>
              <a:spcAft>
                <a:spcPct val="35000"/>
              </a:spcAft>
              <a:buNone/>
            </a:pPr>
            <a:r>
              <a:rPr lang="ar-SA" sz="2800" b="1" dirty="0">
                <a:solidFill>
                  <a:schemeClr val="bg2">
                    <a:lumMod val="10000"/>
                  </a:schemeClr>
                </a:solidFill>
                <a:latin typeface="Dubai Light" panose="020B0303030403030204" pitchFamily="34" charset="-78"/>
                <a:cs typeface="Dubai Light" panose="020B0303030403030204" pitchFamily="34" charset="-78"/>
              </a:rPr>
              <a:t>فإن خرج مخرج الغالب</a:t>
            </a:r>
            <a:endParaRPr lang="en-US" sz="2400" b="1" kern="1200" dirty="0">
              <a:solidFill>
                <a:schemeClr val="bg2">
                  <a:lumMod val="10000"/>
                </a:schemeClr>
              </a:solidFill>
              <a:latin typeface="Dubai Light" panose="020B0303030403030204" pitchFamily="34" charset="-78"/>
              <a:cs typeface="Dubai Light" panose="020B0303030403030204" pitchFamily="34" charset="-78"/>
            </a:endParaRPr>
          </a:p>
        </p:txBody>
      </p:sp>
      <p:pic>
        <p:nvPicPr>
          <p:cNvPr id="6" name="Picture 3">
            <a:hlinkClick r:id="rId2" action="ppaction://hlinksldjump"/>
            <a:extLst>
              <a:ext uri="{FF2B5EF4-FFF2-40B4-BE49-F238E27FC236}">
                <a16:creationId xmlns:a16="http://schemas.microsoft.com/office/drawing/2014/main" id="{7D7A2B0A-38AC-41C1-A789-C50747AE1E3C}"/>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
        <p:nvSpPr>
          <p:cNvPr id="8" name="عنصر نائب للمحتوى 2">
            <a:extLst>
              <a:ext uri="{FF2B5EF4-FFF2-40B4-BE49-F238E27FC236}">
                <a16:creationId xmlns:a16="http://schemas.microsoft.com/office/drawing/2014/main" id="{553B002A-E7D7-4085-AD6D-1B62FE1F4598}"/>
              </a:ext>
            </a:extLst>
          </p:cNvPr>
          <p:cNvSpPr txBox="1">
            <a:spLocks/>
          </p:cNvSpPr>
          <p:nvPr/>
        </p:nvSpPr>
        <p:spPr>
          <a:xfrm>
            <a:off x="4394796" y="1669733"/>
            <a:ext cx="7060956" cy="728902"/>
          </a:xfrm>
          <a:prstGeom prst="rect">
            <a:avLst/>
          </a:prstGeom>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3200" b="0" dirty="0">
                <a:solidFill>
                  <a:srgbClr val="B9B822"/>
                </a:solidFill>
                <a:latin typeface="Dubai" panose="020B0503030403030204" pitchFamily="34" charset="-78"/>
                <a:cs typeface="Dubai" panose="020B0503030403030204" pitchFamily="34" charset="-78"/>
              </a:rPr>
              <a:t>يشترط للاحتجاج بمفهوم المخالفة: </a:t>
            </a:r>
            <a:endParaRPr lang="en-US" sz="3200" b="0" dirty="0">
              <a:solidFill>
                <a:srgbClr val="B9B822"/>
              </a:solidFill>
              <a:latin typeface="Dubai" panose="020B0503030403030204" pitchFamily="34" charset="-78"/>
              <a:cs typeface="Dubai" panose="020B0503030403030204" pitchFamily="34" charset="-78"/>
            </a:endParaRPr>
          </a:p>
        </p:txBody>
      </p:sp>
      <p:sp>
        <p:nvSpPr>
          <p:cNvPr id="11" name="عنصر نائب للتذييل 4">
            <a:extLst>
              <a:ext uri="{FF2B5EF4-FFF2-40B4-BE49-F238E27FC236}">
                <a16:creationId xmlns:a16="http://schemas.microsoft.com/office/drawing/2014/main" id="{0535AF32-E0F4-4024-BBDA-05CEC7ED0A1F}"/>
              </a:ext>
            </a:extLst>
          </p:cNvPr>
          <p:cNvSpPr txBox="1">
            <a:spLocks/>
          </p:cNvSpPr>
          <p:nvPr/>
        </p:nvSpPr>
        <p:spPr>
          <a:xfrm>
            <a:off x="3770073" y="6285705"/>
            <a:ext cx="4651854" cy="365125"/>
          </a:xfrm>
          <a:prstGeom prst="rect">
            <a:avLst/>
          </a:prstGeom>
          <a:solidFill>
            <a:srgbClr val="616989">
              <a:alpha val="20000"/>
            </a:srgbClr>
          </a:solidFill>
        </p:spPr>
        <p:txBody>
          <a:bodyPr vert="horz" lIns="91440" tIns="45720" rIns="91440" bIns="45720" rtlCol="0" anchor="ctr"/>
          <a:lstStyle>
            <a:defPPr>
              <a:defRPr lang="ar-SA"/>
            </a:defPPr>
            <a:lvl1pPr algn="ctr">
              <a:defRPr lang="ar-SA" b="1" smtClean="0">
                <a:solidFill>
                  <a:srgbClr val="616989"/>
                </a:solidFill>
                <a:effectLst>
                  <a:outerShdw blurRad="12700" dist="12700" dir="2700000" algn="tl">
                    <a:srgbClr val="000000">
                      <a:alpha val="43137"/>
                    </a:srgbClr>
                  </a:outerShdw>
                </a:effectLst>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القاعدة الثالثة: (ما خرج مخرج الغالب لا مفهوم له)</a:t>
            </a:r>
          </a:p>
        </p:txBody>
      </p:sp>
      <p:sp>
        <p:nvSpPr>
          <p:cNvPr id="12" name="سهم: لليمين 11">
            <a:extLst>
              <a:ext uri="{FF2B5EF4-FFF2-40B4-BE49-F238E27FC236}">
                <a16:creationId xmlns:a16="http://schemas.microsoft.com/office/drawing/2014/main" id="{AFD5229F-99C7-4D86-8425-8AFDB36B0CEE}"/>
              </a:ext>
            </a:extLst>
          </p:cNvPr>
          <p:cNvSpPr/>
          <p:nvPr/>
        </p:nvSpPr>
        <p:spPr>
          <a:xfrm rot="10800000">
            <a:off x="4097254" y="2924033"/>
            <a:ext cx="601008" cy="282768"/>
          </a:xfrm>
          <a:prstGeom prst="rightArrow">
            <a:avLst>
              <a:gd name="adj1" fmla="val 667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3" name="عنصر نائب للمحتوى 2">
            <a:extLst>
              <a:ext uri="{FF2B5EF4-FFF2-40B4-BE49-F238E27FC236}">
                <a16:creationId xmlns:a16="http://schemas.microsoft.com/office/drawing/2014/main" id="{9F889A64-BE88-4FB9-88B6-59063F618768}"/>
              </a:ext>
            </a:extLst>
          </p:cNvPr>
          <p:cNvSpPr txBox="1">
            <a:spLocks/>
          </p:cNvSpPr>
          <p:nvPr/>
        </p:nvSpPr>
        <p:spPr>
          <a:xfrm>
            <a:off x="5626358" y="4102737"/>
            <a:ext cx="5698687" cy="694271"/>
          </a:xfrm>
          <a:prstGeom prst="rect">
            <a:avLst/>
          </a:prstGeom>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3200" b="0" dirty="0">
                <a:solidFill>
                  <a:srgbClr val="B9B822"/>
                </a:solidFill>
                <a:latin typeface="Dubai" panose="020B0503030403030204" pitchFamily="34" charset="-78"/>
                <a:cs typeface="Dubai" panose="020B0503030403030204" pitchFamily="34" charset="-78"/>
              </a:rPr>
              <a:t>معنى خروج المنطوق مخرج الغالب:</a:t>
            </a:r>
            <a:endParaRPr lang="en-US" sz="3200" b="0" dirty="0">
              <a:solidFill>
                <a:srgbClr val="B9B822"/>
              </a:solidFill>
              <a:latin typeface="Dubai" panose="020B0503030403030204" pitchFamily="34" charset="-78"/>
              <a:cs typeface="Dubai" panose="020B0503030403030204" pitchFamily="34" charset="-78"/>
            </a:endParaRPr>
          </a:p>
        </p:txBody>
      </p:sp>
      <p:sp>
        <p:nvSpPr>
          <p:cNvPr id="14" name="شكل حر: شكل 13">
            <a:extLst>
              <a:ext uri="{FF2B5EF4-FFF2-40B4-BE49-F238E27FC236}">
                <a16:creationId xmlns:a16="http://schemas.microsoft.com/office/drawing/2014/main" id="{71CA7587-5A83-4E4C-9844-7145E39E7731}"/>
              </a:ext>
            </a:extLst>
          </p:cNvPr>
          <p:cNvSpPr/>
          <p:nvPr/>
        </p:nvSpPr>
        <p:spPr>
          <a:xfrm>
            <a:off x="3097901" y="4797009"/>
            <a:ext cx="8227145" cy="1158875"/>
          </a:xfrm>
          <a:custGeom>
            <a:avLst/>
            <a:gdLst>
              <a:gd name="connsiteX0" fmla="*/ 0 w 2466030"/>
              <a:gd name="connsiteY0" fmla="*/ 126070 h 1260702"/>
              <a:gd name="connsiteX1" fmla="*/ 126070 w 2466030"/>
              <a:gd name="connsiteY1" fmla="*/ 0 h 1260702"/>
              <a:gd name="connsiteX2" fmla="*/ 2339960 w 2466030"/>
              <a:gd name="connsiteY2" fmla="*/ 0 h 1260702"/>
              <a:gd name="connsiteX3" fmla="*/ 2466030 w 2466030"/>
              <a:gd name="connsiteY3" fmla="*/ 126070 h 1260702"/>
              <a:gd name="connsiteX4" fmla="*/ 2466030 w 2466030"/>
              <a:gd name="connsiteY4" fmla="*/ 1134632 h 1260702"/>
              <a:gd name="connsiteX5" fmla="*/ 2339960 w 2466030"/>
              <a:gd name="connsiteY5" fmla="*/ 1260702 h 1260702"/>
              <a:gd name="connsiteX6" fmla="*/ 126070 w 2466030"/>
              <a:gd name="connsiteY6" fmla="*/ 1260702 h 1260702"/>
              <a:gd name="connsiteX7" fmla="*/ 0 w 2466030"/>
              <a:gd name="connsiteY7" fmla="*/ 1134632 h 1260702"/>
              <a:gd name="connsiteX8" fmla="*/ 0 w 2466030"/>
              <a:gd name="connsiteY8" fmla="*/ 126070 h 126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6030" h="1260702">
                <a:moveTo>
                  <a:pt x="0" y="126070"/>
                </a:moveTo>
                <a:cubicBezTo>
                  <a:pt x="0" y="56443"/>
                  <a:pt x="56443" y="0"/>
                  <a:pt x="126070" y="0"/>
                </a:cubicBezTo>
                <a:lnTo>
                  <a:pt x="2339960" y="0"/>
                </a:lnTo>
                <a:cubicBezTo>
                  <a:pt x="2409587" y="0"/>
                  <a:pt x="2466030" y="56443"/>
                  <a:pt x="2466030" y="126070"/>
                </a:cubicBezTo>
                <a:lnTo>
                  <a:pt x="2466030" y="1134632"/>
                </a:lnTo>
                <a:cubicBezTo>
                  <a:pt x="2466030" y="1204259"/>
                  <a:pt x="2409587" y="1260702"/>
                  <a:pt x="2339960" y="1260702"/>
                </a:cubicBezTo>
                <a:lnTo>
                  <a:pt x="126070" y="1260702"/>
                </a:lnTo>
                <a:cubicBezTo>
                  <a:pt x="56443" y="1260702"/>
                  <a:pt x="0" y="1204259"/>
                  <a:pt x="0" y="1134632"/>
                </a:cubicBezTo>
                <a:lnTo>
                  <a:pt x="0" y="12607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8835" tIns="78835" rIns="78835" bIns="78835" numCol="1" spcCol="1270" anchor="ctr" anchorCtr="0">
            <a:noAutofit/>
          </a:bodyPr>
          <a:lstStyle/>
          <a:p>
            <a:pPr marL="0" lvl="0" indent="0" algn="ctr" defTabSz="1466850">
              <a:spcBef>
                <a:spcPct val="0"/>
              </a:spcBef>
              <a:spcAft>
                <a:spcPct val="35000"/>
              </a:spcAft>
              <a:buNone/>
            </a:pPr>
            <a:r>
              <a:rPr lang="ar-SA" sz="2800" b="1" dirty="0">
                <a:solidFill>
                  <a:schemeClr val="bg2">
                    <a:lumMod val="10000"/>
                  </a:schemeClr>
                </a:solidFill>
                <a:latin typeface="Dubai Light" panose="020B0303030403030204" pitchFamily="34" charset="-78"/>
                <a:cs typeface="Dubai Light" panose="020B0303030403030204" pitchFamily="34" charset="-78"/>
              </a:rPr>
              <a:t>أن يكون الوصف الذي وقع به التقييد مما يغلب على تلك الحقيقة ويوجد معها في أكثر صورها.</a:t>
            </a:r>
            <a:endParaRPr lang="en-US" sz="2800" b="1" kern="1200" dirty="0">
              <a:solidFill>
                <a:schemeClr val="bg2">
                  <a:lumMod val="10000"/>
                </a:schemeClr>
              </a:solidFill>
              <a:latin typeface="Dubai Light" panose="020B0303030403030204" pitchFamily="34" charset="-78"/>
              <a:cs typeface="Dubai Light" panose="020B0303030403030204" pitchFamily="34" charset="-78"/>
            </a:endParaRPr>
          </a:p>
        </p:txBody>
      </p:sp>
    </p:spTree>
    <p:extLst>
      <p:ext uri="{BB962C8B-B14F-4D97-AF65-F5344CB8AC3E}">
        <p14:creationId xmlns:p14="http://schemas.microsoft.com/office/powerpoint/2010/main" val="36894095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500"/>
                                        <p:tgtEl>
                                          <p:spTgt spid="2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par>
                                <p:cTn id="26" presetID="10" presetClass="entr" presetSubtype="0" fill="hold"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3" grpId="0" animBg="1"/>
      <p:bldP spid="25" grpId="0" animBg="1"/>
      <p:bldP spid="8" grpId="0"/>
      <p:bldP spid="13" grpId="0"/>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C85E7A3-9446-4A5C-BA3A-62ABC9B097A1}"/>
              </a:ext>
            </a:extLst>
          </p:cNvPr>
          <p:cNvSpPr>
            <a:spLocks noGrp="1"/>
          </p:cNvSpPr>
          <p:nvPr>
            <p:ph type="title"/>
          </p:nvPr>
        </p:nvSpPr>
        <p:spPr/>
        <p:txBody>
          <a:bodyPr/>
          <a:lstStyle/>
          <a:p>
            <a:r>
              <a:rPr lang="ar-SA" sz="3600" dirty="0">
                <a:latin typeface="Dubai" panose="020B0503030403030204" pitchFamily="34" charset="-78"/>
                <a:cs typeface="Dubai" panose="020B0503030403030204" pitchFamily="34" charset="-78"/>
              </a:rPr>
              <a:t>الجانب الثاني: تقرير بعض الفروع المخرَّجة على القاعدة</a:t>
            </a:r>
            <a:endParaRPr lang="en-US" sz="3600" dirty="0">
              <a:latin typeface="Dubai" panose="020B0503030403030204" pitchFamily="34" charset="-78"/>
              <a:cs typeface="Dubai" panose="020B0503030403030204" pitchFamily="34" charset="-78"/>
            </a:endParaRPr>
          </a:p>
        </p:txBody>
      </p:sp>
      <p:pic>
        <p:nvPicPr>
          <p:cNvPr id="5" name="Picture 3">
            <a:hlinkClick r:id="rId2" action="ppaction://hlinksldjump"/>
            <a:extLst>
              <a:ext uri="{FF2B5EF4-FFF2-40B4-BE49-F238E27FC236}">
                <a16:creationId xmlns:a16="http://schemas.microsoft.com/office/drawing/2014/main" id="{B9C176BC-67AE-4D96-ABAD-653A41FFDEA7}"/>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
        <p:nvSpPr>
          <p:cNvPr id="8" name="عنصر نائب للمحتوى 2">
            <a:extLst>
              <a:ext uri="{FF2B5EF4-FFF2-40B4-BE49-F238E27FC236}">
                <a16:creationId xmlns:a16="http://schemas.microsoft.com/office/drawing/2014/main" id="{96582E76-ECBA-49C9-A17E-7271762429E3}"/>
              </a:ext>
            </a:extLst>
          </p:cNvPr>
          <p:cNvSpPr txBox="1">
            <a:spLocks/>
          </p:cNvSpPr>
          <p:nvPr/>
        </p:nvSpPr>
        <p:spPr>
          <a:xfrm>
            <a:off x="5589037" y="1593534"/>
            <a:ext cx="5198295" cy="728902"/>
          </a:xfrm>
          <a:prstGeom prst="rect">
            <a:avLst/>
          </a:prstGeom>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الأول: حكم التيمم في الحضر.</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565296749"/>
              </p:ext>
            </p:extLst>
          </p:nvPr>
        </p:nvGraphicFramePr>
        <p:xfrm>
          <a:off x="1062037" y="2186571"/>
          <a:ext cx="10067926" cy="3840480"/>
        </p:xfrm>
        <a:graphic>
          <a:graphicData uri="http://schemas.openxmlformats.org/drawingml/2006/table">
            <a:tbl>
              <a:tblPr firstRow="1" bandRow="1">
                <a:tableStyleId>{3B4B98B0-60AC-42C2-AFA5-B58CD77FA1E5}</a:tableStyleId>
              </a:tblPr>
              <a:tblGrid>
                <a:gridCol w="8553450">
                  <a:extLst>
                    <a:ext uri="{9D8B030D-6E8A-4147-A177-3AD203B41FA5}">
                      <a16:colId xmlns:a16="http://schemas.microsoft.com/office/drawing/2014/main" val="695988931"/>
                    </a:ext>
                  </a:extLst>
                </a:gridCol>
                <a:gridCol w="1514476">
                  <a:extLst>
                    <a:ext uri="{9D8B030D-6E8A-4147-A177-3AD203B41FA5}">
                      <a16:colId xmlns:a16="http://schemas.microsoft.com/office/drawing/2014/main" val="1574149790"/>
                    </a:ext>
                  </a:extLst>
                </a:gridCol>
              </a:tblGrid>
              <a:tr h="1334624">
                <a:tc>
                  <a:txBody>
                    <a:bodyPr/>
                    <a:lstStyle/>
                    <a:p>
                      <a:pPr algn="just"/>
                      <a:r>
                        <a:rPr lang="ar-SA" sz="2400" b="1" kern="1200" dirty="0">
                          <a:solidFill>
                            <a:srgbClr val="000000"/>
                          </a:solidFill>
                          <a:effectLst/>
                          <a:latin typeface="Dubai Light" panose="020B0303030403030204" pitchFamily="34" charset="-78"/>
                          <a:ea typeface="+mn-ea"/>
                          <a:cs typeface="Dubai Light" panose="020B0303030403030204" pitchFamily="34" charset="-78"/>
                        </a:rPr>
                        <a:t>قال ابن قدامة: «</a:t>
                      </a:r>
                      <a:r>
                        <a:rPr lang="ar-SA" sz="2400" b="1" kern="1200" dirty="0">
                          <a:solidFill>
                            <a:schemeClr val="tx1"/>
                          </a:solidFill>
                          <a:effectLst/>
                          <a:latin typeface="Dubai Light" panose="020B0303030403030204" pitchFamily="34" charset="-78"/>
                          <a:ea typeface="+mn-ea"/>
                          <a:cs typeface="Dubai Light" panose="020B0303030403030204" pitchFamily="34" charset="-78"/>
                        </a:rPr>
                        <a:t>فإن عدم الماء في الحضر بأن انقطع الماء عنهم، أو حبس في مصر، فعليه التيمم والصلاة</a:t>
                      </a:r>
                      <a:r>
                        <a:rPr lang="ar-SA" sz="2400" b="1" kern="1200" dirty="0">
                          <a:solidFill>
                            <a:srgbClr val="000000"/>
                          </a:solidFill>
                          <a:effectLst/>
                          <a:latin typeface="Dubai Light" panose="020B0303030403030204" pitchFamily="34" charset="-78"/>
                          <a:ea typeface="+mn-ea"/>
                          <a:cs typeface="Dubai Light" panose="020B0303030403030204" pitchFamily="34" charset="-78"/>
                        </a:rPr>
                        <a:t> ... وقال أبو حنيفة في رواية عنه: </a:t>
                      </a:r>
                      <a:r>
                        <a:rPr lang="ar-SA" sz="2400" b="1" kern="1200" dirty="0">
                          <a:solidFill>
                            <a:schemeClr val="tx1"/>
                          </a:solidFill>
                          <a:effectLst/>
                          <a:latin typeface="Dubai Light" panose="020B0303030403030204" pitchFamily="34" charset="-78"/>
                          <a:ea typeface="+mn-ea"/>
                          <a:cs typeface="Dubai Light" panose="020B0303030403030204" pitchFamily="34" charset="-78"/>
                        </a:rPr>
                        <a:t>لا يصلي؛ لأن الله تعالى شرط السفر لجواز التيمم، فلا يجوز لغيره</a:t>
                      </a:r>
                      <a:r>
                        <a:rPr lang="ar-SA" sz="2400" b="1" kern="1200" dirty="0">
                          <a:solidFill>
                            <a:srgbClr val="000000"/>
                          </a:solidFill>
                          <a:latin typeface="Dubai Light" panose="020B0303030403030204" pitchFamily="34" charset="-78"/>
                          <a:ea typeface="+mn-ea"/>
                          <a:cs typeface="Dubai Light" panose="020B0303030403030204" pitchFamily="34" charset="-78"/>
                        </a:rPr>
                        <a:t>»</a:t>
                      </a:r>
                      <a:r>
                        <a:rPr lang="ar-SA" sz="2400" b="1" kern="1200" dirty="0">
                          <a:solidFill>
                            <a:srgbClr val="000000"/>
                          </a:solidFill>
                          <a:effectLst/>
                          <a:latin typeface="Dubai Light" panose="020B0303030403030204" pitchFamily="34" charset="-78"/>
                          <a:ea typeface="+mn-ea"/>
                          <a:cs typeface="Dubai Light" panose="020B0303030403030204" pitchFamily="34" charset="-78"/>
                        </a:rPr>
                        <a:t>.</a:t>
                      </a:r>
                    </a:p>
                    <a:p>
                      <a:pPr algn="just"/>
                      <a:r>
                        <a:rPr lang="ar-SA" sz="2400" b="1" kern="1200" dirty="0">
                          <a:solidFill>
                            <a:srgbClr val="000000"/>
                          </a:solidFill>
                          <a:effectLst/>
                          <a:latin typeface="Dubai Light" panose="020B0303030403030204" pitchFamily="34" charset="-78"/>
                          <a:ea typeface="+mn-ea"/>
                          <a:cs typeface="Dubai Light" panose="020B0303030403030204" pitchFamily="34" charset="-78"/>
                        </a:rPr>
                        <a:t>ثم أجاب بقوله: «</a:t>
                      </a:r>
                      <a:r>
                        <a:rPr lang="ar-SA" sz="2400" b="1" u="sng" kern="1200" dirty="0">
                          <a:solidFill>
                            <a:schemeClr val="bg2">
                              <a:lumMod val="10000"/>
                            </a:schemeClr>
                          </a:solidFill>
                          <a:effectLst/>
                          <a:latin typeface="Dubai Light" panose="020B0303030403030204" pitchFamily="34" charset="-78"/>
                          <a:ea typeface="+mn-ea"/>
                          <a:cs typeface="Dubai Light" panose="020B0303030403030204" pitchFamily="34" charset="-78"/>
                        </a:rPr>
                        <a:t>الآية يحتمل أن يكون ذكر السفر فيها خرج مخرج الغالب</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 </a:t>
                      </a:r>
                      <a:r>
                        <a:rPr lang="ar-SA" sz="2400" b="1" kern="1200" dirty="0">
                          <a:solidFill>
                            <a:srgbClr val="000000"/>
                          </a:solidFill>
                          <a:effectLst/>
                          <a:latin typeface="Dubai Light" panose="020B0303030403030204" pitchFamily="34" charset="-78"/>
                          <a:ea typeface="+mn-ea"/>
                          <a:cs typeface="Dubai Light" panose="020B0303030403030204" pitchFamily="34" charset="-78"/>
                        </a:rPr>
                        <a:t>لأن الغالب أن الماء إنما يعدم فيه، كما ذكر السفر وعدم وجود الكاتب في الرهن، وليسا شرطين فيه، ولو كان حجة، فالمنطوق مقدم عليه، على أن أبا حنيفة لا يرى دليل الخطاب حجة، والآية إنما يُحتج بدليل خطابها</a:t>
                      </a:r>
                      <a:r>
                        <a:rPr lang="ar-SA" sz="2400" b="1" kern="1200" dirty="0">
                          <a:solidFill>
                            <a:srgbClr val="000000"/>
                          </a:solidFill>
                          <a:latin typeface="Dubai Light" panose="020B0303030403030204" pitchFamily="34" charset="-78"/>
                          <a:ea typeface="+mn-ea"/>
                          <a:cs typeface="Dubai Light" panose="020B0303030403030204" pitchFamily="34" charset="-78"/>
                        </a:rPr>
                        <a:t>»</a:t>
                      </a:r>
                      <a:r>
                        <a:rPr lang="ar-SA" sz="2400" b="1" kern="1200" dirty="0">
                          <a:solidFill>
                            <a:srgbClr val="000000"/>
                          </a:solidFill>
                          <a:effectLst/>
                          <a:latin typeface="Dubai Light" panose="020B0303030403030204" pitchFamily="34" charset="-78"/>
                          <a:ea typeface="+mn-ea"/>
                          <a:cs typeface="Dubai Light" panose="020B0303030403030204" pitchFamily="34" charset="-78"/>
                        </a:rPr>
                        <a:t>.</a:t>
                      </a:r>
                      <a:endParaRPr lang="en-US" sz="2400" b="1" kern="1200" dirty="0">
                        <a:solidFill>
                          <a:srgbClr val="000000"/>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58719110"/>
                  </a:ext>
                </a:extLst>
              </a:tr>
              <a:tr h="589764">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400" b="1" kern="1200" dirty="0">
                          <a:solidFill>
                            <a:srgbClr val="000000"/>
                          </a:solidFill>
                          <a:effectLst/>
                          <a:latin typeface="Dubai Light" panose="020B0303030403030204" pitchFamily="34" charset="-78"/>
                          <a:ea typeface="+mn-ea"/>
                          <a:cs typeface="Dubai Light" panose="020B0303030403030204" pitchFamily="34" charset="-78"/>
                        </a:rPr>
                        <a:t>بيّن رحمه الله أن مفهوم المخالفة في قوله تعالى: ﴿وَإِنْ كُنْتُمْ مَرْضَى أَوْ عَلَى سَفَرٍ أَوْ جَاءَ أَحَدٌ مِنْكُمْ مِنَ الْغَائِطِ﴾ الآية، </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غير معتبر؛ </a:t>
                      </a:r>
                      <a:r>
                        <a:rPr lang="ar-SA" sz="2400" b="1" kern="1200" dirty="0">
                          <a:solidFill>
                            <a:schemeClr val="tx1"/>
                          </a:solidFill>
                          <a:effectLst/>
                          <a:latin typeface="Dubai Light" panose="020B0303030403030204" pitchFamily="34" charset="-78"/>
                          <a:ea typeface="+mn-ea"/>
                          <a:cs typeface="Dubai Light" panose="020B0303030403030204" pitchFamily="34" charset="-78"/>
                        </a:rPr>
                        <a:t>لأن المنطوق وهو  -السفر- قد خرج مخرج الغالب</a:t>
                      </a:r>
                      <a:r>
                        <a:rPr lang="ar-SA" sz="2400" b="1" kern="1200" dirty="0">
                          <a:solidFill>
                            <a:srgbClr val="000000"/>
                          </a:solidFill>
                          <a:effectLst/>
                          <a:latin typeface="Dubai Light" panose="020B0303030403030204" pitchFamily="34" charset="-78"/>
                          <a:ea typeface="+mn-ea"/>
                          <a:cs typeface="Dubai Light" panose="020B0303030403030204" pitchFamily="34" charset="-78"/>
                        </a:rPr>
                        <a:t>.</a:t>
                      </a:r>
                      <a:endParaRPr lang="en-US" sz="2400" b="1" kern="1200" dirty="0">
                        <a:solidFill>
                          <a:srgbClr val="000000"/>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3321804"/>
                  </a:ext>
                </a:extLst>
              </a:tr>
            </a:tbl>
          </a:graphicData>
        </a:graphic>
      </p:graphicFrame>
      <p:sp>
        <p:nvSpPr>
          <p:cNvPr id="7" name="عنصر نائب للتذييل 4">
            <a:extLst>
              <a:ext uri="{FF2B5EF4-FFF2-40B4-BE49-F238E27FC236}">
                <a16:creationId xmlns:a16="http://schemas.microsoft.com/office/drawing/2014/main" id="{A6F85C54-27E8-4CB6-96C5-A4F74E85348A}"/>
              </a:ext>
            </a:extLst>
          </p:cNvPr>
          <p:cNvSpPr txBox="1">
            <a:spLocks/>
          </p:cNvSpPr>
          <p:nvPr/>
        </p:nvSpPr>
        <p:spPr>
          <a:xfrm>
            <a:off x="3770073" y="6285705"/>
            <a:ext cx="4651854" cy="365125"/>
          </a:xfrm>
          <a:prstGeom prst="rect">
            <a:avLst/>
          </a:prstGeom>
          <a:solidFill>
            <a:srgbClr val="616989">
              <a:alpha val="20000"/>
            </a:srgbClr>
          </a:solidFill>
        </p:spPr>
        <p:txBody>
          <a:bodyPr vert="horz" lIns="91440" tIns="45720" rIns="91440" bIns="45720" rtlCol="0" anchor="ctr"/>
          <a:lstStyle>
            <a:defPPr>
              <a:defRPr lang="ar-SA"/>
            </a:defPPr>
            <a:lvl1pPr algn="ctr">
              <a:defRPr lang="ar-SA" b="1" smtClean="0">
                <a:solidFill>
                  <a:srgbClr val="616989"/>
                </a:solidFill>
                <a:effectLst>
                  <a:outerShdw blurRad="12700" dist="12700" dir="2700000" algn="tl">
                    <a:srgbClr val="000000">
                      <a:alpha val="43137"/>
                    </a:srgbClr>
                  </a:outerShdw>
                </a:effectLst>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القاعدة الثالثة: (ما خرج مخرج الغالب لا مفهوم له)</a:t>
            </a:r>
          </a:p>
        </p:txBody>
      </p:sp>
    </p:spTree>
    <p:extLst>
      <p:ext uri="{BB962C8B-B14F-4D97-AF65-F5344CB8AC3E}">
        <p14:creationId xmlns:p14="http://schemas.microsoft.com/office/powerpoint/2010/main" val="8544857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C85E7A3-9446-4A5C-BA3A-62ABC9B097A1}"/>
              </a:ext>
            </a:extLst>
          </p:cNvPr>
          <p:cNvSpPr>
            <a:spLocks noGrp="1"/>
          </p:cNvSpPr>
          <p:nvPr>
            <p:ph type="title"/>
          </p:nvPr>
        </p:nvSpPr>
        <p:spPr/>
        <p:txBody>
          <a:bodyPr/>
          <a:lstStyle/>
          <a:p>
            <a:r>
              <a:rPr lang="ar-SA" sz="3600" dirty="0">
                <a:latin typeface="Dubai" panose="020B0503030403030204" pitchFamily="34" charset="-78"/>
                <a:cs typeface="Dubai" panose="020B0503030403030204" pitchFamily="34" charset="-78"/>
              </a:rPr>
              <a:t>الجانب الثاني: تقرير بعض الفروع المخرَّجة على القاعدة</a:t>
            </a:r>
            <a:endParaRPr lang="en-US" sz="3600" dirty="0">
              <a:latin typeface="Dubai" panose="020B0503030403030204" pitchFamily="34" charset="-78"/>
              <a:cs typeface="Dubai" panose="020B0503030403030204" pitchFamily="34" charset="-78"/>
            </a:endParaRPr>
          </a:p>
        </p:txBody>
      </p:sp>
      <p:pic>
        <p:nvPicPr>
          <p:cNvPr id="5" name="Picture 3">
            <a:hlinkClick r:id="rId2" action="ppaction://hlinksldjump"/>
            <a:extLst>
              <a:ext uri="{FF2B5EF4-FFF2-40B4-BE49-F238E27FC236}">
                <a16:creationId xmlns:a16="http://schemas.microsoft.com/office/drawing/2014/main" id="{B9C176BC-67AE-4D96-ABAD-653A41FFDEA7}"/>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
        <p:nvSpPr>
          <p:cNvPr id="8" name="عنصر نائب للمحتوى 2">
            <a:extLst>
              <a:ext uri="{FF2B5EF4-FFF2-40B4-BE49-F238E27FC236}">
                <a16:creationId xmlns:a16="http://schemas.microsoft.com/office/drawing/2014/main" id="{96582E76-ECBA-49C9-A17E-7271762429E3}"/>
              </a:ext>
            </a:extLst>
          </p:cNvPr>
          <p:cNvSpPr txBox="1">
            <a:spLocks/>
          </p:cNvSpPr>
          <p:nvPr/>
        </p:nvSpPr>
        <p:spPr>
          <a:xfrm>
            <a:off x="5159829" y="1593534"/>
            <a:ext cx="5627503" cy="728902"/>
          </a:xfrm>
          <a:prstGeom prst="rect">
            <a:avLst/>
          </a:prstGeom>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الثاني: حكم صلاة الخوف لثلاثة.</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856624223"/>
              </p:ext>
            </p:extLst>
          </p:nvPr>
        </p:nvGraphicFramePr>
        <p:xfrm>
          <a:off x="1062037" y="2367364"/>
          <a:ext cx="10067926" cy="2799214"/>
        </p:xfrm>
        <a:graphic>
          <a:graphicData uri="http://schemas.openxmlformats.org/drawingml/2006/table">
            <a:tbl>
              <a:tblPr firstRow="1" bandRow="1">
                <a:tableStyleId>{3B4B98B0-60AC-42C2-AFA5-B58CD77FA1E5}</a:tableStyleId>
              </a:tblPr>
              <a:tblGrid>
                <a:gridCol w="8553450">
                  <a:extLst>
                    <a:ext uri="{9D8B030D-6E8A-4147-A177-3AD203B41FA5}">
                      <a16:colId xmlns:a16="http://schemas.microsoft.com/office/drawing/2014/main" val="695988931"/>
                    </a:ext>
                  </a:extLst>
                </a:gridCol>
                <a:gridCol w="1514476">
                  <a:extLst>
                    <a:ext uri="{9D8B030D-6E8A-4147-A177-3AD203B41FA5}">
                      <a16:colId xmlns:a16="http://schemas.microsoft.com/office/drawing/2014/main" val="1574149790"/>
                    </a:ext>
                  </a:extLst>
                </a:gridCol>
              </a:tblGrid>
              <a:tr h="1427614">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800" b="1" kern="1200" dirty="0">
                          <a:solidFill>
                            <a:srgbClr val="000000"/>
                          </a:solidFill>
                          <a:effectLst/>
                          <a:latin typeface="Dubai Light" panose="020B0303030403030204" pitchFamily="34" charset="-78"/>
                          <a:ea typeface="+mn-ea"/>
                          <a:cs typeface="Dubai Light" panose="020B0303030403030204" pitchFamily="34" charset="-78"/>
                        </a:rPr>
                        <a:t>قال القرافي: </a:t>
                      </a:r>
                      <a:r>
                        <a:rPr lang="ar-SA" sz="2800" b="1" kern="1200" dirty="0">
                          <a:solidFill>
                            <a:srgbClr val="000000"/>
                          </a:solidFill>
                          <a:latin typeface="Dubai Light" panose="020B0303030403030204" pitchFamily="34" charset="-78"/>
                          <a:ea typeface="+mn-ea"/>
                          <a:cs typeface="Dubai Light" panose="020B0303030403030204" pitchFamily="34" charset="-78"/>
                        </a:rPr>
                        <a:t>«</a:t>
                      </a:r>
                      <a:r>
                        <a:rPr lang="ar-SA" sz="2800" b="1" kern="1200" dirty="0">
                          <a:solidFill>
                            <a:schemeClr val="tx1"/>
                          </a:solidFill>
                          <a:effectLst/>
                          <a:latin typeface="Dubai Light" panose="020B0303030403030204" pitchFamily="34" charset="-78"/>
                          <a:ea typeface="+mn-ea"/>
                          <a:cs typeface="Dubai Light" panose="020B0303030403030204" pitchFamily="34" charset="-78"/>
                        </a:rPr>
                        <a:t>ويجوز فعل الثلاثة لها </a:t>
                      </a:r>
                      <a:r>
                        <a:rPr lang="ar-SA" sz="2800" b="1" kern="1200" dirty="0">
                          <a:solidFill>
                            <a:srgbClr val="000000"/>
                          </a:solidFill>
                          <a:effectLst/>
                          <a:latin typeface="Dubai Light" panose="020B0303030403030204" pitchFamily="34" charset="-78"/>
                          <a:ea typeface="+mn-ea"/>
                          <a:cs typeface="Dubai Light" panose="020B0303030403030204" pitchFamily="34" charset="-78"/>
                        </a:rPr>
                        <a:t>خلافًا (ش) [أي: للشافعي]؛ محتجًا بأن أقل الطائفة ثلاثة، والقرآن دل على طائفتين، وجوابه </a:t>
                      </a:r>
                      <a:r>
                        <a:rPr lang="ar-SA" sz="2800" b="1" u="sng" kern="1200" dirty="0">
                          <a:solidFill>
                            <a:schemeClr val="bg2">
                              <a:lumMod val="10000"/>
                            </a:schemeClr>
                          </a:solidFill>
                          <a:effectLst/>
                          <a:latin typeface="Dubai Light" panose="020B0303030403030204" pitchFamily="34" charset="-78"/>
                          <a:ea typeface="+mn-ea"/>
                          <a:cs typeface="Dubai Light" panose="020B0303030403030204" pitchFamily="34" charset="-78"/>
                        </a:rPr>
                        <a:t>أنه خرج مخرج الغالب فلا مفهوم له</a:t>
                      </a:r>
                      <a:r>
                        <a:rPr lang="ar-SA" sz="2800" b="1" kern="1200" dirty="0">
                          <a:solidFill>
                            <a:srgbClr val="000000"/>
                          </a:solidFill>
                          <a:latin typeface="Dubai Light" panose="020B0303030403030204" pitchFamily="34" charset="-78"/>
                          <a:ea typeface="+mn-ea"/>
                          <a:cs typeface="Dubai Light" panose="020B0303030403030204" pitchFamily="34" charset="-78"/>
                        </a:rPr>
                        <a:t>»</a:t>
                      </a:r>
                      <a:r>
                        <a:rPr lang="ar-SA" sz="2800" b="1" kern="1200" dirty="0">
                          <a:solidFill>
                            <a:srgbClr val="000000"/>
                          </a:solidFill>
                          <a:effectLst/>
                          <a:latin typeface="Dubai Light" panose="020B0303030403030204" pitchFamily="34" charset="-78"/>
                          <a:ea typeface="+mn-ea"/>
                          <a:cs typeface="Dubai Light" panose="020B0303030403030204" pitchFamily="34" charset="-78"/>
                        </a:rPr>
                        <a:t>.</a:t>
                      </a:r>
                      <a:endParaRPr lang="en-US" sz="2800" b="1" kern="1200" dirty="0">
                        <a:solidFill>
                          <a:srgbClr val="000000"/>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58719110"/>
                  </a:ext>
                </a:extLst>
              </a:tr>
              <a:tr h="1271544">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sz="2800" b="1" kern="1200" dirty="0">
                          <a:solidFill>
                            <a:srgbClr val="000000"/>
                          </a:solidFill>
                          <a:effectLst/>
                          <a:latin typeface="Dubai Light" panose="020B0303030403030204" pitchFamily="34" charset="-78"/>
                          <a:ea typeface="+mn-ea"/>
                          <a:cs typeface="Dubai Light" panose="020B0303030403030204" pitchFamily="34" charset="-78"/>
                        </a:rPr>
                        <a:t>حاصل كلامه: عدم اعتبار مفهوم المخالفة في قوله تعالى: ﴿وَلْتَأْتِ طَائِفَةٌ أُخْرَى لَمْ يُصَلُّوا فَلْيُصَلُّوا مَعَكَ﴾ بناء على الأصل، </a:t>
                      </a:r>
                      <a:r>
                        <a:rPr lang="ar-SA" sz="2800" b="1" kern="1200" dirty="0">
                          <a:solidFill>
                            <a:schemeClr val="bg2">
                              <a:lumMod val="10000"/>
                            </a:schemeClr>
                          </a:solidFill>
                          <a:effectLst/>
                          <a:latin typeface="Dubai Light" panose="020B0303030403030204" pitchFamily="34" charset="-78"/>
                          <a:ea typeface="+mn-ea"/>
                          <a:cs typeface="Dubai Light" panose="020B0303030403030204" pitchFamily="34" charset="-78"/>
                        </a:rPr>
                        <a:t>وهو: </a:t>
                      </a:r>
                      <a:r>
                        <a:rPr lang="ar-SA" sz="2800" b="1" kern="1200" dirty="0">
                          <a:solidFill>
                            <a:schemeClr val="tx1"/>
                          </a:solidFill>
                          <a:effectLst/>
                          <a:latin typeface="Dubai Light" panose="020B0303030403030204" pitchFamily="34" charset="-78"/>
                          <a:ea typeface="+mn-ea"/>
                          <a:cs typeface="Dubai Light" panose="020B0303030403030204" pitchFamily="34" charset="-78"/>
                        </a:rPr>
                        <a:t>أن ما خرج مخرج الغالب فلا مفهوم له.</a:t>
                      </a:r>
                      <a:endParaRPr lang="en-US" sz="2800" b="1" kern="1200" dirty="0">
                        <a:solidFill>
                          <a:srgbClr val="000000"/>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3321804"/>
                  </a:ext>
                </a:extLst>
              </a:tr>
            </a:tbl>
          </a:graphicData>
        </a:graphic>
      </p:graphicFrame>
      <p:sp>
        <p:nvSpPr>
          <p:cNvPr id="7" name="عنصر نائب للتذييل 4">
            <a:extLst>
              <a:ext uri="{FF2B5EF4-FFF2-40B4-BE49-F238E27FC236}">
                <a16:creationId xmlns:a16="http://schemas.microsoft.com/office/drawing/2014/main" id="{16398186-BD5E-4CEA-8874-C1B40454152C}"/>
              </a:ext>
            </a:extLst>
          </p:cNvPr>
          <p:cNvSpPr txBox="1">
            <a:spLocks/>
          </p:cNvSpPr>
          <p:nvPr/>
        </p:nvSpPr>
        <p:spPr>
          <a:xfrm>
            <a:off x="3770073" y="6285705"/>
            <a:ext cx="4651854" cy="365125"/>
          </a:xfrm>
          <a:prstGeom prst="rect">
            <a:avLst/>
          </a:prstGeom>
          <a:solidFill>
            <a:srgbClr val="616989">
              <a:alpha val="20000"/>
            </a:srgbClr>
          </a:solidFill>
        </p:spPr>
        <p:txBody>
          <a:bodyPr vert="horz" lIns="91440" tIns="45720" rIns="91440" bIns="45720" rtlCol="0" anchor="ctr"/>
          <a:lstStyle>
            <a:defPPr>
              <a:defRPr lang="ar-SA"/>
            </a:defPPr>
            <a:lvl1pPr algn="ctr">
              <a:defRPr lang="ar-SA" b="1" smtClean="0">
                <a:solidFill>
                  <a:srgbClr val="616989"/>
                </a:solidFill>
                <a:effectLst>
                  <a:outerShdw blurRad="12700" dist="12700" dir="2700000" algn="tl">
                    <a:srgbClr val="000000">
                      <a:alpha val="43137"/>
                    </a:srgbClr>
                  </a:outerShdw>
                </a:effectLst>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القاعدة الثالثة: (ما خرج مخرج الغالب لا مفهوم له)</a:t>
            </a:r>
          </a:p>
        </p:txBody>
      </p:sp>
    </p:spTree>
    <p:extLst>
      <p:ext uri="{BB962C8B-B14F-4D97-AF65-F5344CB8AC3E}">
        <p14:creationId xmlns:p14="http://schemas.microsoft.com/office/powerpoint/2010/main" val="25240005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CA785B5-13AB-4904-B5B2-E99BC40A0415}"/>
              </a:ext>
            </a:extLst>
          </p:cNvPr>
          <p:cNvSpPr>
            <a:spLocks noGrp="1"/>
          </p:cNvSpPr>
          <p:nvPr>
            <p:ph type="title"/>
          </p:nvPr>
        </p:nvSpPr>
        <p:spPr/>
        <p:txBody>
          <a:bodyPr/>
          <a:lstStyle/>
          <a:p>
            <a:r>
              <a:rPr lang="ar-SA" sz="3600" dirty="0">
                <a:latin typeface="Dubai" panose="020B0503030403030204" pitchFamily="34" charset="-78"/>
                <a:cs typeface="Dubai" panose="020B0503030403030204" pitchFamily="34" charset="-78"/>
              </a:rPr>
              <a:t>أنشطة ختامية</a:t>
            </a:r>
            <a:endParaRPr lang="en-US" sz="3600" dirty="0">
              <a:latin typeface="Dubai" panose="020B0503030403030204" pitchFamily="34" charset="-78"/>
              <a:cs typeface="Dubai" panose="020B0503030403030204" pitchFamily="34" charset="-78"/>
            </a:endParaRPr>
          </a:p>
        </p:txBody>
      </p:sp>
      <p:grpSp>
        <p:nvGrpSpPr>
          <p:cNvPr id="8" name="مجموعة 7">
            <a:extLst>
              <a:ext uri="{FF2B5EF4-FFF2-40B4-BE49-F238E27FC236}">
                <a16:creationId xmlns:a16="http://schemas.microsoft.com/office/drawing/2014/main" id="{F9920291-DA20-4060-B720-08B36D905175}"/>
              </a:ext>
            </a:extLst>
          </p:cNvPr>
          <p:cNvGrpSpPr/>
          <p:nvPr/>
        </p:nvGrpSpPr>
        <p:grpSpPr>
          <a:xfrm>
            <a:off x="812143" y="1816427"/>
            <a:ext cx="10976571" cy="1825138"/>
            <a:chOff x="1186197" y="1603059"/>
            <a:chExt cx="10376700" cy="1301960"/>
          </a:xfrm>
        </p:grpSpPr>
        <p:sp>
          <p:nvSpPr>
            <p:cNvPr id="9" name="شكل حر: شكل 8">
              <a:extLst>
                <a:ext uri="{FF2B5EF4-FFF2-40B4-BE49-F238E27FC236}">
                  <a16:creationId xmlns:a16="http://schemas.microsoft.com/office/drawing/2014/main" id="{2A84632B-79C0-4501-BEFB-149716BE35CB}"/>
                </a:ext>
              </a:extLst>
            </p:cNvPr>
            <p:cNvSpPr/>
            <p:nvPr/>
          </p:nvSpPr>
          <p:spPr>
            <a:xfrm>
              <a:off x="10265870" y="1603059"/>
              <a:ext cx="1297027" cy="1301960"/>
            </a:xfrm>
            <a:custGeom>
              <a:avLst/>
              <a:gdLst>
                <a:gd name="connsiteX0" fmla="*/ 0 w 1732719"/>
                <a:gd name="connsiteY0" fmla="*/ 0 h 1212903"/>
                <a:gd name="connsiteX1" fmla="*/ 1126268 w 1732719"/>
                <a:gd name="connsiteY1" fmla="*/ 0 h 1212903"/>
                <a:gd name="connsiteX2" fmla="*/ 1732719 w 1732719"/>
                <a:gd name="connsiteY2" fmla="*/ 606452 h 1212903"/>
                <a:gd name="connsiteX3" fmla="*/ 1126268 w 1732719"/>
                <a:gd name="connsiteY3" fmla="*/ 1212903 h 1212903"/>
                <a:gd name="connsiteX4" fmla="*/ 0 w 1732719"/>
                <a:gd name="connsiteY4" fmla="*/ 1212903 h 1212903"/>
                <a:gd name="connsiteX5" fmla="*/ 606452 w 1732719"/>
                <a:gd name="connsiteY5" fmla="*/ 606452 h 1212903"/>
                <a:gd name="connsiteX6" fmla="*/ 0 w 1732719"/>
                <a:gd name="connsiteY6" fmla="*/ 0 h 1212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2719" h="1212903">
                  <a:moveTo>
                    <a:pt x="1732719" y="0"/>
                  </a:moveTo>
                  <a:lnTo>
                    <a:pt x="1732719" y="788387"/>
                  </a:lnTo>
                  <a:lnTo>
                    <a:pt x="866359" y="1212903"/>
                  </a:lnTo>
                  <a:lnTo>
                    <a:pt x="0" y="788387"/>
                  </a:lnTo>
                  <a:lnTo>
                    <a:pt x="0" y="0"/>
                  </a:lnTo>
                  <a:lnTo>
                    <a:pt x="866359" y="424516"/>
                  </a:lnTo>
                  <a:lnTo>
                    <a:pt x="1732719" y="0"/>
                  </a:ln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15876" tIns="622327" rIns="15874" bIns="622326" numCol="1" spcCol="1270" anchor="ctr" anchorCtr="0">
              <a:noAutofit/>
            </a:bodyPr>
            <a:lstStyle/>
            <a:p>
              <a:pPr marL="0" lvl="0" indent="0" algn="ctr" defTabSz="1111250">
                <a:lnSpc>
                  <a:spcPct val="90000"/>
                </a:lnSpc>
                <a:spcBef>
                  <a:spcPct val="0"/>
                </a:spcBef>
                <a:spcAft>
                  <a:spcPct val="35000"/>
                </a:spcAft>
                <a:buNone/>
              </a:pPr>
              <a:r>
                <a:rPr lang="ar-SA" sz="2400" b="1" dirty="0">
                  <a:solidFill>
                    <a:srgbClr val="44546A"/>
                  </a:solidFill>
                  <a:latin typeface="Calibri"/>
                  <a:cs typeface="Sakkal Majalla"/>
                </a:rPr>
                <a:t>النشاط الأول</a:t>
              </a:r>
              <a:endParaRPr lang="en-US" sz="2400" b="1" dirty="0">
                <a:solidFill>
                  <a:srgbClr val="44546A"/>
                </a:solidFill>
                <a:latin typeface="Calibri"/>
                <a:cs typeface="Sakkal Majalla"/>
              </a:endParaRPr>
            </a:p>
          </p:txBody>
        </p:sp>
        <p:sp>
          <p:nvSpPr>
            <p:cNvPr id="10" name="مستطيل: زوايا قطرية مستديرة 9">
              <a:extLst>
                <a:ext uri="{FF2B5EF4-FFF2-40B4-BE49-F238E27FC236}">
                  <a16:creationId xmlns:a16="http://schemas.microsoft.com/office/drawing/2014/main" id="{7FF61EB2-0431-4406-9547-B6AF0FFC3F99}"/>
                </a:ext>
              </a:extLst>
            </p:cNvPr>
            <p:cNvSpPr/>
            <p:nvPr/>
          </p:nvSpPr>
          <p:spPr>
            <a:xfrm>
              <a:off x="1186197" y="1603059"/>
              <a:ext cx="9068297" cy="1301960"/>
            </a:xfrm>
            <a:prstGeom prst="round2Diag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5878" tIns="85876" rIns="170687" bIns="85879" numCol="1" spcCol="1270" anchor="ctr" anchorCtr="0">
              <a:noAutofit/>
            </a:bodyPr>
            <a:lstStyle/>
            <a:p>
              <a:pPr marL="228600" lvl="1" indent="-228600" defTabSz="1066800">
                <a:lnSpc>
                  <a:spcPct val="90000"/>
                </a:lnSpc>
                <a:spcBef>
                  <a:spcPct val="0"/>
                </a:spcBef>
                <a:spcAft>
                  <a:spcPct val="15000"/>
                </a:spcAft>
                <a:buNone/>
              </a:pPr>
              <a:r>
                <a:rPr lang="ar-SA" sz="2400" b="1" dirty="0">
                  <a:solidFill>
                    <a:schemeClr val="tx1"/>
                  </a:solidFill>
                  <a:latin typeface="Dubai Light" panose="020B0303030403030204" pitchFamily="34" charset="-78"/>
                  <a:cs typeface="Dubai Light" panose="020B0303030403030204" pitchFamily="34" charset="-78"/>
                </a:rPr>
                <a:t>قم برد الفروع الآتية إلى أصولها المناسبة لها، موثقًا إجابتك من كتب الفروع، ومبينًا الأصل الذي بنيت عليه: </a:t>
              </a:r>
            </a:p>
            <a:p>
              <a:pPr marL="228600" lvl="1" indent="-228600" defTabSz="1066800">
                <a:lnSpc>
                  <a:spcPct val="90000"/>
                </a:lnSpc>
                <a:spcBef>
                  <a:spcPct val="0"/>
                </a:spcBef>
                <a:spcAft>
                  <a:spcPct val="15000"/>
                </a:spcAft>
                <a:buNone/>
              </a:pPr>
              <a:r>
                <a:rPr lang="ar-SA" sz="2400" b="1" dirty="0">
                  <a:solidFill>
                    <a:srgbClr val="000000"/>
                  </a:solidFill>
                  <a:latin typeface="Dubai Light" panose="020B0303030403030204" pitchFamily="34" charset="-78"/>
                  <a:cs typeface="Dubai Light" panose="020B0303030403030204" pitchFamily="34" charset="-78"/>
                </a:rPr>
                <a:t>1-تحرم بنات الزوجات بالوطء ومقدماته سواء كانت ربيبة أو لا </a:t>
              </a:r>
              <a:r>
                <a:rPr lang="ar-SA" sz="2400" b="1" dirty="0">
                  <a:solidFill>
                    <a:schemeClr val="accent1"/>
                  </a:solidFill>
                  <a:latin typeface="Dubai Light" panose="020B0303030403030204" pitchFamily="34" charset="-78"/>
                  <a:cs typeface="Dubai Light" panose="020B0303030403030204" pitchFamily="34" charset="-78"/>
                </a:rPr>
                <a:t>عند المالكية</a:t>
              </a:r>
              <a:r>
                <a:rPr lang="ar-SA" sz="2400" b="1" dirty="0">
                  <a:solidFill>
                    <a:srgbClr val="000000"/>
                  </a:solidFill>
                  <a:latin typeface="Dubai Light" panose="020B0303030403030204" pitchFamily="34" charset="-78"/>
                  <a:cs typeface="Dubai Light" panose="020B0303030403030204" pitchFamily="34" charset="-78"/>
                </a:rPr>
                <a:t>.</a:t>
              </a:r>
            </a:p>
            <a:p>
              <a:pPr marL="228600" lvl="1" indent="-228600" defTabSz="1066800">
                <a:lnSpc>
                  <a:spcPct val="90000"/>
                </a:lnSpc>
                <a:spcBef>
                  <a:spcPct val="0"/>
                </a:spcBef>
                <a:spcAft>
                  <a:spcPct val="15000"/>
                </a:spcAft>
                <a:buNone/>
              </a:pPr>
              <a:r>
                <a:rPr lang="ar-SA" sz="2400" b="1" dirty="0">
                  <a:solidFill>
                    <a:srgbClr val="000000"/>
                  </a:solidFill>
                  <a:latin typeface="Dubai Light" panose="020B0303030403030204" pitchFamily="34" charset="-78"/>
                  <a:cs typeface="Dubai Light" panose="020B0303030403030204" pitchFamily="34" charset="-78"/>
                </a:rPr>
                <a:t>2-يحرم أخذ الجزية من مشركي العجم </a:t>
              </a:r>
              <a:r>
                <a:rPr lang="ar-SA" sz="2400" b="1" dirty="0">
                  <a:solidFill>
                    <a:schemeClr val="accent1"/>
                  </a:solidFill>
                  <a:latin typeface="Dubai Light" panose="020B0303030403030204" pitchFamily="34" charset="-78"/>
                  <a:cs typeface="Dubai Light" panose="020B0303030403030204" pitchFamily="34" charset="-78"/>
                </a:rPr>
                <a:t>عند الشافعية</a:t>
              </a:r>
              <a:r>
                <a:rPr lang="ar-SA" sz="2400" b="1" dirty="0">
                  <a:solidFill>
                    <a:srgbClr val="000000"/>
                  </a:solidFill>
                  <a:latin typeface="Dubai Light" panose="020B0303030403030204" pitchFamily="34" charset="-78"/>
                  <a:cs typeface="Dubai Light" panose="020B0303030403030204" pitchFamily="34" charset="-78"/>
                </a:rPr>
                <a:t>. </a:t>
              </a:r>
            </a:p>
          </p:txBody>
        </p:sp>
      </p:grpSp>
      <p:pic>
        <p:nvPicPr>
          <p:cNvPr id="4" name="Picture 3">
            <a:hlinkClick r:id="rId2" action="ppaction://hlinksldjump"/>
            <a:extLst>
              <a:ext uri="{FF2B5EF4-FFF2-40B4-BE49-F238E27FC236}">
                <a16:creationId xmlns:a16="http://schemas.microsoft.com/office/drawing/2014/main" id="{848CE8E5-6988-4CC6-AFB7-A4CAF0F77D91}"/>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
        <p:nvSpPr>
          <p:cNvPr id="7" name="مستطيل: زوايا قطرية مستديرة 6">
            <a:extLst>
              <a:ext uri="{FF2B5EF4-FFF2-40B4-BE49-F238E27FC236}">
                <a16:creationId xmlns:a16="http://schemas.microsoft.com/office/drawing/2014/main" id="{C3A20BAF-52B5-4A0B-8ABF-09EBE7633A9C}"/>
              </a:ext>
            </a:extLst>
          </p:cNvPr>
          <p:cNvSpPr/>
          <p:nvPr/>
        </p:nvSpPr>
        <p:spPr>
          <a:xfrm>
            <a:off x="824177" y="3798235"/>
            <a:ext cx="9592530" cy="2307291"/>
          </a:xfrm>
          <a:prstGeom prst="round2Diag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5878" tIns="85876" rIns="170687" bIns="85879" numCol="1" spcCol="1270" anchor="ctr" anchorCtr="0">
            <a:noAutofit/>
          </a:bodyPr>
          <a:lstStyle/>
          <a:p>
            <a:pPr marL="228600" lvl="1" indent="-228600" algn="just" defTabSz="1066800">
              <a:lnSpc>
                <a:spcPct val="90000"/>
              </a:lnSpc>
              <a:spcBef>
                <a:spcPct val="0"/>
              </a:spcBef>
              <a:spcAft>
                <a:spcPct val="15000"/>
              </a:spcAft>
            </a:pPr>
            <a:r>
              <a:rPr lang="ar-SA" sz="2400" b="1" dirty="0">
                <a:solidFill>
                  <a:schemeClr val="tx1"/>
                </a:solidFill>
                <a:latin typeface="Dubai Light" panose="020B0303030403030204" pitchFamily="34" charset="-78"/>
                <a:cs typeface="Dubai Light" panose="020B0303030403030204" pitchFamily="34" charset="-78"/>
              </a:rPr>
              <a:t>ميِّز القاعدة الأصولية من الفرع الفقهي ثم بيِّن وجه تخريج الفرع عليه في النص الآتي:</a:t>
            </a:r>
          </a:p>
          <a:p>
            <a:pPr marL="0" lvl="1" algn="just" defTabSz="1066800">
              <a:lnSpc>
                <a:spcPct val="90000"/>
              </a:lnSpc>
              <a:spcBef>
                <a:spcPct val="0"/>
              </a:spcBef>
              <a:spcAft>
                <a:spcPct val="15000"/>
              </a:spcAft>
            </a:pPr>
            <a:r>
              <a:rPr lang="ar-SA" sz="2400" b="1" dirty="0">
                <a:solidFill>
                  <a:srgbClr val="000000"/>
                </a:solidFill>
                <a:latin typeface="Dubai Light" panose="020B0303030403030204" pitchFamily="34" charset="-78"/>
                <a:cs typeface="Dubai Light" panose="020B0303030403030204" pitchFamily="34" charset="-78"/>
              </a:rPr>
              <a:t>قال الجصاص رحمه الله -في سياق بيان عله الربا-: «ولِما ذهب إليه أصحابنا في اعتبار الكيل والوزن دلائل من الأثر والنظر، وقد ذكرناها في مواضع، ومما يدل عليه من فحوى الخبر، قوله: «</a:t>
            </a:r>
            <a:r>
              <a:rPr lang="ar-SA" sz="2400" b="1" dirty="0">
                <a:solidFill>
                  <a:schemeClr val="accent1"/>
                </a:solidFill>
                <a:latin typeface="Dubai Light" panose="020B0303030403030204" pitchFamily="34" charset="-78"/>
                <a:cs typeface="Dubai Light" panose="020B0303030403030204" pitchFamily="34" charset="-78"/>
              </a:rPr>
              <a:t>الذهب بالذهب مثلاً بمثل وزنًا بوزن، والحنطة بالحنطة مثلاً بمثل كيلاً بكيل</a:t>
            </a:r>
            <a:r>
              <a:rPr lang="ar-SA" sz="2400" b="1" dirty="0">
                <a:solidFill>
                  <a:srgbClr val="000000"/>
                </a:solidFill>
                <a:latin typeface="Dubai Light" panose="020B0303030403030204" pitchFamily="34" charset="-78"/>
                <a:cs typeface="Dubai Light" panose="020B0303030403030204" pitchFamily="34" charset="-78"/>
              </a:rPr>
              <a:t>» فأوجب استيفاء المماثلة بالوزن في الموزون، وبالكيل في المكيل، فدل ذلك على أن الاعتبار في التحريم: الكيل والوزن مضمومًا إلى الجنس».</a:t>
            </a:r>
            <a:endParaRPr lang="en-US" sz="2400" b="1" dirty="0">
              <a:solidFill>
                <a:schemeClr val="tx1"/>
              </a:solidFill>
              <a:latin typeface="Dubai Light" panose="020B0303030403030204" pitchFamily="34" charset="-78"/>
              <a:cs typeface="Dubai Light" panose="020B0303030403030204" pitchFamily="34" charset="-78"/>
            </a:endParaRPr>
          </a:p>
        </p:txBody>
      </p:sp>
      <p:sp>
        <p:nvSpPr>
          <p:cNvPr id="11" name="شكل حر: شكل 10">
            <a:extLst>
              <a:ext uri="{FF2B5EF4-FFF2-40B4-BE49-F238E27FC236}">
                <a16:creationId xmlns:a16="http://schemas.microsoft.com/office/drawing/2014/main" id="{5BBE5729-F6AA-49D8-8170-852975663446}"/>
              </a:ext>
            </a:extLst>
          </p:cNvPr>
          <p:cNvSpPr/>
          <p:nvPr/>
        </p:nvSpPr>
        <p:spPr>
          <a:xfrm>
            <a:off x="10416707" y="3798235"/>
            <a:ext cx="1372006" cy="1940767"/>
          </a:xfrm>
          <a:custGeom>
            <a:avLst/>
            <a:gdLst>
              <a:gd name="connsiteX0" fmla="*/ 0 w 1732719"/>
              <a:gd name="connsiteY0" fmla="*/ 0 h 1212903"/>
              <a:gd name="connsiteX1" fmla="*/ 1126268 w 1732719"/>
              <a:gd name="connsiteY1" fmla="*/ 0 h 1212903"/>
              <a:gd name="connsiteX2" fmla="*/ 1732719 w 1732719"/>
              <a:gd name="connsiteY2" fmla="*/ 606452 h 1212903"/>
              <a:gd name="connsiteX3" fmla="*/ 1126268 w 1732719"/>
              <a:gd name="connsiteY3" fmla="*/ 1212903 h 1212903"/>
              <a:gd name="connsiteX4" fmla="*/ 0 w 1732719"/>
              <a:gd name="connsiteY4" fmla="*/ 1212903 h 1212903"/>
              <a:gd name="connsiteX5" fmla="*/ 606452 w 1732719"/>
              <a:gd name="connsiteY5" fmla="*/ 606452 h 1212903"/>
              <a:gd name="connsiteX6" fmla="*/ 0 w 1732719"/>
              <a:gd name="connsiteY6" fmla="*/ 0 h 1212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2719" h="1212903">
                <a:moveTo>
                  <a:pt x="1732719" y="0"/>
                </a:moveTo>
                <a:lnTo>
                  <a:pt x="1732719" y="788387"/>
                </a:lnTo>
                <a:lnTo>
                  <a:pt x="866359" y="1212903"/>
                </a:lnTo>
                <a:lnTo>
                  <a:pt x="0" y="788387"/>
                </a:lnTo>
                <a:lnTo>
                  <a:pt x="0" y="0"/>
                </a:lnTo>
                <a:lnTo>
                  <a:pt x="866359" y="424516"/>
                </a:lnTo>
                <a:lnTo>
                  <a:pt x="1732719" y="0"/>
                </a:ln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15876" tIns="622327" rIns="15874" bIns="622326" numCol="1" spcCol="1270" anchor="ctr" anchorCtr="0">
            <a:noAutofit/>
          </a:bodyPr>
          <a:lstStyle/>
          <a:p>
            <a:pPr algn="ctr" defTabSz="1111250">
              <a:lnSpc>
                <a:spcPct val="90000"/>
              </a:lnSpc>
              <a:spcBef>
                <a:spcPct val="0"/>
              </a:spcBef>
              <a:spcAft>
                <a:spcPct val="35000"/>
              </a:spcAft>
            </a:pPr>
            <a:r>
              <a:rPr lang="ar-SA" sz="2400" b="1" dirty="0">
                <a:solidFill>
                  <a:srgbClr val="44546A"/>
                </a:solidFill>
                <a:latin typeface="Calibri"/>
                <a:cs typeface="Sakkal Majalla"/>
              </a:rPr>
              <a:t>النشاط الثاني</a:t>
            </a:r>
            <a:endParaRPr lang="en-US" sz="2400" b="1" dirty="0">
              <a:solidFill>
                <a:srgbClr val="44546A"/>
              </a:solidFill>
              <a:latin typeface="Calibri"/>
              <a:cs typeface="Sakkal Majalla"/>
            </a:endParaRPr>
          </a:p>
        </p:txBody>
      </p:sp>
    </p:spTree>
    <p:extLst>
      <p:ext uri="{BB962C8B-B14F-4D97-AF65-F5344CB8AC3E}">
        <p14:creationId xmlns:p14="http://schemas.microsoft.com/office/powerpoint/2010/main" val="2871896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4A18A9F-BDD7-4A37-AB9A-B92E86DA109A}"/>
              </a:ext>
            </a:extLst>
          </p:cNvPr>
          <p:cNvSpPr>
            <a:spLocks noGrp="1"/>
          </p:cNvSpPr>
          <p:nvPr>
            <p:ph type="title"/>
          </p:nvPr>
        </p:nvSpPr>
        <p:spPr/>
        <p:txBody>
          <a:bodyPr>
            <a:normAutofit/>
          </a:bodyPr>
          <a:lstStyle/>
          <a:p>
            <a:r>
              <a:rPr lang="ar-SA" sz="3600" dirty="0">
                <a:latin typeface="Dubai" panose="020B0503030403030204" pitchFamily="34" charset="-78"/>
                <a:cs typeface="Dubai" panose="020B0503030403030204" pitchFamily="34" charset="-78"/>
              </a:rPr>
              <a:t>أنشطة ختامية</a:t>
            </a:r>
            <a:endParaRPr lang="en-US" sz="3200" dirty="0"/>
          </a:p>
        </p:txBody>
      </p:sp>
      <p:sp>
        <p:nvSpPr>
          <p:cNvPr id="7" name="مستطيل: زوايا قطرية مستديرة 6">
            <a:extLst>
              <a:ext uri="{FF2B5EF4-FFF2-40B4-BE49-F238E27FC236}">
                <a16:creationId xmlns:a16="http://schemas.microsoft.com/office/drawing/2014/main" id="{180C29BE-A528-4580-8990-6D062670BC4A}"/>
              </a:ext>
            </a:extLst>
          </p:cNvPr>
          <p:cNvSpPr/>
          <p:nvPr/>
        </p:nvSpPr>
        <p:spPr>
          <a:xfrm>
            <a:off x="758611" y="2034749"/>
            <a:ext cx="9592530" cy="2341308"/>
          </a:xfrm>
          <a:prstGeom prst="round2Diag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5878" tIns="85876" rIns="170687" bIns="85879" numCol="1" spcCol="1270" anchor="ctr" anchorCtr="0">
            <a:noAutofit/>
          </a:bodyPr>
          <a:lstStyle/>
          <a:p>
            <a:pPr marL="0" lvl="1" algn="just" defTabSz="1066800">
              <a:lnSpc>
                <a:spcPct val="90000"/>
              </a:lnSpc>
              <a:spcBef>
                <a:spcPct val="0"/>
              </a:spcBef>
              <a:spcAft>
                <a:spcPct val="15000"/>
              </a:spcAft>
            </a:pPr>
            <a:r>
              <a:rPr lang="ar-SA" sz="2400" b="1" dirty="0">
                <a:solidFill>
                  <a:schemeClr val="tx1"/>
                </a:solidFill>
                <a:latin typeface="Dubai Light" panose="020B0303030403030204" pitchFamily="34" charset="-78"/>
                <a:cs typeface="Dubai Light" panose="020B0303030403030204" pitchFamily="34" charset="-78"/>
              </a:rPr>
              <a:t>بيّن المفهوم الموافق أو المخالف من النصوص الآتية، وهل يمكن العمل على وفقه أم لا؟ مع بيان السبب:</a:t>
            </a:r>
          </a:p>
          <a:p>
            <a:pPr marL="228600" lvl="1" indent="-228600" algn="just" defTabSz="1066800">
              <a:lnSpc>
                <a:spcPct val="90000"/>
              </a:lnSpc>
              <a:spcBef>
                <a:spcPct val="0"/>
              </a:spcBef>
              <a:spcAft>
                <a:spcPct val="15000"/>
              </a:spcAft>
            </a:pPr>
            <a:r>
              <a:rPr lang="ar-SA" sz="2400" b="1" dirty="0">
                <a:solidFill>
                  <a:srgbClr val="000000"/>
                </a:solidFill>
                <a:latin typeface="Dubai Light" panose="020B0303030403030204" pitchFamily="34" charset="-78"/>
                <a:cs typeface="Dubai Light" panose="020B0303030403030204" pitchFamily="34" charset="-78"/>
              </a:rPr>
              <a:t>1-قول النبي ﷺ: «</a:t>
            </a:r>
            <a:r>
              <a:rPr lang="ar-SA" sz="2400" b="1" dirty="0">
                <a:solidFill>
                  <a:schemeClr val="accent1"/>
                </a:solidFill>
                <a:latin typeface="Dubai Light" panose="020B0303030403030204" pitchFamily="34" charset="-78"/>
                <a:cs typeface="Dubai Light" panose="020B0303030403030204" pitchFamily="34" charset="-78"/>
              </a:rPr>
              <a:t>من نام عن صلاة أو نسيها فليصلها إذا ذكرها</a:t>
            </a:r>
            <a:r>
              <a:rPr lang="ar-SA" sz="2400" b="1" dirty="0">
                <a:solidFill>
                  <a:srgbClr val="000000"/>
                </a:solidFill>
                <a:latin typeface="Dubai Light" panose="020B0303030403030204" pitchFamily="34" charset="-78"/>
                <a:cs typeface="Dubai Light" panose="020B0303030403030204" pitchFamily="34" charset="-78"/>
              </a:rPr>
              <a:t>». </a:t>
            </a:r>
          </a:p>
          <a:p>
            <a:pPr marL="228600" lvl="1" indent="-228600" algn="just" defTabSz="1066800">
              <a:lnSpc>
                <a:spcPct val="90000"/>
              </a:lnSpc>
              <a:spcBef>
                <a:spcPct val="0"/>
              </a:spcBef>
              <a:spcAft>
                <a:spcPct val="15000"/>
              </a:spcAft>
            </a:pPr>
            <a:r>
              <a:rPr lang="ar-SA" sz="2400" b="1" dirty="0">
                <a:solidFill>
                  <a:srgbClr val="000000"/>
                </a:solidFill>
                <a:latin typeface="Dubai Light" panose="020B0303030403030204" pitchFamily="34" charset="-78"/>
                <a:cs typeface="Dubai Light" panose="020B0303030403030204" pitchFamily="34" charset="-78"/>
              </a:rPr>
              <a:t>2-قول النبي ﷺ: «</a:t>
            </a:r>
            <a:r>
              <a:rPr lang="ar-SA" sz="2400" b="1" dirty="0">
                <a:solidFill>
                  <a:schemeClr val="accent1"/>
                </a:solidFill>
                <a:latin typeface="Dubai Light" panose="020B0303030403030204" pitchFamily="34" charset="-78"/>
                <a:cs typeface="Dubai Light" panose="020B0303030403030204" pitchFamily="34" charset="-78"/>
              </a:rPr>
              <a:t>صلاة الليل مثنى</a:t>
            </a:r>
            <a:r>
              <a:rPr lang="ar-SA" sz="2400" b="1" dirty="0">
                <a:solidFill>
                  <a:srgbClr val="000000"/>
                </a:solidFill>
                <a:latin typeface="Dubai Light" panose="020B0303030403030204" pitchFamily="34" charset="-78"/>
                <a:cs typeface="Dubai Light" panose="020B0303030403030204" pitchFamily="34" charset="-78"/>
              </a:rPr>
              <a:t>». </a:t>
            </a:r>
          </a:p>
          <a:p>
            <a:pPr marL="228600" lvl="1" indent="-228600" algn="just" defTabSz="1066800">
              <a:lnSpc>
                <a:spcPct val="90000"/>
              </a:lnSpc>
              <a:spcBef>
                <a:spcPct val="0"/>
              </a:spcBef>
              <a:spcAft>
                <a:spcPct val="15000"/>
              </a:spcAft>
            </a:pPr>
            <a:r>
              <a:rPr lang="ar-SA" sz="2400" b="1" dirty="0">
                <a:solidFill>
                  <a:srgbClr val="000000"/>
                </a:solidFill>
                <a:latin typeface="Dubai Light" panose="020B0303030403030204" pitchFamily="34" charset="-78"/>
                <a:cs typeface="Dubai Light" panose="020B0303030403030204" pitchFamily="34" charset="-78"/>
              </a:rPr>
              <a:t>3-قول النبي ﷺ: «</a:t>
            </a:r>
            <a:r>
              <a:rPr lang="ar-SA" sz="2400" b="1" dirty="0">
                <a:solidFill>
                  <a:schemeClr val="accent1"/>
                </a:solidFill>
                <a:latin typeface="Dubai Light" panose="020B0303030403030204" pitchFamily="34" charset="-78"/>
                <a:cs typeface="Dubai Light" panose="020B0303030403030204" pitchFamily="34" charset="-78"/>
              </a:rPr>
              <a:t>إذا بلغ الماء قلتين لم يحمل الخبث</a:t>
            </a:r>
            <a:r>
              <a:rPr lang="ar-SA" sz="2400" b="1" dirty="0">
                <a:solidFill>
                  <a:srgbClr val="000000"/>
                </a:solidFill>
                <a:latin typeface="Dubai Light" panose="020B0303030403030204" pitchFamily="34" charset="-78"/>
                <a:cs typeface="Dubai Light" panose="020B0303030403030204" pitchFamily="34" charset="-78"/>
              </a:rPr>
              <a:t>».</a:t>
            </a:r>
          </a:p>
        </p:txBody>
      </p:sp>
      <p:sp>
        <p:nvSpPr>
          <p:cNvPr id="8" name="شكل حر: شكل 7">
            <a:extLst>
              <a:ext uri="{FF2B5EF4-FFF2-40B4-BE49-F238E27FC236}">
                <a16:creationId xmlns:a16="http://schemas.microsoft.com/office/drawing/2014/main" id="{FA05752C-ABEE-4203-87E5-51574F9E9062}"/>
              </a:ext>
            </a:extLst>
          </p:cNvPr>
          <p:cNvSpPr/>
          <p:nvPr/>
        </p:nvSpPr>
        <p:spPr>
          <a:xfrm>
            <a:off x="10351141" y="2034749"/>
            <a:ext cx="1372006" cy="1940767"/>
          </a:xfrm>
          <a:custGeom>
            <a:avLst/>
            <a:gdLst>
              <a:gd name="connsiteX0" fmla="*/ 0 w 1732719"/>
              <a:gd name="connsiteY0" fmla="*/ 0 h 1212903"/>
              <a:gd name="connsiteX1" fmla="*/ 1126268 w 1732719"/>
              <a:gd name="connsiteY1" fmla="*/ 0 h 1212903"/>
              <a:gd name="connsiteX2" fmla="*/ 1732719 w 1732719"/>
              <a:gd name="connsiteY2" fmla="*/ 606452 h 1212903"/>
              <a:gd name="connsiteX3" fmla="*/ 1126268 w 1732719"/>
              <a:gd name="connsiteY3" fmla="*/ 1212903 h 1212903"/>
              <a:gd name="connsiteX4" fmla="*/ 0 w 1732719"/>
              <a:gd name="connsiteY4" fmla="*/ 1212903 h 1212903"/>
              <a:gd name="connsiteX5" fmla="*/ 606452 w 1732719"/>
              <a:gd name="connsiteY5" fmla="*/ 606452 h 1212903"/>
              <a:gd name="connsiteX6" fmla="*/ 0 w 1732719"/>
              <a:gd name="connsiteY6" fmla="*/ 0 h 1212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2719" h="1212903">
                <a:moveTo>
                  <a:pt x="1732719" y="0"/>
                </a:moveTo>
                <a:lnTo>
                  <a:pt x="1732719" y="788387"/>
                </a:lnTo>
                <a:lnTo>
                  <a:pt x="866359" y="1212903"/>
                </a:lnTo>
                <a:lnTo>
                  <a:pt x="0" y="788387"/>
                </a:lnTo>
                <a:lnTo>
                  <a:pt x="0" y="0"/>
                </a:lnTo>
                <a:lnTo>
                  <a:pt x="866359" y="424516"/>
                </a:lnTo>
                <a:lnTo>
                  <a:pt x="1732719" y="0"/>
                </a:ln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15876" tIns="622327" rIns="15874" bIns="622326" numCol="1" spcCol="1270" anchor="ctr" anchorCtr="0">
            <a:noAutofit/>
          </a:bodyPr>
          <a:lstStyle/>
          <a:p>
            <a:pPr defTabSz="1111250">
              <a:lnSpc>
                <a:spcPct val="90000"/>
              </a:lnSpc>
              <a:spcBef>
                <a:spcPct val="0"/>
              </a:spcBef>
              <a:spcAft>
                <a:spcPct val="35000"/>
              </a:spcAft>
            </a:pPr>
            <a:r>
              <a:rPr lang="ar-SA" sz="2400" b="1" dirty="0">
                <a:solidFill>
                  <a:srgbClr val="44546A"/>
                </a:solidFill>
                <a:latin typeface="Calibri"/>
                <a:cs typeface="Sakkal Majalla"/>
              </a:rPr>
              <a:t>النشاط الثالث</a:t>
            </a:r>
            <a:endParaRPr lang="en-US" sz="2400" b="1" dirty="0">
              <a:solidFill>
                <a:srgbClr val="44546A"/>
              </a:solidFill>
              <a:latin typeface="Calibri"/>
              <a:cs typeface="Sakkal Majalla"/>
            </a:endParaRPr>
          </a:p>
        </p:txBody>
      </p:sp>
      <p:pic>
        <p:nvPicPr>
          <p:cNvPr id="12" name="Picture 3">
            <a:hlinkClick r:id="rId2" action="ppaction://hlinksldjump"/>
            <a:extLst>
              <a:ext uri="{FF2B5EF4-FFF2-40B4-BE49-F238E27FC236}">
                <a16:creationId xmlns:a16="http://schemas.microsoft.com/office/drawing/2014/main" id="{784A7615-97E3-41CF-AA90-1CA4AFA2D9E3}"/>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91418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5">
            <a:extLst>
              <a:ext uri="{FF2B5EF4-FFF2-40B4-BE49-F238E27FC236}">
                <a16:creationId xmlns:a16="http://schemas.microsoft.com/office/drawing/2014/main" id="{273CCD9F-45FE-4B5E-9E73-59825F9AC7C8}"/>
              </a:ext>
            </a:extLst>
          </p:cNvPr>
          <p:cNvSpPr txBox="1">
            <a:spLocks/>
          </p:cNvSpPr>
          <p:nvPr/>
        </p:nvSpPr>
        <p:spPr>
          <a:xfrm>
            <a:off x="2152650" y="1087280"/>
            <a:ext cx="7886700" cy="1188243"/>
          </a:xfrm>
          <a:prstGeom prst="rect">
            <a:avLst/>
          </a:prstGeom>
        </p:spPr>
        <p:txBody>
          <a:bodyPr>
            <a:normAutofit/>
          </a:bodyPr>
          <a:lstStyle>
            <a:lvl1pPr algn="ctr" defTabSz="914400" rtl="1" eaLnBrk="1" latinLnBrk="0" hangingPunct="1">
              <a:lnSpc>
                <a:spcPct val="90000"/>
              </a:lnSpc>
              <a:spcBef>
                <a:spcPct val="0"/>
              </a:spcBef>
              <a:buNone/>
              <a:defRPr sz="3600" kern="1200">
                <a:solidFill>
                  <a:schemeClr val="tx1"/>
                </a:solidFill>
                <a:latin typeface="+mj-lt"/>
                <a:ea typeface="+mj-ea"/>
                <a:cs typeface="+mj-cs"/>
              </a:defRPr>
            </a:lvl1pPr>
          </a:lstStyle>
          <a:p>
            <a:pPr>
              <a:lnSpc>
                <a:spcPct val="150000"/>
              </a:lnSpc>
            </a:pPr>
            <a:r>
              <a:rPr lang="ar-SA" sz="3200" b="1"/>
              <a:t>جميع الحقوق محفوظة لشركة إثراء المتون</a:t>
            </a:r>
            <a:endParaRPr lang="ar-SA" sz="3200" dirty="0"/>
          </a:p>
        </p:txBody>
      </p:sp>
      <p:graphicFrame>
        <p:nvGraphicFramePr>
          <p:cNvPr id="4" name="رسم تخطيطي 3">
            <a:extLst>
              <a:ext uri="{FF2B5EF4-FFF2-40B4-BE49-F238E27FC236}">
                <a16:creationId xmlns:a16="http://schemas.microsoft.com/office/drawing/2014/main" id="{8325656D-8FAC-4D8B-B58A-DE3DCF3234FE}"/>
              </a:ext>
            </a:extLst>
          </p:cNvPr>
          <p:cNvGraphicFramePr/>
          <p:nvPr>
            <p:extLst>
              <p:ext uri="{D42A27DB-BD31-4B8C-83A1-F6EECF244321}">
                <p14:modId xmlns:p14="http://schemas.microsoft.com/office/powerpoint/2010/main" val="1514483193"/>
              </p:ext>
            </p:extLst>
          </p:nvPr>
        </p:nvGraphicFramePr>
        <p:xfrm>
          <a:off x="3888582" y="2889884"/>
          <a:ext cx="4414837" cy="30289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836924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144895C-C9DA-4A06-ABAF-F57EBD4EA16F}"/>
              </a:ext>
            </a:extLst>
          </p:cNvPr>
          <p:cNvSpPr>
            <a:spLocks noGrp="1"/>
          </p:cNvSpPr>
          <p:nvPr>
            <p:ph type="title"/>
          </p:nvPr>
        </p:nvSpPr>
        <p:spPr/>
        <p:txBody>
          <a:bodyPr>
            <a:normAutofit/>
          </a:bodyPr>
          <a:lstStyle/>
          <a:p>
            <a:r>
              <a:rPr lang="ar-SA" sz="3600">
                <a:latin typeface="Dubai" panose="020B0503030403030204" pitchFamily="34" charset="-78"/>
                <a:cs typeface="Dubai" panose="020B0503030403030204" pitchFamily="34" charset="-78"/>
              </a:rPr>
              <a:t>تمهيد</a:t>
            </a:r>
            <a:endParaRPr lang="en-US" sz="3600" dirty="0">
              <a:latin typeface="Dubai" panose="020B0503030403030204" pitchFamily="34" charset="-78"/>
              <a:cs typeface="Dubai" panose="020B0503030403030204" pitchFamily="34" charset="-78"/>
            </a:endParaRPr>
          </a:p>
        </p:txBody>
      </p:sp>
      <p:graphicFrame>
        <p:nvGraphicFramePr>
          <p:cNvPr id="13" name="رسم تخطيطي 12">
            <a:extLst>
              <a:ext uri="{FF2B5EF4-FFF2-40B4-BE49-F238E27FC236}">
                <a16:creationId xmlns:a16="http://schemas.microsoft.com/office/drawing/2014/main" id="{AE071F8F-E134-493A-A815-362AF74ACC46}"/>
              </a:ext>
            </a:extLst>
          </p:cNvPr>
          <p:cNvGraphicFramePr/>
          <p:nvPr>
            <p:extLst>
              <p:ext uri="{D42A27DB-BD31-4B8C-83A1-F6EECF244321}">
                <p14:modId xmlns:p14="http://schemas.microsoft.com/office/powerpoint/2010/main" val="3187494634"/>
              </p:ext>
            </p:extLst>
          </p:nvPr>
        </p:nvGraphicFramePr>
        <p:xfrm>
          <a:off x="7007293" y="1376266"/>
          <a:ext cx="4789712" cy="2071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5" name="رسم تخطيطي 24">
            <a:extLst>
              <a:ext uri="{FF2B5EF4-FFF2-40B4-BE49-F238E27FC236}">
                <a16:creationId xmlns:a16="http://schemas.microsoft.com/office/drawing/2014/main" id="{9491E9B3-A9A4-46F7-A9C9-7632E7050702}"/>
              </a:ext>
            </a:extLst>
          </p:cNvPr>
          <p:cNvGraphicFramePr/>
          <p:nvPr>
            <p:extLst>
              <p:ext uri="{D42A27DB-BD31-4B8C-83A1-F6EECF244321}">
                <p14:modId xmlns:p14="http://schemas.microsoft.com/office/powerpoint/2010/main" val="1037327773"/>
              </p:ext>
            </p:extLst>
          </p:nvPr>
        </p:nvGraphicFramePr>
        <p:xfrm>
          <a:off x="284559" y="1604589"/>
          <a:ext cx="6638762" cy="48055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590045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graphicEl>
                                              <a:dgm id="{307C4075-E393-4C42-ABCD-E89C94929A57}"/>
                                            </p:graphicEl>
                                          </p:spTgt>
                                        </p:tgtEl>
                                        <p:attrNameLst>
                                          <p:attrName>style.visibility</p:attrName>
                                        </p:attrNameLst>
                                      </p:cBhvr>
                                      <p:to>
                                        <p:strVal val="visible"/>
                                      </p:to>
                                    </p:set>
                                    <p:animEffect transition="in" filter="fade">
                                      <p:cBhvr>
                                        <p:cTn id="7" dur="500"/>
                                        <p:tgtEl>
                                          <p:spTgt spid="13">
                                            <p:graphicEl>
                                              <a:dgm id="{307C4075-E393-4C42-ABCD-E89C94929A5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graphicEl>
                                              <a:dgm id="{74C9B29B-7EA5-4820-868B-96053E8212AB}"/>
                                            </p:graphicEl>
                                          </p:spTgt>
                                        </p:tgtEl>
                                        <p:attrNameLst>
                                          <p:attrName>style.visibility</p:attrName>
                                        </p:attrNameLst>
                                      </p:cBhvr>
                                      <p:to>
                                        <p:strVal val="visible"/>
                                      </p:to>
                                    </p:set>
                                    <p:animEffect transition="in" filter="fade">
                                      <p:cBhvr>
                                        <p:cTn id="12" dur="500"/>
                                        <p:tgtEl>
                                          <p:spTgt spid="13">
                                            <p:graphicEl>
                                              <a:dgm id="{74C9B29B-7EA5-4820-868B-96053E8212AB}"/>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graphicEl>
                                              <a:dgm id="{DDB50B63-D2DC-481E-A66C-49A9EB63AA30}"/>
                                            </p:graphicEl>
                                          </p:spTgt>
                                        </p:tgtEl>
                                        <p:attrNameLst>
                                          <p:attrName>style.visibility</p:attrName>
                                        </p:attrNameLst>
                                      </p:cBhvr>
                                      <p:to>
                                        <p:strVal val="visible"/>
                                      </p:to>
                                    </p:set>
                                    <p:animEffect transition="in" filter="fade">
                                      <p:cBhvr>
                                        <p:cTn id="15" dur="500"/>
                                        <p:tgtEl>
                                          <p:spTgt spid="13">
                                            <p:graphicEl>
                                              <a:dgm id="{DDB50B63-D2DC-481E-A66C-49A9EB63AA3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5">
                                            <p:graphicEl>
                                              <a:dgm id="{087D354B-8382-4F52-AD41-F92884AF0F31}"/>
                                            </p:graphicEl>
                                          </p:spTgt>
                                        </p:tgtEl>
                                        <p:attrNameLst>
                                          <p:attrName>style.visibility</p:attrName>
                                        </p:attrNameLst>
                                      </p:cBhvr>
                                      <p:to>
                                        <p:strVal val="visible"/>
                                      </p:to>
                                    </p:set>
                                    <p:animEffect transition="in" filter="fade">
                                      <p:cBhvr>
                                        <p:cTn id="20" dur="500"/>
                                        <p:tgtEl>
                                          <p:spTgt spid="25">
                                            <p:graphicEl>
                                              <a:dgm id="{087D354B-8382-4F52-AD41-F92884AF0F31}"/>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5">
                                            <p:graphicEl>
                                              <a:dgm id="{5A59D1ED-ABAB-40AF-8164-AFA5DD1496DF}"/>
                                            </p:graphicEl>
                                          </p:spTgt>
                                        </p:tgtEl>
                                        <p:attrNameLst>
                                          <p:attrName>style.visibility</p:attrName>
                                        </p:attrNameLst>
                                      </p:cBhvr>
                                      <p:to>
                                        <p:strVal val="visible"/>
                                      </p:to>
                                    </p:set>
                                    <p:animEffect transition="in" filter="fade">
                                      <p:cBhvr>
                                        <p:cTn id="25" dur="500"/>
                                        <p:tgtEl>
                                          <p:spTgt spid="25">
                                            <p:graphicEl>
                                              <a:dgm id="{5A59D1ED-ABAB-40AF-8164-AFA5DD1496DF}"/>
                                            </p:graphic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
                                            <p:graphicEl>
                                              <a:dgm id="{0E42CB6C-02C4-4BB2-A7C4-581DE68A0CAA}"/>
                                            </p:graphicEl>
                                          </p:spTgt>
                                        </p:tgtEl>
                                        <p:attrNameLst>
                                          <p:attrName>style.visibility</p:attrName>
                                        </p:attrNameLst>
                                      </p:cBhvr>
                                      <p:to>
                                        <p:strVal val="visible"/>
                                      </p:to>
                                    </p:set>
                                    <p:animEffect transition="in" filter="fade">
                                      <p:cBhvr>
                                        <p:cTn id="28" dur="500"/>
                                        <p:tgtEl>
                                          <p:spTgt spid="25">
                                            <p:graphicEl>
                                              <a:dgm id="{0E42CB6C-02C4-4BB2-A7C4-581DE68A0CAA}"/>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5">
                                            <p:graphicEl>
                                              <a:dgm id="{264662E2-8CC9-43CD-BF1D-FC5B11D84B78}"/>
                                            </p:graphicEl>
                                          </p:spTgt>
                                        </p:tgtEl>
                                        <p:attrNameLst>
                                          <p:attrName>style.visibility</p:attrName>
                                        </p:attrNameLst>
                                      </p:cBhvr>
                                      <p:to>
                                        <p:strVal val="visible"/>
                                      </p:to>
                                    </p:set>
                                    <p:animEffect transition="in" filter="fade">
                                      <p:cBhvr>
                                        <p:cTn id="33" dur="500"/>
                                        <p:tgtEl>
                                          <p:spTgt spid="25">
                                            <p:graphicEl>
                                              <a:dgm id="{264662E2-8CC9-43CD-BF1D-FC5B11D84B78}"/>
                                            </p:graphic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5">
                                            <p:graphicEl>
                                              <a:dgm id="{F3CA0F36-652C-44A7-992B-349662B11693}"/>
                                            </p:graphicEl>
                                          </p:spTgt>
                                        </p:tgtEl>
                                        <p:attrNameLst>
                                          <p:attrName>style.visibility</p:attrName>
                                        </p:attrNameLst>
                                      </p:cBhvr>
                                      <p:to>
                                        <p:strVal val="visible"/>
                                      </p:to>
                                    </p:set>
                                    <p:animEffect transition="in" filter="fade">
                                      <p:cBhvr>
                                        <p:cTn id="36" dur="500"/>
                                        <p:tgtEl>
                                          <p:spTgt spid="25">
                                            <p:graphicEl>
                                              <a:dgm id="{F3CA0F36-652C-44A7-992B-349662B11693}"/>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5">
                                            <p:graphicEl>
                                              <a:dgm id="{739DDCB0-95ED-49B9-85FD-92C53373042E}"/>
                                            </p:graphicEl>
                                          </p:spTgt>
                                        </p:tgtEl>
                                        <p:attrNameLst>
                                          <p:attrName>style.visibility</p:attrName>
                                        </p:attrNameLst>
                                      </p:cBhvr>
                                      <p:to>
                                        <p:strVal val="visible"/>
                                      </p:to>
                                    </p:set>
                                    <p:animEffect transition="in" filter="fade">
                                      <p:cBhvr>
                                        <p:cTn id="41" dur="500"/>
                                        <p:tgtEl>
                                          <p:spTgt spid="25">
                                            <p:graphicEl>
                                              <a:dgm id="{739DDCB0-95ED-49B9-85FD-92C53373042E}"/>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5">
                                            <p:graphicEl>
                                              <a:dgm id="{0636E1B3-2643-4078-8EA0-62B9133C33B2}"/>
                                            </p:graphicEl>
                                          </p:spTgt>
                                        </p:tgtEl>
                                        <p:attrNameLst>
                                          <p:attrName>style.visibility</p:attrName>
                                        </p:attrNameLst>
                                      </p:cBhvr>
                                      <p:to>
                                        <p:strVal val="visible"/>
                                      </p:to>
                                    </p:set>
                                    <p:animEffect transition="in" filter="fade">
                                      <p:cBhvr>
                                        <p:cTn id="44" dur="500"/>
                                        <p:tgtEl>
                                          <p:spTgt spid="25">
                                            <p:graphicEl>
                                              <a:dgm id="{0636E1B3-2643-4078-8EA0-62B9133C33B2}"/>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5">
                                            <p:graphicEl>
                                              <a:dgm id="{B4F29EDF-7C8C-4ADF-BBA1-013CB536C1CB}"/>
                                            </p:graphicEl>
                                          </p:spTgt>
                                        </p:tgtEl>
                                        <p:attrNameLst>
                                          <p:attrName>style.visibility</p:attrName>
                                        </p:attrNameLst>
                                      </p:cBhvr>
                                      <p:to>
                                        <p:strVal val="visible"/>
                                      </p:to>
                                    </p:set>
                                    <p:animEffect transition="in" filter="fade">
                                      <p:cBhvr>
                                        <p:cTn id="49" dur="500"/>
                                        <p:tgtEl>
                                          <p:spTgt spid="25">
                                            <p:graphicEl>
                                              <a:dgm id="{B4F29EDF-7C8C-4ADF-BBA1-013CB536C1CB}"/>
                                            </p:graphic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5">
                                            <p:graphicEl>
                                              <a:dgm id="{24B5E189-07FE-44B9-962F-793BE95E9DF7}"/>
                                            </p:graphicEl>
                                          </p:spTgt>
                                        </p:tgtEl>
                                        <p:attrNameLst>
                                          <p:attrName>style.visibility</p:attrName>
                                        </p:attrNameLst>
                                      </p:cBhvr>
                                      <p:to>
                                        <p:strVal val="visible"/>
                                      </p:to>
                                    </p:set>
                                    <p:animEffect transition="in" filter="fade">
                                      <p:cBhvr>
                                        <p:cTn id="52" dur="500"/>
                                        <p:tgtEl>
                                          <p:spTgt spid="25">
                                            <p:graphicEl>
                                              <a:dgm id="{24B5E189-07FE-44B9-962F-793BE95E9DF7}"/>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5">
                                            <p:graphicEl>
                                              <a:dgm id="{B450009E-2833-4735-985E-5F5C2E7553B0}"/>
                                            </p:graphicEl>
                                          </p:spTgt>
                                        </p:tgtEl>
                                        <p:attrNameLst>
                                          <p:attrName>style.visibility</p:attrName>
                                        </p:attrNameLst>
                                      </p:cBhvr>
                                      <p:to>
                                        <p:strVal val="visible"/>
                                      </p:to>
                                    </p:set>
                                    <p:animEffect transition="in" filter="fade">
                                      <p:cBhvr>
                                        <p:cTn id="57" dur="500"/>
                                        <p:tgtEl>
                                          <p:spTgt spid="25">
                                            <p:graphicEl>
                                              <a:dgm id="{B450009E-2833-4735-985E-5F5C2E7553B0}"/>
                                            </p:graphic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5">
                                            <p:graphicEl>
                                              <a:dgm id="{065C727F-5CD2-4793-8891-49F6ADEFECD6}"/>
                                            </p:graphicEl>
                                          </p:spTgt>
                                        </p:tgtEl>
                                        <p:attrNameLst>
                                          <p:attrName>style.visibility</p:attrName>
                                        </p:attrNameLst>
                                      </p:cBhvr>
                                      <p:to>
                                        <p:strVal val="visible"/>
                                      </p:to>
                                    </p:set>
                                    <p:animEffect transition="in" filter="fade">
                                      <p:cBhvr>
                                        <p:cTn id="60" dur="500"/>
                                        <p:tgtEl>
                                          <p:spTgt spid="25">
                                            <p:graphicEl>
                                              <a:dgm id="{065C727F-5CD2-4793-8891-49F6ADEFECD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Sub>
          <a:bldDgm bld="one"/>
        </p:bldSub>
      </p:bldGraphic>
      <p:bldGraphic spid="2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144895C-C9DA-4A06-ABAF-F57EBD4EA16F}"/>
              </a:ext>
            </a:extLst>
          </p:cNvPr>
          <p:cNvSpPr>
            <a:spLocks noGrp="1"/>
          </p:cNvSpPr>
          <p:nvPr>
            <p:ph type="title"/>
          </p:nvPr>
        </p:nvSpPr>
        <p:spPr/>
        <p:txBody>
          <a:bodyPr>
            <a:normAutofit/>
          </a:bodyPr>
          <a:lstStyle/>
          <a:p>
            <a:r>
              <a:rPr lang="ar-SA" sz="3600">
                <a:latin typeface="Dubai" panose="020B0503030403030204" pitchFamily="34" charset="-78"/>
                <a:cs typeface="Dubai" panose="020B0503030403030204" pitchFamily="34" charset="-78"/>
              </a:rPr>
              <a:t>تمهيد</a:t>
            </a:r>
            <a:endParaRPr lang="en-US" sz="3600" dirty="0">
              <a:latin typeface="Dubai" panose="020B0503030403030204" pitchFamily="34" charset="-78"/>
              <a:cs typeface="Dubai" panose="020B0503030403030204" pitchFamily="34" charset="-78"/>
            </a:endParaRPr>
          </a:p>
        </p:txBody>
      </p:sp>
      <p:sp>
        <p:nvSpPr>
          <p:cNvPr id="18" name="شكل حر: شكل 17">
            <a:extLst>
              <a:ext uri="{FF2B5EF4-FFF2-40B4-BE49-F238E27FC236}">
                <a16:creationId xmlns:a16="http://schemas.microsoft.com/office/drawing/2014/main" id="{06041E8C-F0EB-4A9A-AED9-E62CC713F466}"/>
              </a:ext>
            </a:extLst>
          </p:cNvPr>
          <p:cNvSpPr/>
          <p:nvPr/>
        </p:nvSpPr>
        <p:spPr>
          <a:xfrm>
            <a:off x="6050279" y="2411159"/>
            <a:ext cx="45721" cy="268179"/>
          </a:xfrm>
          <a:custGeom>
            <a:avLst/>
            <a:gdLst/>
            <a:ahLst/>
            <a:cxnLst/>
            <a:rect l="0" t="0" r="0" b="0"/>
            <a:pathLst>
              <a:path>
                <a:moveTo>
                  <a:pt x="45720" y="0"/>
                </a:moveTo>
                <a:lnTo>
                  <a:pt x="45720" y="11794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9" name="مستطيل: زوايا قطرية مستديرة 18">
            <a:extLst>
              <a:ext uri="{FF2B5EF4-FFF2-40B4-BE49-F238E27FC236}">
                <a16:creationId xmlns:a16="http://schemas.microsoft.com/office/drawing/2014/main" id="{A603758B-02A7-4DF0-8AAC-18618F6C9C97}"/>
              </a:ext>
            </a:extLst>
          </p:cNvPr>
          <p:cNvSpPr/>
          <p:nvPr/>
        </p:nvSpPr>
        <p:spPr>
          <a:xfrm>
            <a:off x="5520961" y="1834663"/>
            <a:ext cx="1207586" cy="563117"/>
          </a:xfrm>
          <a:prstGeom prst="round2DiagRect">
            <a:avLst/>
          </a:prstGeom>
          <a:solidFill>
            <a:schemeClr val="accent3">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2729" tIns="42729" rIns="42729" bIns="42729" numCol="1" spcCol="1270" anchor="ctr" anchorCtr="0">
            <a:noAutofit/>
          </a:bodyPr>
          <a:lstStyle/>
          <a:p>
            <a:pPr marL="0" lvl="0" indent="0" algn="ctr" defTabSz="1066800">
              <a:lnSpc>
                <a:spcPct val="90000"/>
              </a:lnSpc>
              <a:spcBef>
                <a:spcPct val="0"/>
              </a:spcBef>
              <a:spcAft>
                <a:spcPct val="35000"/>
              </a:spcAft>
              <a:buNone/>
            </a:pPr>
            <a:r>
              <a:rPr lang="ar-SA" sz="3200" kern="1200" dirty="0">
                <a:solidFill>
                  <a:sysClr val="windowText" lastClr="000000"/>
                </a:solidFill>
                <a:latin typeface="Dubai" panose="020B0503030403030204" pitchFamily="34" charset="-78"/>
                <a:cs typeface="Dubai" panose="020B0503030403030204" pitchFamily="34" charset="-78"/>
              </a:rPr>
              <a:t>مثال</a:t>
            </a:r>
            <a:endParaRPr lang="en-US" sz="3200" kern="1200" dirty="0">
              <a:solidFill>
                <a:sysClr val="windowText" lastClr="000000"/>
              </a:solidFill>
              <a:latin typeface="Dubai" panose="020B0503030403030204" pitchFamily="34" charset="-78"/>
              <a:cs typeface="Dubai" panose="020B0503030403030204" pitchFamily="34" charset="-78"/>
            </a:endParaRPr>
          </a:p>
        </p:txBody>
      </p:sp>
      <p:sp>
        <p:nvSpPr>
          <p:cNvPr id="20" name="مستطيل: زوايا قطرية مستديرة 19">
            <a:extLst>
              <a:ext uri="{FF2B5EF4-FFF2-40B4-BE49-F238E27FC236}">
                <a16:creationId xmlns:a16="http://schemas.microsoft.com/office/drawing/2014/main" id="{98FADBC8-16A8-4180-A924-F3DCDCB2DE7E}"/>
              </a:ext>
            </a:extLst>
          </p:cNvPr>
          <p:cNvSpPr/>
          <p:nvPr/>
        </p:nvSpPr>
        <p:spPr>
          <a:xfrm>
            <a:off x="3703308" y="2514880"/>
            <a:ext cx="4785383" cy="536371"/>
          </a:xfrm>
          <a:prstGeom prst="round2DiagRect">
            <a:avLst/>
          </a:prstGeom>
          <a:solidFill>
            <a:schemeClr val="accent3">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5666" tIns="35666" rIns="35666" bIns="35666" numCol="1" spcCol="1270" anchor="ctr" anchorCtr="0">
            <a:noAutofit/>
          </a:bodyPr>
          <a:lstStyle/>
          <a:p>
            <a:pPr marL="0" lvl="0" indent="0" algn="ctr" defTabSz="1066800">
              <a:lnSpc>
                <a:spcPct val="90000"/>
              </a:lnSpc>
              <a:spcBef>
                <a:spcPct val="0"/>
              </a:spcBef>
              <a:spcAft>
                <a:spcPct val="35000"/>
              </a:spcAft>
              <a:buNone/>
            </a:pPr>
            <a:r>
              <a:rPr lang="ar-SA" sz="2400" kern="1200" dirty="0">
                <a:solidFill>
                  <a:sysClr val="windowText" lastClr="000000"/>
                </a:solidFill>
                <a:latin typeface="Dubai Light" panose="020B0303030403030204" pitchFamily="34" charset="-78"/>
                <a:cs typeface="Dubai Light" panose="020B0303030403030204" pitchFamily="34" charset="-78"/>
              </a:rPr>
              <a:t>قوله تعالى: ﴿إِن جَاءَكُمْ فَاسِقٌ بِنَبَإٍ فَتَبَيَّنُوا﴾</a:t>
            </a:r>
            <a:endParaRPr lang="en-US" sz="2400" kern="1200" dirty="0">
              <a:solidFill>
                <a:sysClr val="windowText" lastClr="000000"/>
              </a:solidFill>
              <a:latin typeface="Dubai Light" panose="020B0303030403030204" pitchFamily="34" charset="-78"/>
              <a:cs typeface="Dubai Light" panose="020B0303030403030204" pitchFamily="34" charset="-78"/>
            </a:endParaRPr>
          </a:p>
        </p:txBody>
      </p:sp>
      <p:sp>
        <p:nvSpPr>
          <p:cNvPr id="21" name="مستطيل: زوايا قطرية مستديرة 20">
            <a:extLst>
              <a:ext uri="{FF2B5EF4-FFF2-40B4-BE49-F238E27FC236}">
                <a16:creationId xmlns:a16="http://schemas.microsoft.com/office/drawing/2014/main" id="{230926C1-AA1F-4E2C-BD63-DEE153969A4F}"/>
              </a:ext>
            </a:extLst>
          </p:cNvPr>
          <p:cNvSpPr/>
          <p:nvPr/>
        </p:nvSpPr>
        <p:spPr>
          <a:xfrm>
            <a:off x="7594360" y="3332809"/>
            <a:ext cx="2067396" cy="2078946"/>
          </a:xfrm>
          <a:prstGeom prst="round2DiagRect">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0364" tIns="80364" rIns="80364" bIns="80364" numCol="1" spcCol="1270" anchor="ctr" anchorCtr="0">
            <a:noAutofit/>
          </a:bodyPr>
          <a:lstStyle/>
          <a:p>
            <a:pPr marL="0" lvl="0" indent="0" algn="ctr" defTabSz="1066800">
              <a:lnSpc>
                <a:spcPts val="2600"/>
              </a:lnSpc>
              <a:spcBef>
                <a:spcPct val="0"/>
              </a:spcBef>
              <a:spcAft>
                <a:spcPts val="0"/>
              </a:spcAft>
              <a:buNone/>
            </a:pPr>
            <a:r>
              <a:rPr lang="ar-SA" sz="2400" b="1" kern="1200" dirty="0">
                <a:solidFill>
                  <a:schemeClr val="bg2">
                    <a:lumMod val="10000"/>
                  </a:schemeClr>
                </a:solidFill>
                <a:effectLst>
                  <a:outerShdw blurRad="38100" dist="38100" dir="2700000" algn="tl">
                    <a:srgbClr val="000000">
                      <a:alpha val="43137"/>
                    </a:srgbClr>
                  </a:outerShdw>
                </a:effectLst>
                <a:latin typeface="Dubai Light" panose="020B0303030403030204" pitchFamily="34" charset="-78"/>
                <a:cs typeface="Dubai Light" panose="020B0303030403030204" pitchFamily="34" charset="-78"/>
              </a:rPr>
              <a:t>المنطوق: </a:t>
            </a:r>
          </a:p>
          <a:p>
            <a:pPr marL="0" lvl="0" indent="0" algn="ctr" defTabSz="1066800">
              <a:lnSpc>
                <a:spcPts val="2600"/>
              </a:lnSpc>
              <a:spcBef>
                <a:spcPct val="0"/>
              </a:spcBef>
              <a:spcAft>
                <a:spcPts val="0"/>
              </a:spcAft>
              <a:buNone/>
            </a:pPr>
            <a:r>
              <a:rPr lang="ar-SA" sz="2400" kern="1200" dirty="0">
                <a:solidFill>
                  <a:schemeClr val="bg2">
                    <a:lumMod val="10000"/>
                  </a:schemeClr>
                </a:solidFill>
                <a:latin typeface="Dubai Light" panose="020B0303030403030204" pitchFamily="34" charset="-78"/>
                <a:cs typeface="Dubai Light" panose="020B0303030403030204" pitchFamily="34" charset="-78"/>
              </a:rPr>
              <a:t>الأمر بالتبين في خبر الفاسق</a:t>
            </a:r>
            <a:endParaRPr lang="en-US" sz="2400" kern="1200" dirty="0">
              <a:solidFill>
                <a:schemeClr val="bg2">
                  <a:lumMod val="10000"/>
                </a:schemeClr>
              </a:solidFill>
              <a:latin typeface="Dubai Light" panose="020B0303030403030204" pitchFamily="34" charset="-78"/>
              <a:cs typeface="Dubai Light" panose="020B0303030403030204" pitchFamily="34" charset="-78"/>
            </a:endParaRPr>
          </a:p>
        </p:txBody>
      </p:sp>
      <p:sp>
        <p:nvSpPr>
          <p:cNvPr id="23" name="مستطيل: زوايا قطرية مستديرة 22">
            <a:extLst>
              <a:ext uri="{FF2B5EF4-FFF2-40B4-BE49-F238E27FC236}">
                <a16:creationId xmlns:a16="http://schemas.microsoft.com/office/drawing/2014/main" id="{D6694ECB-6DBA-4338-9EF9-1B273F060523}"/>
              </a:ext>
            </a:extLst>
          </p:cNvPr>
          <p:cNvSpPr/>
          <p:nvPr/>
        </p:nvSpPr>
        <p:spPr>
          <a:xfrm>
            <a:off x="2516538" y="3332809"/>
            <a:ext cx="2067396" cy="2078946"/>
          </a:xfrm>
          <a:prstGeom prst="round2DiagRect">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0364" tIns="80364" rIns="80364" bIns="80364" numCol="1" spcCol="1270" anchor="ctr" anchorCtr="0">
            <a:noAutofit/>
          </a:bodyPr>
          <a:lstStyle/>
          <a:p>
            <a:pPr marL="0" lvl="0" indent="0" algn="ctr" defTabSz="1066800">
              <a:lnSpc>
                <a:spcPts val="2600"/>
              </a:lnSpc>
              <a:spcBef>
                <a:spcPct val="0"/>
              </a:spcBef>
              <a:spcAft>
                <a:spcPts val="0"/>
              </a:spcAft>
              <a:buNone/>
            </a:pPr>
            <a:r>
              <a:rPr lang="ar-SA" sz="2400" b="1" kern="1200" dirty="0">
                <a:solidFill>
                  <a:schemeClr val="bg2">
                    <a:lumMod val="10000"/>
                  </a:schemeClr>
                </a:solidFill>
                <a:effectLst>
                  <a:outerShdw blurRad="38100" dist="38100" dir="2700000" algn="tl">
                    <a:srgbClr val="000000">
                      <a:alpha val="43137"/>
                    </a:srgbClr>
                  </a:outerShdw>
                </a:effectLst>
                <a:latin typeface="Dubai Light" panose="020B0303030403030204" pitchFamily="34" charset="-78"/>
                <a:cs typeface="Dubai Light" panose="020B0303030403030204" pitchFamily="34" charset="-78"/>
              </a:rPr>
              <a:t>مفهوم المخالفة: </a:t>
            </a:r>
          </a:p>
          <a:p>
            <a:pPr marL="0" lvl="0" indent="0" algn="ctr" defTabSz="1066800">
              <a:lnSpc>
                <a:spcPts val="2600"/>
              </a:lnSpc>
              <a:spcBef>
                <a:spcPct val="0"/>
              </a:spcBef>
              <a:spcAft>
                <a:spcPts val="0"/>
              </a:spcAft>
              <a:buNone/>
            </a:pPr>
            <a:r>
              <a:rPr lang="ar-SA" sz="2400" kern="1200" dirty="0">
                <a:solidFill>
                  <a:schemeClr val="bg2">
                    <a:lumMod val="10000"/>
                  </a:schemeClr>
                </a:solidFill>
                <a:latin typeface="Dubai Light" panose="020B0303030403030204" pitchFamily="34" charset="-78"/>
                <a:cs typeface="Dubai Light" panose="020B0303030403030204" pitchFamily="34" charset="-78"/>
              </a:rPr>
              <a:t>عدم الأمر بالتبين في خبر العدل</a:t>
            </a:r>
            <a:endParaRPr lang="en-US" sz="2400" kern="1200" dirty="0">
              <a:solidFill>
                <a:schemeClr val="bg2">
                  <a:lumMod val="10000"/>
                </a:schemeClr>
              </a:solidFill>
              <a:latin typeface="Dubai Light" panose="020B0303030403030204" pitchFamily="34" charset="-78"/>
              <a:cs typeface="Dubai Light" panose="020B0303030403030204" pitchFamily="34" charset="-78"/>
            </a:endParaRPr>
          </a:p>
        </p:txBody>
      </p:sp>
      <p:cxnSp>
        <p:nvCxnSpPr>
          <p:cNvPr id="29" name="موصل: على شكل مرفق 28">
            <a:extLst>
              <a:ext uri="{FF2B5EF4-FFF2-40B4-BE49-F238E27FC236}">
                <a16:creationId xmlns:a16="http://schemas.microsoft.com/office/drawing/2014/main" id="{C5DE303E-E60D-42EE-97B1-063044DC1130}"/>
              </a:ext>
            </a:extLst>
          </p:cNvPr>
          <p:cNvCxnSpPr>
            <a:cxnSpLocks/>
            <a:stCxn id="20" idx="1"/>
            <a:endCxn id="21" idx="3"/>
          </p:cNvCxnSpPr>
          <p:nvPr/>
        </p:nvCxnSpPr>
        <p:spPr>
          <a:xfrm rot="16200000" flipH="1">
            <a:off x="7221250" y="1926001"/>
            <a:ext cx="281558" cy="2532058"/>
          </a:xfrm>
          <a:prstGeom prst="bentConnector3">
            <a:avLst/>
          </a:prstGeom>
          <a:ln w="12700"/>
        </p:spPr>
        <p:style>
          <a:lnRef idx="1">
            <a:schemeClr val="accent1"/>
          </a:lnRef>
          <a:fillRef idx="0">
            <a:schemeClr val="accent1"/>
          </a:fillRef>
          <a:effectRef idx="0">
            <a:schemeClr val="accent1"/>
          </a:effectRef>
          <a:fontRef idx="minor">
            <a:schemeClr val="tx1"/>
          </a:fontRef>
        </p:style>
      </p:cxnSp>
      <p:cxnSp>
        <p:nvCxnSpPr>
          <p:cNvPr id="31" name="رابط مستقيم 30">
            <a:extLst>
              <a:ext uri="{FF2B5EF4-FFF2-40B4-BE49-F238E27FC236}">
                <a16:creationId xmlns:a16="http://schemas.microsoft.com/office/drawing/2014/main" id="{53BC4F27-863C-417F-82DE-D8690EA45D20}"/>
              </a:ext>
            </a:extLst>
          </p:cNvPr>
          <p:cNvCxnSpPr>
            <a:cxnSpLocks/>
            <a:stCxn id="20" idx="1"/>
          </p:cNvCxnSpPr>
          <p:nvPr/>
        </p:nvCxnSpPr>
        <p:spPr>
          <a:xfrm>
            <a:off x="6096000" y="3051251"/>
            <a:ext cx="0" cy="35456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3" name="موصل: على شكل مرفق 32">
            <a:extLst>
              <a:ext uri="{FF2B5EF4-FFF2-40B4-BE49-F238E27FC236}">
                <a16:creationId xmlns:a16="http://schemas.microsoft.com/office/drawing/2014/main" id="{356EA11B-B679-40DE-8ED6-A38C68C54C32}"/>
              </a:ext>
            </a:extLst>
          </p:cNvPr>
          <p:cNvCxnSpPr>
            <a:cxnSpLocks/>
            <a:stCxn id="20" idx="1"/>
            <a:endCxn id="23" idx="3"/>
          </p:cNvCxnSpPr>
          <p:nvPr/>
        </p:nvCxnSpPr>
        <p:spPr>
          <a:xfrm rot="5400000">
            <a:off x="4682339" y="1919148"/>
            <a:ext cx="281558" cy="2545764"/>
          </a:xfrm>
          <a:prstGeom prst="bentConnector3">
            <a:avLst/>
          </a:prstGeom>
          <a:ln w="12700"/>
        </p:spPr>
        <p:style>
          <a:lnRef idx="1">
            <a:schemeClr val="accent1"/>
          </a:lnRef>
          <a:fillRef idx="0">
            <a:schemeClr val="accent1"/>
          </a:fillRef>
          <a:effectRef idx="0">
            <a:schemeClr val="accent1"/>
          </a:effectRef>
          <a:fontRef idx="minor">
            <a:schemeClr val="tx1"/>
          </a:fontRef>
        </p:style>
      </p:cxnSp>
      <p:sp>
        <p:nvSpPr>
          <p:cNvPr id="22" name="مستطيل: زوايا قطرية مستديرة 21">
            <a:extLst>
              <a:ext uri="{FF2B5EF4-FFF2-40B4-BE49-F238E27FC236}">
                <a16:creationId xmlns:a16="http://schemas.microsoft.com/office/drawing/2014/main" id="{1DE212F1-08CB-41ED-8FEE-39B5C50AA605}"/>
              </a:ext>
            </a:extLst>
          </p:cNvPr>
          <p:cNvSpPr/>
          <p:nvPr/>
        </p:nvSpPr>
        <p:spPr>
          <a:xfrm>
            <a:off x="5048595" y="3332809"/>
            <a:ext cx="2067396" cy="2078946"/>
          </a:xfrm>
          <a:prstGeom prst="round2DiagRect">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0364" tIns="80364" rIns="80364" bIns="80364" numCol="1" spcCol="1270" anchor="ctr" anchorCtr="0">
            <a:noAutofit/>
          </a:bodyPr>
          <a:lstStyle/>
          <a:p>
            <a:pPr marL="0" lvl="0" indent="0" algn="ctr" defTabSz="1066800">
              <a:lnSpc>
                <a:spcPts val="2600"/>
              </a:lnSpc>
              <a:spcBef>
                <a:spcPct val="0"/>
              </a:spcBef>
              <a:spcAft>
                <a:spcPts val="0"/>
              </a:spcAft>
              <a:buNone/>
            </a:pPr>
            <a:r>
              <a:rPr lang="ar-SA" sz="2400" b="1" kern="1200" dirty="0">
                <a:solidFill>
                  <a:schemeClr val="bg2">
                    <a:lumMod val="10000"/>
                  </a:schemeClr>
                </a:solidFill>
                <a:effectLst>
                  <a:outerShdw blurRad="38100" dist="38100" dir="2700000" algn="tl">
                    <a:srgbClr val="000000">
                      <a:alpha val="43137"/>
                    </a:srgbClr>
                  </a:outerShdw>
                </a:effectLst>
                <a:latin typeface="Dubai Light" panose="020B0303030403030204" pitchFamily="34" charset="-78"/>
                <a:cs typeface="Dubai Light" panose="020B0303030403030204" pitchFamily="34" charset="-78"/>
              </a:rPr>
              <a:t>مفهوم الموافقة </a:t>
            </a:r>
            <a:r>
              <a:rPr lang="ar-SA" sz="2400" b="1" kern="1200" dirty="0" err="1">
                <a:solidFill>
                  <a:schemeClr val="bg2">
                    <a:lumMod val="10000"/>
                  </a:schemeClr>
                </a:solidFill>
                <a:effectLst>
                  <a:outerShdw blurRad="38100" dist="38100" dir="2700000" algn="tl">
                    <a:srgbClr val="000000">
                      <a:alpha val="43137"/>
                    </a:srgbClr>
                  </a:outerShdw>
                </a:effectLst>
                <a:latin typeface="Dubai Light" panose="020B0303030403030204" pitchFamily="34" charset="-78"/>
                <a:cs typeface="Dubai Light" panose="020B0303030403030204" pitchFamily="34" charset="-78"/>
              </a:rPr>
              <a:t>الأولوي</a:t>
            </a:r>
            <a:r>
              <a:rPr lang="ar-SA" sz="2400" b="1" kern="1200" dirty="0">
                <a:solidFill>
                  <a:schemeClr val="bg2">
                    <a:lumMod val="10000"/>
                  </a:schemeClr>
                </a:solidFill>
                <a:effectLst>
                  <a:outerShdw blurRad="38100" dist="38100" dir="2700000" algn="tl">
                    <a:srgbClr val="000000">
                      <a:alpha val="43137"/>
                    </a:srgbClr>
                  </a:outerShdw>
                </a:effectLst>
                <a:latin typeface="Dubai Light" panose="020B0303030403030204" pitchFamily="34" charset="-78"/>
                <a:cs typeface="Dubai Light" panose="020B0303030403030204" pitchFamily="34" charset="-78"/>
              </a:rPr>
              <a:t>: </a:t>
            </a:r>
          </a:p>
          <a:p>
            <a:pPr marL="0" lvl="0" indent="0" algn="ctr" defTabSz="1066800">
              <a:lnSpc>
                <a:spcPts val="2600"/>
              </a:lnSpc>
              <a:spcBef>
                <a:spcPct val="0"/>
              </a:spcBef>
              <a:spcAft>
                <a:spcPts val="0"/>
              </a:spcAft>
              <a:buNone/>
            </a:pPr>
            <a:r>
              <a:rPr lang="ar-SA" sz="2400" kern="1200" dirty="0">
                <a:solidFill>
                  <a:schemeClr val="bg2">
                    <a:lumMod val="10000"/>
                  </a:schemeClr>
                </a:solidFill>
                <a:latin typeface="Dubai Light" panose="020B0303030403030204" pitchFamily="34" charset="-78"/>
                <a:cs typeface="Dubai Light" panose="020B0303030403030204" pitchFamily="34" charset="-78"/>
              </a:rPr>
              <a:t>الأمر بالتبين في خبر الكافر</a:t>
            </a:r>
            <a:endParaRPr lang="en-US" sz="2400" kern="1200" dirty="0">
              <a:solidFill>
                <a:schemeClr val="bg2">
                  <a:lumMod val="10000"/>
                </a:schemeClr>
              </a:solidFill>
              <a:latin typeface="Dubai Light" panose="020B0303030403030204" pitchFamily="34" charset="-78"/>
              <a:cs typeface="Dubai Light" panose="020B0303030403030204" pitchFamily="34" charset="-78"/>
            </a:endParaRPr>
          </a:p>
        </p:txBody>
      </p:sp>
    </p:spTree>
    <p:extLst>
      <p:ext uri="{BB962C8B-B14F-4D97-AF65-F5344CB8AC3E}">
        <p14:creationId xmlns:p14="http://schemas.microsoft.com/office/powerpoint/2010/main" val="1801617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fade">
                                      <p:cBhvr>
                                        <p:cTn id="20" dur="500"/>
                                        <p:tgtEl>
                                          <p:spTgt spid="2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fade">
                                      <p:cBhvr>
                                        <p:cTn id="28" dur="500"/>
                                        <p:tgtEl>
                                          <p:spTgt spid="3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500"/>
                                        <p:tgtEl>
                                          <p:spTgt spid="3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3" grpId="0"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3EFC2DC-CB21-43EB-99F2-EA7ECCEFEC72}"/>
              </a:ext>
            </a:extLst>
          </p:cNvPr>
          <p:cNvSpPr>
            <a:spLocks noGrp="1"/>
          </p:cNvSpPr>
          <p:nvPr>
            <p:ph type="title"/>
          </p:nvPr>
        </p:nvSpPr>
        <p:spPr/>
        <p:txBody>
          <a:bodyPr>
            <a:normAutofit/>
          </a:bodyPr>
          <a:lstStyle/>
          <a:p>
            <a:r>
              <a:rPr lang="ar-SA" sz="3600" dirty="0">
                <a:latin typeface="Dubai" panose="020B0503030403030204" pitchFamily="34" charset="-78"/>
                <a:cs typeface="Dubai" panose="020B0503030403030204" pitchFamily="34" charset="-78"/>
              </a:rPr>
              <a:t>الموضوع الرابع: التخريج على الأصول المتعلقة بالمنطوق والمفهوم</a:t>
            </a:r>
            <a:endParaRPr lang="en-US" sz="3600" dirty="0">
              <a:latin typeface="Dubai" panose="020B0503030403030204" pitchFamily="34" charset="-78"/>
              <a:cs typeface="Dubai" panose="020B0503030403030204" pitchFamily="34" charset="-78"/>
            </a:endParaRPr>
          </a:p>
        </p:txBody>
      </p:sp>
      <p:graphicFrame>
        <p:nvGraphicFramePr>
          <p:cNvPr id="6" name="عنصر نائب للمحتوى 5">
            <a:extLst>
              <a:ext uri="{FF2B5EF4-FFF2-40B4-BE49-F238E27FC236}">
                <a16:creationId xmlns:a16="http://schemas.microsoft.com/office/drawing/2014/main" id="{6EDD7F76-B863-4CBA-8F73-445F0EC92119}"/>
              </a:ext>
            </a:extLst>
          </p:cNvPr>
          <p:cNvGraphicFramePr>
            <a:graphicFrameLocks noGrp="1"/>
          </p:cNvGraphicFramePr>
          <p:nvPr>
            <p:ph idx="1"/>
            <p:extLst>
              <p:ext uri="{D42A27DB-BD31-4B8C-83A1-F6EECF244321}">
                <p14:modId xmlns:p14="http://schemas.microsoft.com/office/powerpoint/2010/main" val="1765078265"/>
              </p:ext>
            </p:extLst>
          </p:nvPr>
        </p:nvGraphicFramePr>
        <p:xfrm>
          <a:off x="838200" y="1929606"/>
          <a:ext cx="10515600" cy="4538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6748051"/>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87BE167-74C8-4066-B291-92E3C96724EC}"/>
              </a:ext>
            </a:extLst>
          </p:cNvPr>
          <p:cNvSpPr>
            <a:spLocks noGrp="1"/>
          </p:cNvSpPr>
          <p:nvPr>
            <p:ph type="title"/>
          </p:nvPr>
        </p:nvSpPr>
        <p:spPr>
          <a:xfrm>
            <a:off x="1497402" y="2358887"/>
            <a:ext cx="9197196" cy="1437619"/>
          </a:xfrm>
          <a:noFill/>
        </p:spPr>
        <p:txBody>
          <a:bodyPr>
            <a:normAutofit/>
          </a:bodyPr>
          <a:lstStyle/>
          <a:p>
            <a:r>
              <a:rPr lang="ar-SA" sz="3600" dirty="0">
                <a:solidFill>
                  <a:srgbClr val="616989"/>
                </a:solidFill>
              </a:rPr>
              <a:t>القاعدة الأولى: تخريج بعض الفروع على قاعدة:</a:t>
            </a:r>
            <a:br>
              <a:rPr lang="ar-SA" sz="3600" dirty="0">
                <a:solidFill>
                  <a:srgbClr val="616989"/>
                </a:solidFill>
              </a:rPr>
            </a:br>
            <a:r>
              <a:rPr lang="ar-SA" sz="3600" dirty="0">
                <a:solidFill>
                  <a:srgbClr val="616989"/>
                </a:solidFill>
              </a:rPr>
              <a:t> (مفهوم الموافقة حجة)</a:t>
            </a:r>
            <a:endParaRPr lang="en-US" sz="3600" dirty="0">
              <a:solidFill>
                <a:srgbClr val="616989"/>
              </a:solidFill>
            </a:endParaRPr>
          </a:p>
        </p:txBody>
      </p:sp>
      <p:pic>
        <p:nvPicPr>
          <p:cNvPr id="5" name="Picture 3">
            <a:hlinkClick r:id="rId2" action="ppaction://hlinksldjump"/>
            <a:extLst>
              <a:ext uri="{FF2B5EF4-FFF2-40B4-BE49-F238E27FC236}">
                <a16:creationId xmlns:a16="http://schemas.microsoft.com/office/drawing/2014/main" id="{E847DA5F-48EB-46E8-86B9-08DFB42DEC99}"/>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0894394"/>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110EE41-E4A0-49CF-8DE9-38FE1FD1ED66}"/>
              </a:ext>
            </a:extLst>
          </p:cNvPr>
          <p:cNvSpPr>
            <a:spLocks noGrp="1"/>
          </p:cNvSpPr>
          <p:nvPr>
            <p:ph type="title"/>
          </p:nvPr>
        </p:nvSpPr>
        <p:spPr/>
        <p:txBody>
          <a:bodyPr/>
          <a:lstStyle/>
          <a:p>
            <a:r>
              <a:rPr lang="ar-SA" sz="3600" dirty="0">
                <a:latin typeface="Dubai" panose="020B0503030403030204" pitchFamily="34" charset="-78"/>
                <a:cs typeface="Dubai" panose="020B0503030403030204" pitchFamily="34" charset="-78"/>
              </a:rPr>
              <a:t>الجانب الأول: تحرير القاعدة الأصولية</a:t>
            </a:r>
            <a:endParaRPr lang="en-US" sz="3600" dirty="0">
              <a:latin typeface="Dubai" panose="020B0503030403030204" pitchFamily="34" charset="-78"/>
              <a:cs typeface="Dubai" panose="020B0503030403030204" pitchFamily="34" charset="-78"/>
            </a:endParaRPr>
          </a:p>
        </p:txBody>
      </p:sp>
      <p:sp>
        <p:nvSpPr>
          <p:cNvPr id="4" name="عنصر نائب للتذييل 4">
            <a:extLst>
              <a:ext uri="{FF2B5EF4-FFF2-40B4-BE49-F238E27FC236}">
                <a16:creationId xmlns:a16="http://schemas.microsoft.com/office/drawing/2014/main" id="{4202F2AB-2DA1-4AAC-97A7-A623A6E48242}"/>
              </a:ext>
            </a:extLst>
          </p:cNvPr>
          <p:cNvSpPr txBox="1">
            <a:spLocks/>
          </p:cNvSpPr>
          <p:nvPr/>
        </p:nvSpPr>
        <p:spPr>
          <a:xfrm>
            <a:off x="4038600" y="6356352"/>
            <a:ext cx="4114800" cy="365125"/>
          </a:xfrm>
          <a:prstGeom prst="rect">
            <a:avLst/>
          </a:prstGeom>
          <a:solidFill>
            <a:srgbClr val="616989">
              <a:alpha val="20000"/>
            </a:srgbClr>
          </a:solidFill>
        </p:spPr>
        <p:txBody>
          <a:bodyPr vert="horz" lIns="91440" tIns="45720" rIns="91440" bIns="45720" rtlCol="0" anchor="ctr"/>
          <a:lstStyle>
            <a:defPPr>
              <a:defRPr lang="ar-SA"/>
            </a:defPPr>
            <a:lvl1pPr algn="ctr">
              <a:defRPr lang="ar-SA" b="1" smtClean="0">
                <a:solidFill>
                  <a:srgbClr val="616989"/>
                </a:solidFill>
                <a:effectLst>
                  <a:outerShdw blurRad="12700" dist="12700" dir="2700000" algn="tl">
                    <a:srgbClr val="000000">
                      <a:alpha val="43137"/>
                    </a:srgbClr>
                  </a:outerShdw>
                </a:effectLst>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القاعدة الأولى: (مفهوم الموافقة حجة)</a:t>
            </a:r>
          </a:p>
        </p:txBody>
      </p:sp>
      <p:pic>
        <p:nvPicPr>
          <p:cNvPr id="6" name="Picture 3">
            <a:hlinkClick r:id="rId2" action="ppaction://hlinksldjump"/>
            <a:extLst>
              <a:ext uri="{FF2B5EF4-FFF2-40B4-BE49-F238E27FC236}">
                <a16:creationId xmlns:a16="http://schemas.microsoft.com/office/drawing/2014/main" id="{8BA453DE-390A-49DD-8847-64360538826A}"/>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
        <p:nvSpPr>
          <p:cNvPr id="10" name="شكل حر: شكل 9">
            <a:extLst>
              <a:ext uri="{FF2B5EF4-FFF2-40B4-BE49-F238E27FC236}">
                <a16:creationId xmlns:a16="http://schemas.microsoft.com/office/drawing/2014/main" id="{BAC83321-093F-4625-B8FF-D61B3AD89E72}"/>
              </a:ext>
            </a:extLst>
          </p:cNvPr>
          <p:cNvSpPr/>
          <p:nvPr/>
        </p:nvSpPr>
        <p:spPr>
          <a:xfrm>
            <a:off x="2502336" y="1968262"/>
            <a:ext cx="3472366" cy="1281588"/>
          </a:xfrm>
          <a:custGeom>
            <a:avLst/>
            <a:gdLst>
              <a:gd name="connsiteX0" fmla="*/ 0 w 3203971"/>
              <a:gd name="connsiteY0" fmla="*/ 0 h 1281588"/>
              <a:gd name="connsiteX1" fmla="*/ 3203971 w 3203971"/>
              <a:gd name="connsiteY1" fmla="*/ 0 h 1281588"/>
              <a:gd name="connsiteX2" fmla="*/ 3203971 w 3203971"/>
              <a:gd name="connsiteY2" fmla="*/ 1281588 h 1281588"/>
              <a:gd name="connsiteX3" fmla="*/ 0 w 3203971"/>
              <a:gd name="connsiteY3" fmla="*/ 1281588 h 1281588"/>
              <a:gd name="connsiteX4" fmla="*/ 0 w 3203971"/>
              <a:gd name="connsiteY4" fmla="*/ 0 h 12815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1281588">
                <a:moveTo>
                  <a:pt x="0" y="0"/>
                </a:moveTo>
                <a:lnTo>
                  <a:pt x="3203971" y="0"/>
                </a:lnTo>
                <a:lnTo>
                  <a:pt x="3203971" y="1281588"/>
                </a:lnTo>
                <a:lnTo>
                  <a:pt x="0" y="1281588"/>
                </a:lnTo>
                <a:lnTo>
                  <a:pt x="0" y="0"/>
                </a:lnTo>
                <a:close/>
              </a:path>
            </a:pathLst>
          </a:custGeom>
          <a:solidFill>
            <a:srgbClr val="B1D349">
              <a:alpha val="30196"/>
            </a:srgbClr>
          </a:solidFill>
          <a:ln w="6350" cap="flat" cmpd="sng" algn="ctr">
            <a:solidFill>
              <a:srgbClr val="9EB822">
                <a:hueOff val="0"/>
                <a:satOff val="0"/>
                <a:lumOff val="0"/>
                <a:alphaOff val="0"/>
              </a:srgbClr>
            </a:solidFill>
            <a:prstDash val="solid"/>
            <a:miter lim="800000"/>
          </a:ln>
          <a:effectLst/>
        </p:spPr>
        <p:style>
          <a:lnRef idx="1">
            <a:scrgbClr r="0" g="0" b="0"/>
          </a:lnRef>
          <a:fillRef idx="2">
            <a:scrgbClr r="0" g="0" b="0"/>
          </a:fillRef>
          <a:effectRef idx="1">
            <a:scrgbClr r="0" g="0" b="0"/>
          </a:effectRef>
          <a:fontRef idx="minor">
            <a:schemeClr val="dk1"/>
          </a:fontRef>
        </p:style>
        <p:txBody>
          <a:bodyPr spcFirstLastPara="0" vert="horz" wrap="square" lIns="91440" tIns="45720" rIns="91440" bIns="45720" numCol="1" spcCol="1270" rtlCol="0" anchor="ctr" anchorCtr="0">
            <a:noAutofit/>
          </a:bodyPr>
          <a:lstStyle/>
          <a:p>
            <a:pPr marL="0" lvl="0" indent="0" algn="ctr" defTabSz="1422400">
              <a:lnSpc>
                <a:spcPct val="90000"/>
              </a:lnSpc>
              <a:spcBef>
                <a:spcPct val="0"/>
              </a:spcBef>
              <a:spcAft>
                <a:spcPct val="35000"/>
              </a:spcAft>
              <a:buNone/>
            </a:pPr>
            <a:r>
              <a:rPr lang="ar-SA" sz="3200" b="0" kern="1200" dirty="0">
                <a:solidFill>
                  <a:srgbClr val="616989"/>
                </a:solidFill>
                <a:effectLst>
                  <a:outerShdw blurRad="12700" dist="12700" dir="2700000" algn="tl">
                    <a:srgbClr val="000000">
                      <a:alpha val="43137"/>
                    </a:srgbClr>
                  </a:outerShdw>
                </a:effectLst>
                <a:latin typeface="Dubai" panose="020B0503030403030204" pitchFamily="34" charset="-78"/>
                <a:ea typeface="+mn-ea"/>
                <a:cs typeface="Dubai" panose="020B0503030403030204" pitchFamily="34" charset="-78"/>
              </a:rPr>
              <a:t>تنبيه:</a:t>
            </a:r>
            <a:endParaRPr lang="en-US" sz="3200" b="0" kern="1200" dirty="0">
              <a:solidFill>
                <a:srgbClr val="616989"/>
              </a:solidFill>
              <a:effectLst>
                <a:outerShdw blurRad="12700" dist="12700" dir="2700000" algn="tl">
                  <a:srgbClr val="000000">
                    <a:alpha val="43137"/>
                  </a:srgbClr>
                </a:outerShdw>
              </a:effectLst>
              <a:latin typeface="Dubai" panose="020B0503030403030204" pitchFamily="34" charset="-78"/>
              <a:ea typeface="+mn-ea"/>
              <a:cs typeface="Dubai" panose="020B0503030403030204" pitchFamily="34" charset="-78"/>
            </a:endParaRPr>
          </a:p>
        </p:txBody>
      </p:sp>
      <p:sp>
        <p:nvSpPr>
          <p:cNvPr id="14" name="شكل حر: شكل 13">
            <a:extLst>
              <a:ext uri="{FF2B5EF4-FFF2-40B4-BE49-F238E27FC236}">
                <a16:creationId xmlns:a16="http://schemas.microsoft.com/office/drawing/2014/main" id="{8E3748FB-C133-4AF3-BB82-F94E181A57A0}"/>
              </a:ext>
            </a:extLst>
          </p:cNvPr>
          <p:cNvSpPr/>
          <p:nvPr/>
        </p:nvSpPr>
        <p:spPr>
          <a:xfrm>
            <a:off x="2502336" y="3249851"/>
            <a:ext cx="3472366" cy="2581784"/>
          </a:xfrm>
          <a:custGeom>
            <a:avLst/>
            <a:gdLst>
              <a:gd name="connsiteX0" fmla="*/ 0 w 3203971"/>
              <a:gd name="connsiteY0" fmla="*/ 0 h 2854800"/>
              <a:gd name="connsiteX1" fmla="*/ 3203971 w 3203971"/>
              <a:gd name="connsiteY1" fmla="*/ 0 h 2854800"/>
              <a:gd name="connsiteX2" fmla="*/ 3203971 w 3203971"/>
              <a:gd name="connsiteY2" fmla="*/ 2854800 h 2854800"/>
              <a:gd name="connsiteX3" fmla="*/ 0 w 3203971"/>
              <a:gd name="connsiteY3" fmla="*/ 2854800 h 2854800"/>
              <a:gd name="connsiteX4" fmla="*/ 0 w 3203971"/>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2854800">
                <a:moveTo>
                  <a:pt x="0" y="0"/>
                </a:moveTo>
                <a:lnTo>
                  <a:pt x="3203971" y="0"/>
                </a:lnTo>
                <a:lnTo>
                  <a:pt x="3203971" y="2854800"/>
                </a:lnTo>
                <a:lnTo>
                  <a:pt x="0" y="2854800"/>
                </a:lnTo>
                <a:lnTo>
                  <a:pt x="0" y="0"/>
                </a:lnTo>
                <a:close/>
              </a:path>
            </a:pathLst>
          </a:custGeom>
          <a:solidFill>
            <a:schemeClr val="bg1">
              <a:lumMod val="95000"/>
              <a:alpha val="90000"/>
            </a:schemeClr>
          </a:solidFill>
          <a:ln w="6350" cap="flat" cmpd="sng" algn="ctr">
            <a:solidFill>
              <a:srgbClr val="9EB822">
                <a:alpha val="90000"/>
                <a:tint val="40000"/>
                <a:hueOff val="0"/>
                <a:satOff val="0"/>
                <a:lumOff val="0"/>
                <a:alphaOff val="0"/>
              </a:srgbClr>
            </a:solidFill>
            <a:prstDash val="solid"/>
            <a:miter lim="800000"/>
          </a:ln>
          <a:effectLst/>
        </p:spPr>
        <p:style>
          <a:lnRef idx="1">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170688" tIns="170688" rIns="227584" bIns="256032" numCol="1" spcCol="1270" anchor="t" anchorCtr="0">
            <a:noAutofit/>
          </a:bodyPr>
          <a:lstStyle/>
          <a:p>
            <a:pPr marL="0" lvl="1" indent="0" algn="ctr" defTabSz="1422400" rtl="1">
              <a:spcBef>
                <a:spcPct val="0"/>
              </a:spcBef>
              <a:spcAft>
                <a:spcPct val="15000"/>
              </a:spcAft>
            </a:pPr>
            <a:r>
              <a:rPr lang="ar-SA" sz="2800" b="1" kern="1200" dirty="0">
                <a:solidFill>
                  <a:srgbClr val="000000"/>
                </a:solidFill>
                <a:latin typeface="Dubai Light" panose="020B0303030403030204" pitchFamily="34" charset="-78"/>
                <a:ea typeface="+mn-ea"/>
                <a:cs typeface="Dubai Light" panose="020B0303030403030204" pitchFamily="34" charset="-78"/>
              </a:rPr>
              <a:t>دلالة مفهوم الموافقة: قد تكون </a:t>
            </a:r>
            <a:r>
              <a:rPr lang="ar-SA" sz="2800" b="1" kern="1200" dirty="0">
                <a:solidFill>
                  <a:srgbClr val="616989"/>
                </a:solidFill>
                <a:latin typeface="Dubai Light" panose="020B0303030403030204" pitchFamily="34" charset="-78"/>
                <a:ea typeface="+mn-ea"/>
                <a:cs typeface="Dubai Light" panose="020B0303030403030204" pitchFamily="34" charset="-78"/>
              </a:rPr>
              <a:t>قطعية</a:t>
            </a:r>
            <a:r>
              <a:rPr lang="ar-SA" sz="2800" b="1" kern="1200" dirty="0">
                <a:solidFill>
                  <a:srgbClr val="000000"/>
                </a:solidFill>
                <a:latin typeface="Dubai Light" panose="020B0303030403030204" pitchFamily="34" charset="-78"/>
                <a:ea typeface="+mn-ea"/>
                <a:cs typeface="Dubai Light" panose="020B0303030403030204" pitchFamily="34" charset="-78"/>
              </a:rPr>
              <a:t> أو </a:t>
            </a:r>
            <a:r>
              <a:rPr lang="ar-SA" sz="2800" b="1" kern="1200" dirty="0">
                <a:solidFill>
                  <a:srgbClr val="616989"/>
                </a:solidFill>
                <a:latin typeface="Dubai Light" panose="020B0303030403030204" pitchFamily="34" charset="-78"/>
                <a:ea typeface="+mn-ea"/>
                <a:cs typeface="Dubai Light" panose="020B0303030403030204" pitchFamily="34" charset="-78"/>
              </a:rPr>
              <a:t>ظنية</a:t>
            </a:r>
            <a:r>
              <a:rPr lang="ar-SA" sz="2800" b="1" kern="1200" dirty="0">
                <a:solidFill>
                  <a:srgbClr val="000000"/>
                </a:solidFill>
                <a:latin typeface="Dubai Light" panose="020B0303030403030204" pitchFamily="34" charset="-78"/>
                <a:ea typeface="+mn-ea"/>
                <a:cs typeface="Dubai Light" panose="020B0303030403030204" pitchFamily="34" charset="-78"/>
              </a:rPr>
              <a:t>.</a:t>
            </a:r>
            <a:endParaRPr lang="en-US" sz="2800" b="1" kern="1200" dirty="0">
              <a:solidFill>
                <a:srgbClr val="000000"/>
              </a:solidFill>
              <a:latin typeface="Dubai Light" panose="020B0303030403030204" pitchFamily="34" charset="-78"/>
              <a:ea typeface="+mn-ea"/>
              <a:cs typeface="Dubai Light" panose="020B0303030403030204" pitchFamily="34" charset="-78"/>
            </a:endParaRPr>
          </a:p>
        </p:txBody>
      </p:sp>
      <p:sp>
        <p:nvSpPr>
          <p:cNvPr id="15" name="شكل حر: شكل 14">
            <a:extLst>
              <a:ext uri="{FF2B5EF4-FFF2-40B4-BE49-F238E27FC236}">
                <a16:creationId xmlns:a16="http://schemas.microsoft.com/office/drawing/2014/main" id="{B9EA017F-E476-400A-AAE7-928914BD0704}"/>
              </a:ext>
            </a:extLst>
          </p:cNvPr>
          <p:cNvSpPr/>
          <p:nvPr/>
        </p:nvSpPr>
        <p:spPr>
          <a:xfrm>
            <a:off x="6654014" y="1968262"/>
            <a:ext cx="3472366" cy="1281588"/>
          </a:xfrm>
          <a:custGeom>
            <a:avLst/>
            <a:gdLst>
              <a:gd name="connsiteX0" fmla="*/ 0 w 3203971"/>
              <a:gd name="connsiteY0" fmla="*/ 0 h 1281588"/>
              <a:gd name="connsiteX1" fmla="*/ 3203971 w 3203971"/>
              <a:gd name="connsiteY1" fmla="*/ 0 h 1281588"/>
              <a:gd name="connsiteX2" fmla="*/ 3203971 w 3203971"/>
              <a:gd name="connsiteY2" fmla="*/ 1281588 h 1281588"/>
              <a:gd name="connsiteX3" fmla="*/ 0 w 3203971"/>
              <a:gd name="connsiteY3" fmla="*/ 1281588 h 1281588"/>
              <a:gd name="connsiteX4" fmla="*/ 0 w 3203971"/>
              <a:gd name="connsiteY4" fmla="*/ 0 h 12815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1281588">
                <a:moveTo>
                  <a:pt x="0" y="0"/>
                </a:moveTo>
                <a:lnTo>
                  <a:pt x="3203971" y="0"/>
                </a:lnTo>
                <a:lnTo>
                  <a:pt x="3203971" y="1281588"/>
                </a:lnTo>
                <a:lnTo>
                  <a:pt x="0" y="1281588"/>
                </a:lnTo>
                <a:lnTo>
                  <a:pt x="0" y="0"/>
                </a:lnTo>
                <a:close/>
              </a:path>
            </a:pathLst>
          </a:custGeom>
          <a:solidFill>
            <a:srgbClr val="B1D349">
              <a:alpha val="30196"/>
            </a:srgbClr>
          </a:solidFill>
        </p:spPr>
        <p:style>
          <a:lnRef idx="1">
            <a:schemeClr val="accen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txBody>
          <a:bodyPr spcFirstLastPara="0" vert="horz" wrap="square" lIns="91440" tIns="45720" rIns="91440" bIns="45720" numCol="1" spcCol="1270" rtlCol="0" anchor="ctr" anchorCtr="0">
            <a:noAutofit/>
          </a:bodyPr>
          <a:lstStyle/>
          <a:p>
            <a:pPr marL="0" lvl="0" indent="0" algn="ctr" defTabSz="914400" rtl="1" eaLnBrk="1" latinLnBrk="0" hangingPunct="1">
              <a:lnSpc>
                <a:spcPct val="90000"/>
              </a:lnSpc>
              <a:spcBef>
                <a:spcPct val="0"/>
              </a:spcBef>
              <a:spcAft>
                <a:spcPct val="35000"/>
              </a:spcAft>
              <a:buNone/>
            </a:pPr>
            <a:r>
              <a:rPr lang="ar-SA" sz="3200" b="0" kern="1200" dirty="0">
                <a:solidFill>
                  <a:srgbClr val="616989"/>
                </a:solidFill>
                <a:effectLst>
                  <a:outerShdw blurRad="12700" dist="12700" dir="2700000" algn="tl">
                    <a:srgbClr val="000000">
                      <a:alpha val="43137"/>
                    </a:srgbClr>
                  </a:outerShdw>
                </a:effectLst>
                <a:latin typeface="Dubai" panose="020B0503030403030204" pitchFamily="34" charset="-78"/>
                <a:ea typeface="+mn-ea"/>
                <a:cs typeface="Dubai" panose="020B0503030403030204" pitchFamily="34" charset="-78"/>
              </a:rPr>
              <a:t>حجية مفهوم الموافقة:</a:t>
            </a:r>
            <a:endParaRPr lang="en-US" sz="3200" b="0" kern="1200" dirty="0">
              <a:solidFill>
                <a:srgbClr val="616989"/>
              </a:solidFill>
              <a:effectLst>
                <a:outerShdw blurRad="12700" dist="12700" dir="2700000" algn="tl">
                  <a:srgbClr val="000000">
                    <a:alpha val="43137"/>
                  </a:srgbClr>
                </a:outerShdw>
              </a:effectLst>
              <a:latin typeface="Dubai" panose="020B0503030403030204" pitchFamily="34" charset="-78"/>
              <a:ea typeface="+mn-ea"/>
              <a:cs typeface="Dubai" panose="020B0503030403030204" pitchFamily="34" charset="-78"/>
            </a:endParaRPr>
          </a:p>
        </p:txBody>
      </p:sp>
      <p:sp>
        <p:nvSpPr>
          <p:cNvPr id="17" name="شكل حر: شكل 16">
            <a:extLst>
              <a:ext uri="{FF2B5EF4-FFF2-40B4-BE49-F238E27FC236}">
                <a16:creationId xmlns:a16="http://schemas.microsoft.com/office/drawing/2014/main" id="{313683BB-A8F4-4E39-8718-90894D81C6D1}"/>
              </a:ext>
            </a:extLst>
          </p:cNvPr>
          <p:cNvSpPr/>
          <p:nvPr/>
        </p:nvSpPr>
        <p:spPr>
          <a:xfrm>
            <a:off x="6650727" y="3249851"/>
            <a:ext cx="3472366" cy="2581784"/>
          </a:xfrm>
          <a:custGeom>
            <a:avLst/>
            <a:gdLst>
              <a:gd name="connsiteX0" fmla="*/ 0 w 3203971"/>
              <a:gd name="connsiteY0" fmla="*/ 0 h 2854800"/>
              <a:gd name="connsiteX1" fmla="*/ 3203971 w 3203971"/>
              <a:gd name="connsiteY1" fmla="*/ 0 h 2854800"/>
              <a:gd name="connsiteX2" fmla="*/ 3203971 w 3203971"/>
              <a:gd name="connsiteY2" fmla="*/ 2854800 h 2854800"/>
              <a:gd name="connsiteX3" fmla="*/ 0 w 3203971"/>
              <a:gd name="connsiteY3" fmla="*/ 2854800 h 2854800"/>
              <a:gd name="connsiteX4" fmla="*/ 0 w 3203971"/>
              <a:gd name="connsiteY4" fmla="*/ 0 h 285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3971" h="2854800">
                <a:moveTo>
                  <a:pt x="0" y="0"/>
                </a:moveTo>
                <a:lnTo>
                  <a:pt x="3203971" y="0"/>
                </a:lnTo>
                <a:lnTo>
                  <a:pt x="3203971" y="2854800"/>
                </a:lnTo>
                <a:lnTo>
                  <a:pt x="0" y="2854800"/>
                </a:lnTo>
                <a:lnTo>
                  <a:pt x="0" y="0"/>
                </a:lnTo>
                <a:close/>
              </a:path>
            </a:pathLst>
          </a:custGeom>
          <a:solidFill>
            <a:schemeClr val="bg1">
              <a:lumMod val="95000"/>
              <a:alpha val="90000"/>
            </a:schemeClr>
          </a:solidFill>
        </p:spPr>
        <p:style>
          <a:lnRef idx="1">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49352" tIns="149352" rIns="199136" bIns="224028" numCol="1" spcCol="1270" anchor="t" anchorCtr="0">
            <a:noAutofit/>
          </a:bodyPr>
          <a:lstStyle/>
          <a:p>
            <a:pPr lvl="1" indent="-457200" defTabSz="1244600">
              <a:spcBef>
                <a:spcPct val="0"/>
              </a:spcBef>
              <a:spcAft>
                <a:spcPct val="15000"/>
              </a:spcAft>
              <a:buFont typeface="Wingdings" panose="05000000000000000000" pitchFamily="2" charset="2"/>
              <a:buChar char="§"/>
            </a:pPr>
            <a:r>
              <a:rPr lang="ar-SA" sz="2800" b="1" dirty="0">
                <a:solidFill>
                  <a:srgbClr val="000000"/>
                </a:solidFill>
                <a:latin typeface="Dubai Light" panose="020B0303030403030204" pitchFamily="34" charset="-78"/>
                <a:cs typeface="Dubai Light" panose="020B0303030403030204" pitchFamily="34" charset="-78"/>
              </a:rPr>
              <a:t>حجة عند عامة الأصوليين، </a:t>
            </a:r>
            <a:r>
              <a:rPr lang="ar-SA" sz="2800" b="1" dirty="0">
                <a:solidFill>
                  <a:srgbClr val="616989"/>
                </a:solidFill>
                <a:latin typeface="Dubai Light" panose="020B0303030403030204" pitchFamily="34" charset="-78"/>
                <a:cs typeface="Dubai Light" panose="020B0303030403030204" pitchFamily="34" charset="-78"/>
              </a:rPr>
              <a:t>وقد حكاه بعضهم إجماعًا.</a:t>
            </a:r>
          </a:p>
          <a:p>
            <a:pPr lvl="1" indent="-457200" defTabSz="1244600">
              <a:spcBef>
                <a:spcPct val="0"/>
              </a:spcBef>
              <a:spcAft>
                <a:spcPct val="15000"/>
              </a:spcAft>
              <a:buFont typeface="Wingdings" panose="05000000000000000000" pitchFamily="2" charset="2"/>
              <a:buChar char="§"/>
            </a:pPr>
            <a:r>
              <a:rPr lang="en-US" sz="2800" b="1" kern="1200" dirty="0">
                <a:solidFill>
                  <a:srgbClr val="000000"/>
                </a:solidFill>
                <a:latin typeface="Dubai Light" panose="020B0303030403030204" pitchFamily="34" charset="-78"/>
                <a:cs typeface="Dubai Light" panose="020B0303030403030204" pitchFamily="34" charset="-78"/>
              </a:rPr>
              <a:t> </a:t>
            </a:r>
            <a:r>
              <a:rPr lang="ar-SA" sz="2800" b="1" kern="1200" dirty="0">
                <a:solidFill>
                  <a:srgbClr val="000000"/>
                </a:solidFill>
                <a:latin typeface="Dubai Light" panose="020B0303030403030204" pitchFamily="34" charset="-78"/>
                <a:cs typeface="Dubai Light" panose="020B0303030403030204" pitchFamily="34" charset="-78"/>
              </a:rPr>
              <a:t>خالف فيه ابن حزم، فلم يحتج به.</a:t>
            </a:r>
            <a:endParaRPr lang="en-US" sz="2800" b="1" kern="1200" dirty="0">
              <a:latin typeface="Dubai Light" panose="020B0303030403030204" pitchFamily="34" charset="-78"/>
              <a:cs typeface="Dubai Light" panose="020B0303030403030204" pitchFamily="34" charset="-78"/>
            </a:endParaRPr>
          </a:p>
        </p:txBody>
      </p:sp>
    </p:spTree>
    <p:extLst>
      <p:ext uri="{BB962C8B-B14F-4D97-AF65-F5344CB8AC3E}">
        <p14:creationId xmlns:p14="http://schemas.microsoft.com/office/powerpoint/2010/main" val="15431591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C85E7A3-9446-4A5C-BA3A-62ABC9B097A1}"/>
              </a:ext>
            </a:extLst>
          </p:cNvPr>
          <p:cNvSpPr>
            <a:spLocks noGrp="1"/>
          </p:cNvSpPr>
          <p:nvPr>
            <p:ph type="title"/>
          </p:nvPr>
        </p:nvSpPr>
        <p:spPr/>
        <p:txBody>
          <a:bodyPr/>
          <a:lstStyle/>
          <a:p>
            <a:r>
              <a:rPr lang="ar-SA" sz="3600" dirty="0">
                <a:latin typeface="Dubai" panose="020B0503030403030204" pitchFamily="34" charset="-78"/>
                <a:cs typeface="Dubai" panose="020B0503030403030204" pitchFamily="34" charset="-78"/>
              </a:rPr>
              <a:t>الجانب الثاني: تقرير بعض الفروع المخرَّجة على القاعدة</a:t>
            </a:r>
            <a:endParaRPr lang="en-US" sz="3600" dirty="0">
              <a:latin typeface="Dubai" panose="020B0503030403030204" pitchFamily="34" charset="-78"/>
              <a:cs typeface="Dubai" panose="020B0503030403030204" pitchFamily="34" charset="-78"/>
            </a:endParaRPr>
          </a:p>
        </p:txBody>
      </p:sp>
      <p:sp>
        <p:nvSpPr>
          <p:cNvPr id="4" name="عنصر نائب للتذييل 4">
            <a:extLst>
              <a:ext uri="{FF2B5EF4-FFF2-40B4-BE49-F238E27FC236}">
                <a16:creationId xmlns:a16="http://schemas.microsoft.com/office/drawing/2014/main" id="{63E8B1E6-D966-4F5E-8D18-66BE65CF1096}"/>
              </a:ext>
            </a:extLst>
          </p:cNvPr>
          <p:cNvSpPr txBox="1">
            <a:spLocks/>
          </p:cNvSpPr>
          <p:nvPr/>
        </p:nvSpPr>
        <p:spPr>
          <a:xfrm>
            <a:off x="4038600" y="6356352"/>
            <a:ext cx="4114800" cy="365125"/>
          </a:xfrm>
          <a:prstGeom prst="rect">
            <a:avLst/>
          </a:prstGeom>
          <a:solidFill>
            <a:srgbClr val="616989">
              <a:alpha val="20000"/>
            </a:srgbClr>
          </a:solidFill>
        </p:spPr>
        <p:txBody>
          <a:bodyPr vert="horz" lIns="91440" tIns="45720" rIns="91440" bIns="45720" rtlCol="0" anchor="ctr"/>
          <a:lstStyle>
            <a:defPPr>
              <a:defRPr lang="ar-SA"/>
            </a:defPPr>
            <a:lvl1pPr algn="ctr">
              <a:defRPr lang="ar-SA" b="1" smtClean="0">
                <a:solidFill>
                  <a:srgbClr val="616989"/>
                </a:solidFill>
                <a:effectLst>
                  <a:outerShdw blurRad="12700" dist="12700" dir="2700000" algn="tl">
                    <a:srgbClr val="000000">
                      <a:alpha val="43137"/>
                    </a:srgbClr>
                  </a:outerShdw>
                </a:effectLst>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القاعدة الأولى: (</a:t>
            </a:r>
            <a:r>
              <a:rPr lang="ar-SA" sz="1800" b="0" kern="1200" dirty="0">
                <a:solidFill>
                  <a:srgbClr val="626B8A"/>
                </a:solidFill>
                <a:effectLst>
                  <a:outerShdw blurRad="38100" dist="38100" dir="2700000" algn="tl">
                    <a:srgbClr val="000000">
                      <a:alpha val="43137"/>
                    </a:srgbClr>
                  </a:outerShdw>
                </a:effectLst>
                <a:latin typeface="Dubai" panose="020B0503030403030204" pitchFamily="34" charset="-78"/>
                <a:ea typeface="+mn-ea"/>
                <a:cs typeface="Dubai" panose="020B0503030403030204" pitchFamily="34" charset="-78"/>
              </a:rPr>
              <a:t>مفهوم الموافقة حجة</a:t>
            </a:r>
            <a:r>
              <a:rPr lang="ar-SA"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a:t>
            </a:r>
          </a:p>
        </p:txBody>
      </p:sp>
      <p:pic>
        <p:nvPicPr>
          <p:cNvPr id="5" name="Picture 3">
            <a:hlinkClick r:id="rId2" action="ppaction://hlinksldjump"/>
            <a:extLst>
              <a:ext uri="{FF2B5EF4-FFF2-40B4-BE49-F238E27FC236}">
                <a16:creationId xmlns:a16="http://schemas.microsoft.com/office/drawing/2014/main" id="{B9C176BC-67AE-4D96-ABAD-653A41FFDEA7}"/>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
        <p:nvSpPr>
          <p:cNvPr id="8" name="عنصر نائب للمحتوى 2">
            <a:extLst>
              <a:ext uri="{FF2B5EF4-FFF2-40B4-BE49-F238E27FC236}">
                <a16:creationId xmlns:a16="http://schemas.microsoft.com/office/drawing/2014/main" id="{96582E76-ECBA-49C9-A17E-7271762429E3}"/>
              </a:ext>
            </a:extLst>
          </p:cNvPr>
          <p:cNvSpPr txBox="1">
            <a:spLocks/>
          </p:cNvSpPr>
          <p:nvPr/>
        </p:nvSpPr>
        <p:spPr>
          <a:xfrm>
            <a:off x="3644348" y="1593534"/>
            <a:ext cx="7142984" cy="728902"/>
          </a:xfrm>
          <a:prstGeom prst="rect">
            <a:avLst/>
          </a:prstGeom>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الأول: حكم مس الفرج حال البول وغيره.</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2221356219"/>
              </p:ext>
            </p:extLst>
          </p:nvPr>
        </p:nvGraphicFramePr>
        <p:xfrm>
          <a:off x="1062037" y="2367364"/>
          <a:ext cx="10067926" cy="3365256"/>
        </p:xfrm>
        <a:graphic>
          <a:graphicData uri="http://schemas.openxmlformats.org/drawingml/2006/table">
            <a:tbl>
              <a:tblPr firstRow="1" bandRow="1">
                <a:tableStyleId>{3B4B98B0-60AC-42C2-AFA5-B58CD77FA1E5}</a:tableStyleId>
              </a:tblPr>
              <a:tblGrid>
                <a:gridCol w="8519285">
                  <a:extLst>
                    <a:ext uri="{9D8B030D-6E8A-4147-A177-3AD203B41FA5}">
                      <a16:colId xmlns:a16="http://schemas.microsoft.com/office/drawing/2014/main" val="695988931"/>
                    </a:ext>
                  </a:extLst>
                </a:gridCol>
                <a:gridCol w="1548641">
                  <a:extLst>
                    <a:ext uri="{9D8B030D-6E8A-4147-A177-3AD203B41FA5}">
                      <a16:colId xmlns:a16="http://schemas.microsoft.com/office/drawing/2014/main" val="1574149790"/>
                    </a:ext>
                  </a:extLst>
                </a:gridCol>
              </a:tblGrid>
              <a:tr h="2176536">
                <a:tc>
                  <a:txBody>
                    <a:bodyPr/>
                    <a:lstStyle/>
                    <a:p>
                      <a:pPr algn="just" rtl="1"/>
                      <a:r>
                        <a:rPr lang="ar-SA" sz="2400" b="1" kern="1200" dirty="0">
                          <a:solidFill>
                            <a:srgbClr val="000000"/>
                          </a:solidFill>
                          <a:effectLst/>
                          <a:latin typeface="Dubai Light" panose="020B0303030403030204" pitchFamily="34" charset="-78"/>
                          <a:ea typeface="+mn-ea"/>
                          <a:cs typeface="Dubai Light" panose="020B0303030403030204" pitchFamily="34" charset="-78"/>
                        </a:rPr>
                        <a:t>قال </a:t>
                      </a:r>
                      <a:r>
                        <a:rPr lang="ar-SA" sz="2400" b="1" kern="1200" dirty="0" err="1">
                          <a:solidFill>
                            <a:srgbClr val="000000"/>
                          </a:solidFill>
                          <a:effectLst/>
                          <a:latin typeface="Dubai Light" panose="020B0303030403030204" pitchFamily="34" charset="-78"/>
                          <a:ea typeface="+mn-ea"/>
                          <a:cs typeface="Dubai Light" panose="020B0303030403030204" pitchFamily="34" charset="-78"/>
                        </a:rPr>
                        <a:t>البهوتي</a:t>
                      </a:r>
                      <a:r>
                        <a:rPr lang="ar-SA" sz="2400" b="1" kern="1200" dirty="0">
                          <a:solidFill>
                            <a:srgbClr val="000000"/>
                          </a:solidFill>
                          <a:effectLst/>
                          <a:latin typeface="Dubai Light" panose="020B0303030403030204" pitchFamily="34" charset="-78"/>
                          <a:ea typeface="+mn-ea"/>
                          <a:cs typeface="Dubai Light" panose="020B0303030403030204" pitchFamily="34" charset="-78"/>
                        </a:rPr>
                        <a:t>:</a:t>
                      </a:r>
                      <a:r>
                        <a:rPr lang="ar-SA" sz="3200" b="1" kern="1200" dirty="0">
                          <a:solidFill>
                            <a:schemeClr val="tx2"/>
                          </a:solidFill>
                          <a:effectLst/>
                          <a:latin typeface="Dubai Light" panose="020B0303030403030204" pitchFamily="34" charset="-78"/>
                          <a:ea typeface="+mn-ea"/>
                          <a:cs typeface="Dubai Light" panose="020B0303030403030204" pitchFamily="34" charset="-78"/>
                        </a:rPr>
                        <a:t> </a:t>
                      </a:r>
                      <a:r>
                        <a:rPr lang="ar-SA" sz="2400" b="1" kern="1200" dirty="0">
                          <a:solidFill>
                            <a:srgbClr val="000000"/>
                          </a:solidFill>
                          <a:latin typeface="Dubai Light" panose="020B0303030403030204" pitchFamily="34" charset="-78"/>
                          <a:ea typeface="+mn-ea"/>
                          <a:cs typeface="Dubai Light" panose="020B0303030403030204" pitchFamily="34" charset="-78"/>
                        </a:rPr>
                        <a:t>«</a:t>
                      </a:r>
                      <a:r>
                        <a:rPr lang="ar-SA" sz="2400" b="1" kern="1200" dirty="0">
                          <a:solidFill>
                            <a:srgbClr val="000000"/>
                          </a:solidFill>
                          <a:effectLst/>
                          <a:latin typeface="Dubai Light" panose="020B0303030403030204" pitchFamily="34" charset="-78"/>
                          <a:ea typeface="+mn-ea"/>
                          <a:cs typeface="Dubai Light" panose="020B0303030403030204" pitchFamily="34" charset="-78"/>
                        </a:rPr>
                        <a:t>و</a:t>
                      </a:r>
                      <a:r>
                        <a:rPr lang="ar-SA" sz="2400" b="1" kern="1200" dirty="0">
                          <a:solidFill>
                            <a:srgbClr val="000000"/>
                          </a:solidFill>
                          <a:latin typeface="Dubai Light" panose="020B0303030403030204" pitchFamily="34" charset="-78"/>
                          <a:ea typeface="+mn-ea"/>
                          <a:cs typeface="Dubai Light" panose="020B0303030403030204" pitchFamily="34" charset="-78"/>
                        </a:rPr>
                        <a:t>يكره استقبال (مهب ريح بلا حائل) خشية أن يرد عليه البول فينجسه، </a:t>
                      </a:r>
                      <a:r>
                        <a:rPr lang="ar-SA" sz="2400" b="1" kern="1200" dirty="0">
                          <a:solidFill>
                            <a:schemeClr val="tx1"/>
                          </a:solidFill>
                          <a:latin typeface="Dubai Light" panose="020B0303030403030204" pitchFamily="34" charset="-78"/>
                          <a:ea typeface="+mn-ea"/>
                          <a:cs typeface="Dubai Light" panose="020B0303030403030204" pitchFamily="34" charset="-78"/>
                        </a:rPr>
                        <a:t>(ومس فرجه بيمينه في كل حال) سواء حال البول وغيره؛ لخبر أبي قتادة يرفعه: «لا يمسكنّ أحدكم ذكره بيمينه وهو يبول، ولا يتمسح من الخلاء بيمينه» متفق عليه. وغير حال البول مثله وأولى، لأن وقت البول يحتاج فيه إلى مس الذكر،</a:t>
                      </a:r>
                      <a:r>
                        <a:rPr lang="ar-SA" sz="2400" b="1" kern="1200" dirty="0">
                          <a:solidFill>
                            <a:schemeClr val="bg2">
                              <a:lumMod val="10000"/>
                            </a:schemeClr>
                          </a:solidFill>
                          <a:latin typeface="Dubai Light" panose="020B0303030403030204" pitchFamily="34" charset="-78"/>
                          <a:ea typeface="+mn-ea"/>
                          <a:cs typeface="Dubai Light" panose="020B0303030403030204" pitchFamily="34" charset="-78"/>
                        </a:rPr>
                        <a:t> </a:t>
                      </a:r>
                      <a:r>
                        <a:rPr lang="ar-SA" sz="2400" b="1" u="sng" kern="1200" dirty="0">
                          <a:solidFill>
                            <a:schemeClr val="bg2">
                              <a:lumMod val="10000"/>
                            </a:schemeClr>
                          </a:solidFill>
                          <a:latin typeface="Dubai Light" panose="020B0303030403030204" pitchFamily="34" charset="-78"/>
                          <a:ea typeface="+mn-ea"/>
                          <a:cs typeface="Dubai Light" panose="020B0303030403030204" pitchFamily="34" charset="-78"/>
                        </a:rPr>
                        <a:t>فإذا نهى عن إمساكه باليمين وقت الحاجة فغيره أولى</a:t>
                      </a:r>
                      <a:r>
                        <a:rPr lang="ar-SA" sz="2400" b="1" kern="1200" dirty="0">
                          <a:solidFill>
                            <a:schemeClr val="bg2">
                              <a:lumMod val="10000"/>
                            </a:schemeClr>
                          </a:solidFill>
                          <a:latin typeface="Dubai Light" panose="020B0303030403030204" pitchFamily="34" charset="-78"/>
                          <a:ea typeface="+mn-ea"/>
                          <a:cs typeface="Dubai Light" panose="020B0303030403030204" pitchFamily="34" charset="-78"/>
                        </a:rPr>
                        <a:t>».</a:t>
                      </a:r>
                      <a:endParaRPr lang="en-US" sz="3200" b="1" kern="1200" dirty="0">
                        <a:solidFill>
                          <a:schemeClr val="bg2">
                            <a:lumMod val="10000"/>
                          </a:schemeClr>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mn-lt"/>
                        <a:ea typeface="+mn-ea"/>
                        <a:cs typeface="+mn-cs"/>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ctr"/>
                      <a:endParaRPr lang="en-US" sz="2400" b="0" kern="1200" dirty="0">
                        <a:solidFill>
                          <a:srgbClr val="000000"/>
                        </a:solidFill>
                        <a:effectLst>
                          <a:outerShdw blurRad="12700" dist="12700" dir="2700000" algn="tl">
                            <a:srgbClr val="000000">
                              <a:alpha val="43137"/>
                            </a:srgbClr>
                          </a:outerShdw>
                        </a:effectLst>
                        <a:latin typeface="+mn-lt"/>
                        <a:ea typeface="+mn-ea"/>
                        <a:cs typeface="+mn-cs"/>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58719110"/>
                  </a:ext>
                </a:extLst>
              </a:tr>
              <a:tr h="589764">
                <a:tc>
                  <a:txBody>
                    <a:bodyPr/>
                    <a:lstStyle/>
                    <a:p>
                      <a:pPr marL="0" algn="just" defTabSz="914400" rtl="1" eaLnBrk="1" latinLnBrk="0" hangingPunct="1"/>
                      <a:r>
                        <a:rPr lang="ar-SA" sz="2400" b="1" kern="1200" dirty="0">
                          <a:solidFill>
                            <a:srgbClr val="000000"/>
                          </a:solidFill>
                          <a:effectLst/>
                          <a:latin typeface="Dubai Light" panose="020B0303030403030204" pitchFamily="34" charset="-78"/>
                          <a:ea typeface="+mn-ea"/>
                          <a:cs typeface="Dubai Light" panose="020B0303030403030204" pitchFamily="34" charset="-78"/>
                        </a:rPr>
                        <a:t>استدل بمفهوم الموافقة </a:t>
                      </a:r>
                      <a:r>
                        <a:rPr lang="ar-SA" sz="2400" b="1" kern="1200" dirty="0" err="1">
                          <a:solidFill>
                            <a:srgbClr val="000000"/>
                          </a:solidFill>
                          <a:effectLst/>
                          <a:latin typeface="Dubai Light" panose="020B0303030403030204" pitchFamily="34" charset="-78"/>
                          <a:ea typeface="+mn-ea"/>
                          <a:cs typeface="Dubai Light" panose="020B0303030403030204" pitchFamily="34" charset="-78"/>
                        </a:rPr>
                        <a:t>الأولوي</a:t>
                      </a:r>
                      <a:r>
                        <a:rPr lang="ar-SA" sz="2400" b="1" kern="1200" dirty="0">
                          <a:solidFill>
                            <a:srgbClr val="000000"/>
                          </a:solidFill>
                          <a:effectLst/>
                          <a:latin typeface="Dubai Light" panose="020B0303030403030204" pitchFamily="34" charset="-78"/>
                          <a:ea typeface="+mn-ea"/>
                          <a:cs typeface="Dubai Light" panose="020B0303030403030204" pitchFamily="34" charset="-78"/>
                        </a:rPr>
                        <a:t>، ووجهه: أن المسكوت عنه -وهو حال عدم البول- أولى بالحكم من المنطوق –وهو حال البول-، وقد تقرّر:</a:t>
                      </a:r>
                      <a:r>
                        <a:rPr lang="ar-SA" sz="2400" b="1" kern="1200" dirty="0">
                          <a:solidFill>
                            <a:schemeClr val="tx1"/>
                          </a:solidFill>
                          <a:effectLst/>
                          <a:latin typeface="Dubai Light" panose="020B0303030403030204" pitchFamily="34" charset="-78"/>
                          <a:ea typeface="+mn-ea"/>
                          <a:cs typeface="Dubai Light" panose="020B0303030403030204" pitchFamily="34" charset="-78"/>
                        </a:rPr>
                        <a:t> أن مفهوم الموافقة حجة </a:t>
                      </a:r>
                      <a:r>
                        <a:rPr lang="ar-SA" sz="2400" b="1" kern="1200" dirty="0">
                          <a:solidFill>
                            <a:srgbClr val="000000"/>
                          </a:solidFill>
                          <a:effectLst/>
                          <a:latin typeface="Dubai Light" panose="020B0303030403030204" pitchFamily="34" charset="-78"/>
                          <a:ea typeface="+mn-ea"/>
                          <a:cs typeface="Dubai Light" panose="020B0303030403030204" pitchFamily="34" charset="-78"/>
                        </a:rPr>
                        <a:t>عند الحنابلة وغيرهم من الأصوليّين.</a:t>
                      </a:r>
                      <a:endParaRPr lang="en-US" sz="2400" b="1" kern="1200" dirty="0">
                        <a:solidFill>
                          <a:srgbClr val="000000"/>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3321804"/>
                  </a:ext>
                </a:extLst>
              </a:tr>
            </a:tbl>
          </a:graphicData>
        </a:graphic>
      </p:graphicFrame>
    </p:spTree>
    <p:extLst>
      <p:ext uri="{BB962C8B-B14F-4D97-AF65-F5344CB8AC3E}">
        <p14:creationId xmlns:p14="http://schemas.microsoft.com/office/powerpoint/2010/main" val="15989148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C85E7A3-9446-4A5C-BA3A-62ABC9B097A1}"/>
              </a:ext>
            </a:extLst>
          </p:cNvPr>
          <p:cNvSpPr>
            <a:spLocks noGrp="1"/>
          </p:cNvSpPr>
          <p:nvPr>
            <p:ph type="title"/>
          </p:nvPr>
        </p:nvSpPr>
        <p:spPr/>
        <p:txBody>
          <a:bodyPr/>
          <a:lstStyle/>
          <a:p>
            <a:r>
              <a:rPr lang="ar-SA" sz="3600" dirty="0">
                <a:latin typeface="Dubai" panose="020B0503030403030204" pitchFamily="34" charset="-78"/>
                <a:cs typeface="Dubai" panose="020B0503030403030204" pitchFamily="34" charset="-78"/>
              </a:rPr>
              <a:t>الجانب الثاني: تقرير بعض الفروع المخرَّجة على القاعدة</a:t>
            </a:r>
            <a:endParaRPr lang="en-US" sz="3600" dirty="0">
              <a:latin typeface="Dubai" panose="020B0503030403030204" pitchFamily="34" charset="-78"/>
              <a:cs typeface="Dubai" panose="020B0503030403030204" pitchFamily="34" charset="-78"/>
            </a:endParaRPr>
          </a:p>
        </p:txBody>
      </p:sp>
      <p:sp>
        <p:nvSpPr>
          <p:cNvPr id="4" name="عنصر نائب للتذييل 4">
            <a:extLst>
              <a:ext uri="{FF2B5EF4-FFF2-40B4-BE49-F238E27FC236}">
                <a16:creationId xmlns:a16="http://schemas.microsoft.com/office/drawing/2014/main" id="{63E8B1E6-D966-4F5E-8D18-66BE65CF1096}"/>
              </a:ext>
            </a:extLst>
          </p:cNvPr>
          <p:cNvSpPr txBox="1">
            <a:spLocks/>
          </p:cNvSpPr>
          <p:nvPr/>
        </p:nvSpPr>
        <p:spPr>
          <a:xfrm>
            <a:off x="4038600" y="6356352"/>
            <a:ext cx="4114800" cy="365125"/>
          </a:xfrm>
          <a:prstGeom prst="rect">
            <a:avLst/>
          </a:prstGeom>
          <a:solidFill>
            <a:srgbClr val="616989">
              <a:alpha val="20000"/>
            </a:srgbClr>
          </a:solidFill>
        </p:spPr>
        <p:txBody>
          <a:bodyPr vert="horz" lIns="91440" tIns="45720" rIns="91440" bIns="45720" rtlCol="0" anchor="ctr"/>
          <a:lstStyle>
            <a:defPPr>
              <a:defRPr lang="ar-SA"/>
            </a:defPPr>
            <a:lvl1pPr algn="ctr">
              <a:defRPr lang="ar-SA" b="1" smtClean="0">
                <a:solidFill>
                  <a:srgbClr val="616989"/>
                </a:solidFill>
                <a:effectLst>
                  <a:outerShdw blurRad="12700" dist="12700" dir="2700000" algn="tl">
                    <a:srgbClr val="000000">
                      <a:alpha val="43137"/>
                    </a:srgbClr>
                  </a:outerShdw>
                </a:effectLst>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القاعدة الأولى: (</a:t>
            </a:r>
            <a:r>
              <a:rPr lang="ar-SA" sz="1800" b="0" kern="1200" dirty="0">
                <a:solidFill>
                  <a:srgbClr val="626B8A"/>
                </a:solidFill>
                <a:effectLst>
                  <a:outerShdw blurRad="38100" dist="38100" dir="2700000" algn="tl">
                    <a:srgbClr val="000000">
                      <a:alpha val="43137"/>
                    </a:srgbClr>
                  </a:outerShdw>
                </a:effectLst>
                <a:latin typeface="Dubai" panose="020B0503030403030204" pitchFamily="34" charset="-78"/>
                <a:ea typeface="+mn-ea"/>
                <a:cs typeface="Dubai" panose="020B0503030403030204" pitchFamily="34" charset="-78"/>
              </a:rPr>
              <a:t>مفهوم الموافقة حجة</a:t>
            </a:r>
            <a:r>
              <a:rPr lang="ar-SA" b="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a:t>
            </a:r>
          </a:p>
        </p:txBody>
      </p:sp>
      <p:pic>
        <p:nvPicPr>
          <p:cNvPr id="5" name="Picture 3">
            <a:hlinkClick r:id="rId2" action="ppaction://hlinksldjump"/>
            <a:extLst>
              <a:ext uri="{FF2B5EF4-FFF2-40B4-BE49-F238E27FC236}">
                <a16:creationId xmlns:a16="http://schemas.microsoft.com/office/drawing/2014/main" id="{B9C176BC-67AE-4D96-ABAD-653A41FFDEA7}"/>
              </a:ext>
            </a:extLst>
          </p:cNvPr>
          <p:cNvPicPr>
            <a:picLocks noChangeAspect="1" noChangeArrowheads="1"/>
          </p:cNvPicPr>
          <p:nvPr/>
        </p:nvPicPr>
        <p:blipFill>
          <a:blip r:embed="rId3" cstate="print">
            <a:duotone>
              <a:schemeClr val="accent3">
                <a:shade val="45000"/>
                <a:satMod val="135000"/>
              </a:schemeClr>
              <a:prstClr val="white"/>
            </a:duotone>
            <a:extLst>
              <a:ext uri="{BEBA8EAE-BF5A-486C-A8C5-ECC9F3942E4B}">
                <a14:imgProps xmlns:a14="http://schemas.microsoft.com/office/drawing/2010/main">
                  <a14:imgLayer r:embed="rId4">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1458576" y="6105526"/>
            <a:ext cx="439572" cy="439572"/>
          </a:xfrm>
          <a:prstGeom prst="rect">
            <a:avLst/>
          </a:prstGeom>
          <a:noFill/>
          <a:extLst>
            <a:ext uri="{909E8E84-426E-40DD-AFC4-6F175D3DCCD1}">
              <a14:hiddenFill xmlns:a14="http://schemas.microsoft.com/office/drawing/2010/main">
                <a:solidFill>
                  <a:srgbClr val="FFFFFF"/>
                </a:solidFill>
              </a14:hiddenFill>
            </a:ext>
          </a:extLst>
        </p:spPr>
      </p:pic>
      <p:sp>
        <p:nvSpPr>
          <p:cNvPr id="8" name="عنصر نائب للمحتوى 2">
            <a:extLst>
              <a:ext uri="{FF2B5EF4-FFF2-40B4-BE49-F238E27FC236}">
                <a16:creationId xmlns:a16="http://schemas.microsoft.com/office/drawing/2014/main" id="{96582E76-ECBA-49C9-A17E-7271762429E3}"/>
              </a:ext>
            </a:extLst>
          </p:cNvPr>
          <p:cNvSpPr txBox="1">
            <a:spLocks/>
          </p:cNvSpPr>
          <p:nvPr/>
        </p:nvSpPr>
        <p:spPr>
          <a:xfrm>
            <a:off x="5094515" y="1593534"/>
            <a:ext cx="5692818" cy="728902"/>
          </a:xfrm>
          <a:prstGeom prst="rect">
            <a:avLst/>
          </a:prstGeom>
        </p:spPr>
        <p:txBody>
          <a:bodyPr vert="horz" lIns="91440" tIns="45720" rIns="91440" bIns="45720" rtlCol="0">
            <a:noAutofit/>
          </a:bodyPr>
          <a:lstStyle>
            <a:lvl1pPr marL="0" indent="0" algn="just" defTabSz="914400" rtl="1" eaLnBrk="1" latinLnBrk="0" hangingPunct="1">
              <a:lnSpc>
                <a:spcPct val="110000"/>
              </a:lnSpc>
              <a:spcBef>
                <a:spcPts val="1000"/>
              </a:spcBef>
              <a:buFont typeface="Arial" panose="020B0604020202020204" pitchFamily="34" charset="0"/>
              <a:buNone/>
              <a:defRPr sz="3500" b="1" kern="1200">
                <a:solidFill>
                  <a:srgbClr val="000000"/>
                </a:solidFill>
                <a:effectLst>
                  <a:outerShdw blurRad="12700" dist="12700" dir="2700000" algn="tl">
                    <a:srgbClr val="000000">
                      <a:alpha val="43137"/>
                    </a:srgbClr>
                  </a:outerShdw>
                </a:effectLst>
                <a:latin typeface="+mn-lt"/>
                <a:ea typeface="+mn-ea"/>
                <a:cs typeface="+mn-cs"/>
              </a:defRPr>
            </a:lvl1pPr>
            <a:lvl2pPr marL="685800" indent="-228600" algn="just" defTabSz="914400" rtl="1" eaLnBrk="1" latinLnBrk="0" hangingPunct="1">
              <a:lnSpc>
                <a:spcPct val="110000"/>
              </a:lnSpc>
              <a:spcBef>
                <a:spcPts val="500"/>
              </a:spcBef>
              <a:buSzPct val="70000"/>
              <a:buFont typeface="Wingdings" panose="05000000000000000000" pitchFamily="2" charset="2"/>
              <a:buChar char="§"/>
              <a:defRPr sz="3500" b="1" kern="1200">
                <a:solidFill>
                  <a:srgbClr val="B9B822"/>
                </a:solidFill>
                <a:effectLst>
                  <a:outerShdw blurRad="12700" dist="12700" dir="2700000" algn="tl">
                    <a:srgbClr val="000000">
                      <a:alpha val="43137"/>
                    </a:srgbClr>
                  </a:outerShdw>
                </a:effectLst>
                <a:latin typeface="+mn-lt"/>
                <a:ea typeface="+mn-ea"/>
                <a:cs typeface="+mn-cs"/>
              </a:defRPr>
            </a:lvl2pPr>
            <a:lvl3pPr marL="1143000" indent="-228600" algn="just" defTabSz="914400" rtl="1" eaLnBrk="1" latinLnBrk="0" hangingPunct="1">
              <a:lnSpc>
                <a:spcPct val="110000"/>
              </a:lnSpc>
              <a:spcBef>
                <a:spcPts val="500"/>
              </a:spcBef>
              <a:buSzPct val="50000"/>
              <a:buFont typeface="Wingdings" panose="05000000000000000000" pitchFamily="2" charset="2"/>
              <a:buChar char="v"/>
              <a:defRPr sz="3500" b="1" kern="1200">
                <a:solidFill>
                  <a:srgbClr val="22B8CB"/>
                </a:solidFill>
                <a:effectLst>
                  <a:outerShdw blurRad="12700" dist="12700" dir="2700000" algn="tl">
                    <a:srgbClr val="000000">
                      <a:alpha val="43137"/>
                    </a:srgbClr>
                  </a:outerShdw>
                </a:effectLst>
                <a:latin typeface="+mn-lt"/>
                <a:ea typeface="+mn-ea"/>
                <a:cs typeface="+mn-cs"/>
              </a:defRPr>
            </a:lvl3pPr>
            <a:lvl4pPr marL="16002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4pPr>
            <a:lvl5pPr marL="2057400" indent="-228600" algn="just" defTabSz="914400" rtl="1" eaLnBrk="1" latinLnBrk="0" hangingPunct="1">
              <a:lnSpc>
                <a:spcPct val="110000"/>
              </a:lnSpc>
              <a:spcBef>
                <a:spcPts val="500"/>
              </a:spcBef>
              <a:buFont typeface="Arial" panose="020B0604020202020204" pitchFamily="34" charset="0"/>
              <a:buChar char="•"/>
              <a:defRPr sz="3500" b="1"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2800" dirty="0">
                <a:solidFill>
                  <a:srgbClr val="616989"/>
                </a:solidFill>
                <a:effectLst/>
                <a:latin typeface="+mj-lt"/>
                <a:ea typeface="+mj-ea"/>
                <a:cs typeface="+mj-cs"/>
              </a:rPr>
              <a:t>الفرع الثاني: طهارة الثوب للصلاة.</a:t>
            </a:r>
            <a:endParaRPr lang="en-US" sz="2800" dirty="0">
              <a:solidFill>
                <a:srgbClr val="616989"/>
              </a:solidFill>
              <a:effectLst/>
              <a:latin typeface="+mj-lt"/>
              <a:ea typeface="+mj-ea"/>
              <a:cs typeface="+mj-cs"/>
            </a:endParaRPr>
          </a:p>
        </p:txBody>
      </p:sp>
      <p:graphicFrame>
        <p:nvGraphicFramePr>
          <p:cNvPr id="11" name="جدول 6">
            <a:extLst>
              <a:ext uri="{FF2B5EF4-FFF2-40B4-BE49-F238E27FC236}">
                <a16:creationId xmlns:a16="http://schemas.microsoft.com/office/drawing/2014/main" id="{D69387FA-2A12-471C-942C-61F44F987559}"/>
              </a:ext>
            </a:extLst>
          </p:cNvPr>
          <p:cNvGraphicFramePr>
            <a:graphicFrameLocks/>
          </p:cNvGraphicFramePr>
          <p:nvPr>
            <p:extLst>
              <p:ext uri="{D42A27DB-BD31-4B8C-83A1-F6EECF244321}">
                <p14:modId xmlns:p14="http://schemas.microsoft.com/office/powerpoint/2010/main" val="2781515428"/>
              </p:ext>
            </p:extLst>
          </p:nvPr>
        </p:nvGraphicFramePr>
        <p:xfrm>
          <a:off x="1062037" y="2367364"/>
          <a:ext cx="10067926" cy="3234736"/>
        </p:xfrm>
        <a:graphic>
          <a:graphicData uri="http://schemas.openxmlformats.org/drawingml/2006/table">
            <a:tbl>
              <a:tblPr firstRow="1" bandRow="1">
                <a:tableStyleId>{3B4B98B0-60AC-42C2-AFA5-B58CD77FA1E5}</a:tableStyleId>
              </a:tblPr>
              <a:tblGrid>
                <a:gridCol w="8553450">
                  <a:extLst>
                    <a:ext uri="{9D8B030D-6E8A-4147-A177-3AD203B41FA5}">
                      <a16:colId xmlns:a16="http://schemas.microsoft.com/office/drawing/2014/main" val="695988931"/>
                    </a:ext>
                  </a:extLst>
                </a:gridCol>
                <a:gridCol w="1514476">
                  <a:extLst>
                    <a:ext uri="{9D8B030D-6E8A-4147-A177-3AD203B41FA5}">
                      <a16:colId xmlns:a16="http://schemas.microsoft.com/office/drawing/2014/main" val="1574149790"/>
                    </a:ext>
                  </a:extLst>
                </a:gridCol>
              </a:tblGrid>
              <a:tr h="2046016">
                <a:tc>
                  <a:txBody>
                    <a:bodyPr/>
                    <a:lstStyle/>
                    <a:p>
                      <a:pPr algn="just"/>
                      <a:r>
                        <a:rPr lang="ar-SA" sz="2400" b="1" kern="1200" dirty="0">
                          <a:solidFill>
                            <a:srgbClr val="000000"/>
                          </a:solidFill>
                          <a:effectLst/>
                          <a:latin typeface="Dubai Light" panose="020B0303030403030204" pitchFamily="34" charset="-78"/>
                          <a:ea typeface="+mn-ea"/>
                          <a:cs typeface="Dubai Light" panose="020B0303030403030204" pitchFamily="34" charset="-78"/>
                        </a:rPr>
                        <a:t> قال ابن نجيم في -شروط الصلاة-: «(هي طهارة بدنه من حدث وخبث، وثوبه ومكانه)، أما طهارة بدنه من الحدث فبآية الوضوء والغسل... </a:t>
                      </a:r>
                      <a:r>
                        <a:rPr lang="ar-SA" sz="2400" b="1" kern="1200" dirty="0">
                          <a:solidFill>
                            <a:schemeClr val="tx1"/>
                          </a:solidFill>
                          <a:effectLst/>
                          <a:latin typeface="Dubai Light" panose="020B0303030403030204" pitchFamily="34" charset="-78"/>
                          <a:ea typeface="+mn-ea"/>
                          <a:cs typeface="Dubai Light" panose="020B0303030403030204" pitchFamily="34" charset="-78"/>
                        </a:rPr>
                        <a:t>وأما طهارة ثوبه فلقوله تعالى: ﴿وَثِيَابَكَ فَطَهِّرْ﴾؛ فإن الأظهر أن المراد ثيابك </a:t>
                      </a:r>
                      <a:r>
                        <a:rPr lang="ar-SA" sz="2400" b="1" kern="1200" dirty="0" err="1">
                          <a:solidFill>
                            <a:schemeClr val="tx1"/>
                          </a:solidFill>
                          <a:effectLst/>
                          <a:latin typeface="Dubai Light" panose="020B0303030403030204" pitchFamily="34" charset="-78"/>
                          <a:ea typeface="+mn-ea"/>
                          <a:cs typeface="Dubai Light" panose="020B0303030403030204" pitchFamily="34" charset="-78"/>
                        </a:rPr>
                        <a:t>الملبوسة</a:t>
                      </a:r>
                      <a:r>
                        <a:rPr lang="ar-SA" sz="2400" b="1" kern="1200" dirty="0">
                          <a:solidFill>
                            <a:schemeClr val="tx1"/>
                          </a:solidFill>
                          <a:effectLst/>
                          <a:latin typeface="Dubai Light" panose="020B0303030403030204" pitchFamily="34" charset="-78"/>
                          <a:ea typeface="+mn-ea"/>
                          <a:cs typeface="Dubai Light" panose="020B0303030403030204" pitchFamily="34" charset="-78"/>
                        </a:rPr>
                        <a:t>، وأن معناه: طهرها من النجاسة... </a:t>
                      </a:r>
                      <a:r>
                        <a:rPr lang="ar-SA" sz="2400" b="1" u="sng" kern="1200" dirty="0">
                          <a:solidFill>
                            <a:schemeClr val="bg2">
                              <a:lumMod val="10000"/>
                            </a:schemeClr>
                          </a:solidFill>
                          <a:effectLst/>
                          <a:latin typeface="Dubai Light" panose="020B0303030403030204" pitchFamily="34" charset="-78"/>
                          <a:ea typeface="+mn-ea"/>
                          <a:cs typeface="Dubai Light" panose="020B0303030403030204" pitchFamily="34" charset="-78"/>
                        </a:rPr>
                        <a:t>وإذا وجب التطهير لما ذكرناه في الثوب، وجب في المكان والبدن بالأولى؛ </a:t>
                      </a:r>
                      <a:r>
                        <a:rPr lang="ar-SA" sz="2400" b="1" kern="1200" dirty="0">
                          <a:solidFill>
                            <a:schemeClr val="bg2">
                              <a:lumMod val="10000"/>
                            </a:schemeClr>
                          </a:solidFill>
                          <a:effectLst/>
                          <a:latin typeface="Dubai Light" panose="020B0303030403030204" pitchFamily="34" charset="-78"/>
                          <a:ea typeface="+mn-ea"/>
                          <a:cs typeface="Dubai Light" panose="020B0303030403030204" pitchFamily="34" charset="-78"/>
                        </a:rPr>
                        <a:t>لأنهما ألزم للمصلي منه؛ لتصور انفصاله بخلافهما</a:t>
                      </a:r>
                      <a:r>
                        <a:rPr lang="ar-SA" sz="2400" b="1" kern="1200" dirty="0">
                          <a:solidFill>
                            <a:schemeClr val="bg2">
                              <a:lumMod val="10000"/>
                            </a:schemeClr>
                          </a:solidFill>
                          <a:latin typeface="Dubai Light" panose="020B0303030403030204" pitchFamily="34" charset="-78"/>
                          <a:ea typeface="+mn-ea"/>
                          <a:cs typeface="Dubai Light" panose="020B0303030403030204" pitchFamily="34" charset="-78"/>
                        </a:rPr>
                        <a:t>».</a:t>
                      </a:r>
                      <a:endParaRPr lang="en-US" sz="2400" b="1" kern="1200" dirty="0">
                        <a:solidFill>
                          <a:schemeClr val="bg2">
                            <a:lumMod val="10000"/>
                          </a:schemeClr>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ar-SA" sz="2800" b="0" kern="1200" dirty="0">
                        <a:solidFill>
                          <a:srgbClr val="B9B822"/>
                        </a:solidFill>
                        <a:effectLst/>
                        <a:latin typeface="Dubai" panose="020B0503030403030204" pitchFamily="34" charset="-78"/>
                        <a:ea typeface="+mn-ea"/>
                        <a:cs typeface="Dubai" panose="020B0503030403030204" pitchFamily="34"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نص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p>
                      <a:pPr algn="ct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158719110"/>
                  </a:ext>
                </a:extLst>
              </a:tr>
              <a:tr h="589764">
                <a:tc>
                  <a:txBody>
                    <a:bodyPr/>
                    <a:lstStyle/>
                    <a:p>
                      <a:pPr marL="0" algn="just" defTabSz="914400" rtl="1" eaLnBrk="1" latinLnBrk="0" hangingPunct="1"/>
                      <a:r>
                        <a:rPr lang="ar-SA" sz="2400" b="1" kern="1200" dirty="0">
                          <a:solidFill>
                            <a:srgbClr val="000000"/>
                          </a:solidFill>
                          <a:effectLst/>
                          <a:latin typeface="Dubai Light" panose="020B0303030403030204" pitchFamily="34" charset="-78"/>
                          <a:ea typeface="+mn-ea"/>
                          <a:cs typeface="Dubai Light" panose="020B0303030403030204" pitchFamily="34" charset="-78"/>
                        </a:rPr>
                        <a:t> استدل رحمه الله بالآية على وجوب تطهير البدن؛ لأن المسكوت عنه –وهو البدن- أولى بالحكم من المنطوق –وهو الثياب-، وهذا فيما يظهر استدلال بمفهوم الموافقة الذي يسمى عند الحنفية: </a:t>
                      </a:r>
                      <a:r>
                        <a:rPr lang="ar-SA" sz="2400" b="1" kern="1200" dirty="0">
                          <a:solidFill>
                            <a:schemeClr val="accent2"/>
                          </a:solidFill>
                          <a:effectLst/>
                          <a:latin typeface="Dubai Light" panose="020B0303030403030204" pitchFamily="34" charset="-78"/>
                          <a:ea typeface="+mn-ea"/>
                          <a:cs typeface="Dubai Light" panose="020B0303030403030204" pitchFamily="34" charset="-78"/>
                        </a:rPr>
                        <a:t>دلالة النص، وهو حجة.</a:t>
                      </a:r>
                      <a:endParaRPr lang="en-US" sz="2400" b="1" kern="1200" dirty="0">
                        <a:solidFill>
                          <a:schemeClr val="accent2"/>
                        </a:solidFill>
                        <a:effectLst/>
                        <a:latin typeface="Dubai Light" panose="020B0303030403030204" pitchFamily="34" charset="-78"/>
                        <a:ea typeface="+mn-ea"/>
                        <a:cs typeface="Dubai Light" panose="020B0303030403030204" pitchFamily="34" charset="-78"/>
                      </a:endParaRPr>
                    </a:p>
                  </a:txBody>
                  <a:tcPr>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800" b="0" kern="1200" dirty="0">
                          <a:solidFill>
                            <a:srgbClr val="B9B822"/>
                          </a:solidFill>
                          <a:effectLst/>
                          <a:latin typeface="Dubai" panose="020B0503030403030204" pitchFamily="34" charset="-78"/>
                          <a:ea typeface="+mn-ea"/>
                          <a:cs typeface="Dubai" panose="020B0503030403030204" pitchFamily="34" charset="-78"/>
                        </a:rPr>
                        <a:t>وجه التخريج:</a:t>
                      </a:r>
                      <a:endParaRPr lang="en-US" sz="2800" b="0" kern="1200" dirty="0">
                        <a:solidFill>
                          <a:srgbClr val="B9B822"/>
                        </a:solidFill>
                        <a:effectLst/>
                        <a:latin typeface="Dubai" panose="020B0503030403030204" pitchFamily="34" charset="-78"/>
                        <a:ea typeface="+mn-ea"/>
                        <a:cs typeface="Dubai" panose="020B0503030403030204" pitchFamily="34" charset="-78"/>
                      </a:endParaRPr>
                    </a:p>
                  </a:txBody>
                  <a:tcPr>
                    <a:lnL w="12700" cap="flat" cmpd="sng" algn="ctr">
                      <a:solidFill>
                        <a:schemeClr val="accent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3321804"/>
                  </a:ext>
                </a:extLst>
              </a:tr>
            </a:tbl>
          </a:graphicData>
        </a:graphic>
      </p:graphicFrame>
    </p:spTree>
    <p:extLst>
      <p:ext uri="{BB962C8B-B14F-4D97-AF65-F5344CB8AC3E}">
        <p14:creationId xmlns:p14="http://schemas.microsoft.com/office/powerpoint/2010/main" val="3924493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نسق شرائح الروض">
  <a:themeElements>
    <a:clrScheme name="مخصص 3">
      <a:dk1>
        <a:srgbClr val="22B8CB"/>
      </a:dk1>
      <a:lt1>
        <a:sysClr val="window" lastClr="FFFFFF"/>
      </a:lt1>
      <a:dk2>
        <a:srgbClr val="44546A"/>
      </a:dk2>
      <a:lt2>
        <a:srgbClr val="E7E6E6"/>
      </a:lt2>
      <a:accent1>
        <a:srgbClr val="9EB822"/>
      </a:accent1>
      <a:accent2>
        <a:srgbClr val="22B8CB"/>
      </a:accent2>
      <a:accent3>
        <a:srgbClr val="A5A5A5"/>
      </a:accent3>
      <a:accent4>
        <a:srgbClr val="FFC000"/>
      </a:accent4>
      <a:accent5>
        <a:srgbClr val="4472C4"/>
      </a:accent5>
      <a:accent6>
        <a:srgbClr val="70AD47"/>
      </a:accent6>
      <a:hlink>
        <a:srgbClr val="0563C1"/>
      </a:hlink>
      <a:folHlink>
        <a:srgbClr val="954F72"/>
      </a:folHlink>
    </a:clrScheme>
    <a:fontScheme name="مخصص 1">
      <a:majorFont>
        <a:latin typeface="Calibri Light"/>
        <a:ea typeface=""/>
        <a:cs typeface="PT Bold Heading"/>
      </a:majorFont>
      <a:minorFont>
        <a:latin typeface="Calibri"/>
        <a:ea typeface=""/>
        <a:cs typeface="Sakkal Majalla"/>
      </a:minorFont>
    </a:fontScheme>
    <a:fmtScheme name="نسق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قالب شرائح" id="{91E84BC7-CE82-43AB-BB8C-7BF7DF9CC24F}" vid="{BDF9E782-9D83-4E85-887F-1AED06FD1FC4}"/>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e04f8c4-cb31-461d-886d-5aa77bf5b611" xsi:nil="true"/>
    <lcf76f155ced4ddcb4097134ff3c332f xmlns="837ded91-3515-4be5-a2b1-cf319b4062ee">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مستند" ma:contentTypeID="0x010100300D3734D785374985FFCD1B38D92F37" ma:contentTypeVersion="11" ma:contentTypeDescription="إنشاء مستند جديد." ma:contentTypeScope="" ma:versionID="cd80326df8c9bec1beb278bce1e90e14">
  <xsd:schema xmlns:xsd="http://www.w3.org/2001/XMLSchema" xmlns:xs="http://www.w3.org/2001/XMLSchema" xmlns:p="http://schemas.microsoft.com/office/2006/metadata/properties" xmlns:ns2="2e04f8c4-cb31-461d-886d-5aa77bf5b611" xmlns:ns3="837ded91-3515-4be5-a2b1-cf319b4062ee" targetNamespace="http://schemas.microsoft.com/office/2006/metadata/properties" ma:root="true" ma:fieldsID="03d7c4a5cf8a5310e50539fd63cd4947" ns2:_="" ns3:_="">
    <xsd:import namespace="2e04f8c4-cb31-461d-886d-5aa77bf5b611"/>
    <xsd:import namespace="837ded91-3515-4be5-a2b1-cf319b4062e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04f8c4-cb31-461d-886d-5aa77bf5b611" elementFormDefault="qualified">
    <xsd:import namespace="http://schemas.microsoft.com/office/2006/documentManagement/types"/>
    <xsd:import namespace="http://schemas.microsoft.com/office/infopath/2007/PartnerControls"/>
    <xsd:element name="SharedWithUsers" ma:index="8" nillable="true" ma:displayName="تمت مشاركته مع"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مشتركة مع تفاصيل" ma:internalName="SharedWithDetails" ma:readOnly="true">
      <xsd:simpleType>
        <xsd:restriction base="dms:Note">
          <xsd:maxLength value="255"/>
        </xsd:restriction>
      </xsd:simpleType>
    </xsd:element>
    <xsd:element name="TaxCatchAll" ma:index="18" nillable="true" ma:displayName="Taxonomy Catch All Column" ma:hidden="true" ma:list="{0dac5baa-f29e-47da-bbe1-9565a1b35f18}" ma:internalName="TaxCatchAll" ma:showField="CatchAllData" ma:web="2e04f8c4-cb31-461d-886d-5aa77bf5b611">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37ded91-3515-4be5-a2b1-cf319b4062e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علامات الصور" ma:readOnly="false" ma:fieldId="{5cf76f15-5ced-4ddc-b409-7134ff3c332f}" ma:taxonomyMulti="true" ma:sspId="8d41d94a-b45a-462a-a137-4555d67beeda"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D15B28-40C2-483F-A411-9B5A1B75731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A4F0963-8C9C-4D6E-95BC-C3BEFE54C3A6}">
  <ds:schemaRefs>
    <ds:schemaRef ds:uri="http://schemas.microsoft.com/sharepoint/v3/contenttype/forms"/>
  </ds:schemaRefs>
</ds:datastoreItem>
</file>

<file path=customXml/itemProps3.xml><?xml version="1.0" encoding="utf-8"?>
<ds:datastoreItem xmlns:ds="http://schemas.openxmlformats.org/officeDocument/2006/customXml" ds:itemID="{DDD6215E-72AA-4210-8EC7-559FBF2C0429}"/>
</file>

<file path=docProps/app.xml><?xml version="1.0" encoding="utf-8"?>
<Properties xmlns="http://schemas.openxmlformats.org/officeDocument/2006/extended-properties" xmlns:vt="http://schemas.openxmlformats.org/officeDocument/2006/docPropsVTypes">
  <Template>قالب شرائح للمقررات (2)</Template>
  <TotalTime>1037</TotalTime>
  <Words>1469</Words>
  <Application>Microsoft Office PowerPoint</Application>
  <PresentationFormat>Widescreen</PresentationFormat>
  <Paragraphs>115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نسق شرائح الروض</vt:lpstr>
      <vt:lpstr>العروض التقديمية لمقرر: تخريج الفروع على الأصول</vt:lpstr>
      <vt:lpstr>PowerPoint Presentation</vt:lpstr>
      <vt:lpstr>تمهيد</vt:lpstr>
      <vt:lpstr>تمهيد</vt:lpstr>
      <vt:lpstr>الموضوع الرابع: التخريج على الأصول المتعلقة بالمنطوق والمفهوم</vt:lpstr>
      <vt:lpstr>القاعدة الأولى: تخريج بعض الفروع على قاعدة:  (مفهوم الموافقة حجة)</vt:lpstr>
      <vt:lpstr>الجانب الأول: تحرير القاعدة الأصولية</vt:lpstr>
      <vt:lpstr>الجانب الثاني: تقرير بعض الفروع المخرَّجة على القاعدة</vt:lpstr>
      <vt:lpstr>الجانب الثاني: تقرير بعض الفروع المخرَّجة على القاعدة</vt:lpstr>
      <vt:lpstr>القاعدة الثانية: تخريج بعض الفروع على قاعدة: (مفهوم المخالفة حجة)</vt:lpstr>
      <vt:lpstr>الجانب الأول: تحرير القاعدة الأصولية</vt:lpstr>
      <vt:lpstr>الجانب الثاني: تقرير بعض الفروع المخرَّجة على القاعدة</vt:lpstr>
      <vt:lpstr>الجانب الثاني: تقرير بعض الفروع المخرَّجة على القاعدة</vt:lpstr>
      <vt:lpstr>القاعدة الثالثة: تخريج بعض الفروع على قاعدة:  (ما خرج مخرج الغالب لا مفهوم له)</vt:lpstr>
      <vt:lpstr>الجانب الأول: تحرير القاعدة الأصولية</vt:lpstr>
      <vt:lpstr>الجانب الثاني: تقرير بعض الفروع المخرَّجة على القاعدة</vt:lpstr>
      <vt:lpstr>الجانب الثاني: تقرير بعض الفروع المخرَّجة على القاعدة</vt:lpstr>
      <vt:lpstr>أنشطة ختامية</vt:lpstr>
      <vt:lpstr>أنشطة ختامية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تخريج الفروع على الأصول</dc:title>
  <dc:creator>Noura Al Zaid</dc:creator>
  <cp:lastModifiedBy>Noura Al Zaid</cp:lastModifiedBy>
  <cp:revision>91</cp:revision>
  <dcterms:created xsi:type="dcterms:W3CDTF">2021-06-17T08:06:36Z</dcterms:created>
  <dcterms:modified xsi:type="dcterms:W3CDTF">2021-08-17T18:48:07Z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0x010100300D3734D785374985FFCD1B38D92F37</vt:lpwstr>
  </property>
</Properties>
</file>