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74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61" r:id="rId7"/>
    <p:sldId id="260" r:id="rId8"/>
    <p:sldId id="262" r:id="rId9"/>
    <p:sldId id="273" r:id="rId10"/>
    <p:sldId id="264" r:id="rId11"/>
    <p:sldId id="274" r:id="rId12"/>
    <p:sldId id="265" r:id="rId13"/>
    <p:sldId id="266" r:id="rId14"/>
    <p:sldId id="275" r:id="rId15"/>
    <p:sldId id="276" r:id="rId16"/>
    <p:sldId id="268" r:id="rId17"/>
    <p:sldId id="269" r:id="rId18"/>
    <p:sldId id="277" r:id="rId19"/>
    <p:sldId id="278" r:id="rId20"/>
    <p:sldId id="271" r:id="rId21"/>
    <p:sldId id="279" r:id="rId2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989"/>
    <a:srgbClr val="000000"/>
    <a:srgbClr val="B9D628"/>
    <a:srgbClr val="E8F0FC"/>
    <a:srgbClr val="8CE6E3"/>
    <a:srgbClr val="8CDAD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260A2-175F-EF11-D3DD-BC31B72FA58A}" v="40" dt="2021-08-17T18:49:00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13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edb409349c2e05e7038b197334513329103838baa562bc02d971002c5b0bb299::" providerId="AD" clId="Web-{0B2260A2-175F-EF11-D3DD-BC31B72FA58A}"/>
    <pc:docChg chg="modSld">
      <pc:chgData name="Guest User" userId="S::urn:spo:anon#edb409349c2e05e7038b197334513329103838baa562bc02d971002c5b0bb299::" providerId="AD" clId="Web-{0B2260A2-175F-EF11-D3DD-BC31B72FA58A}" dt="2021-08-17T18:49:00.993" v="13" actId="1076"/>
      <pc:docMkLst>
        <pc:docMk/>
      </pc:docMkLst>
      <pc:sldChg chg="modSp">
        <pc:chgData name="Guest User" userId="S::urn:spo:anon#edb409349c2e05e7038b197334513329103838baa562bc02d971002c5b0bb299::" providerId="AD" clId="Web-{0B2260A2-175F-EF11-D3DD-BC31B72FA58A}" dt="2021-08-17T18:49:00.993" v="13" actId="1076"/>
        <pc:sldMkLst>
          <pc:docMk/>
          <pc:sldMk cId="1563198450" sldId="256"/>
        </pc:sldMkLst>
        <pc:spChg chg="mod">
          <ac:chgData name="Guest User" userId="S::urn:spo:anon#edb409349c2e05e7038b197334513329103838baa562bc02d971002c5b0bb299::" providerId="AD" clId="Web-{0B2260A2-175F-EF11-D3DD-BC31B72FA58A}" dt="2021-08-17T18:48:30.758" v="6" actId="20577"/>
          <ac:spMkLst>
            <pc:docMk/>
            <pc:sldMk cId="1563198450" sldId="256"/>
            <ac:spMk id="6" creationId="{D7B097E4-1FD0-4F84-85E8-B906F096149B}"/>
          </ac:spMkLst>
        </pc:spChg>
        <pc:spChg chg="mod">
          <ac:chgData name="Guest User" userId="S::urn:spo:anon#edb409349c2e05e7038b197334513329103838baa562bc02d971002c5b0bb299::" providerId="AD" clId="Web-{0B2260A2-175F-EF11-D3DD-BC31B72FA58A}" dt="2021-08-17T18:49:00.993" v="13" actId="1076"/>
          <ac:spMkLst>
            <pc:docMk/>
            <pc:sldMk cId="1563198450" sldId="256"/>
            <ac:spMk id="7" creationId="{1FBD6726-83F1-4CC3-8B89-6AE9256477DB}"/>
          </ac:spMkLst>
        </pc:spChg>
      </pc:sldChg>
    </pc:docChg>
  </pc:docChgLst>
  <pc:docChgLst>
    <pc:chgData clId="Web-{0B2260A2-175F-EF11-D3DD-BC31B72FA58A}"/>
    <pc:docChg chg="modSld">
      <pc:chgData name="" userId="" providerId="" clId="Web-{0B2260A2-175F-EF11-D3DD-BC31B72FA58A}" dt="2021-08-17T18:48:23.742" v="5" actId="20577"/>
      <pc:docMkLst>
        <pc:docMk/>
      </pc:docMkLst>
      <pc:sldChg chg="modSp">
        <pc:chgData name="" userId="" providerId="" clId="Web-{0B2260A2-175F-EF11-D3DD-BC31B72FA58A}" dt="2021-08-17T18:48:23.742" v="5" actId="20577"/>
        <pc:sldMkLst>
          <pc:docMk/>
          <pc:sldMk cId="1563198450" sldId="256"/>
        </pc:sldMkLst>
        <pc:spChg chg="mod">
          <ac:chgData name="" userId="" providerId="" clId="Web-{0B2260A2-175F-EF11-D3DD-BC31B72FA58A}" dt="2021-08-17T18:48:23.742" v="5" actId="20577"/>
          <ac:spMkLst>
            <pc:docMk/>
            <pc:sldMk cId="1563198450" sldId="256"/>
            <ac:spMk id="6" creationId="{D7B097E4-1FD0-4F84-85E8-B906F096149B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thraa.sa/" TargetMode="External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slide" Target="../slides/slide5.xml"/><Relationship Id="rId1" Type="http://schemas.openxmlformats.org/officeDocument/2006/relationships/slide" Target="../slides/slide9.xm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hraa.sa/" TargetMode="External"/><Relationship Id="rId2" Type="http://schemas.openxmlformats.org/officeDocument/2006/relationships/image" Target="../media/image2.png"/><Relationship Id="rId1" Type="http://schemas.openxmlformats.org/officeDocument/2006/relationships/hyperlink" Target="mailto:info@ithraa.sa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BDFBF3-1ADE-46F8-9A90-C8D59C3C565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0C24ACF4-DA44-49F0-803B-20B9AF17E78A}">
      <dgm:prSet/>
      <dgm:spPr/>
      <dgm:t>
        <a:bodyPr/>
        <a:lstStyle/>
        <a:p>
          <a:pPr rtl="1"/>
          <a:r>
            <a:rPr lang="ar-SA"/>
            <a:t>باب</a:t>
          </a:r>
          <a:endParaRPr lang="ar-SA" dirty="0"/>
        </a:p>
      </dgm:t>
    </dgm:pt>
    <dgm:pt modelId="{B15E6B26-878E-4128-A231-6A2B4620231D}" type="parTrans" cxnId="{F3C2A723-0FA4-4FF8-A157-43CD1956A6D2}">
      <dgm:prSet/>
      <dgm:spPr/>
      <dgm:t>
        <a:bodyPr/>
        <a:lstStyle/>
        <a:p>
          <a:pPr rtl="1"/>
          <a:endParaRPr lang="ar-SA"/>
        </a:p>
      </dgm:t>
    </dgm:pt>
    <dgm:pt modelId="{53B47FC5-3064-4022-AA1F-6FA9E064F627}" type="sibTrans" cxnId="{F3C2A723-0FA4-4FF8-A157-43CD1956A6D2}">
      <dgm:prSet/>
      <dgm:spPr/>
      <dgm:t>
        <a:bodyPr/>
        <a:lstStyle/>
        <a:p>
          <a:pPr rtl="1"/>
          <a:endParaRPr lang="ar-SA"/>
        </a:p>
      </dgm:t>
    </dgm:pt>
    <dgm:pt modelId="{26FAD4DA-54D7-4E91-9977-748DE3EF1EC8}">
      <dgm:prSet/>
      <dgm:spPr/>
      <dgm:t>
        <a:bodyPr/>
        <a:lstStyle/>
        <a:p>
          <a:pPr rtl="1"/>
          <a:r>
            <a:rPr lang="ar-SA"/>
            <a:t>باب</a:t>
          </a:r>
          <a:endParaRPr lang="ar-SA" dirty="0"/>
        </a:p>
      </dgm:t>
    </dgm:pt>
    <dgm:pt modelId="{DAA804C8-5A83-4AB3-A73F-94542D001611}" type="parTrans" cxnId="{13C16B9C-88C3-44D7-824F-8888EC1BCD30}">
      <dgm:prSet/>
      <dgm:spPr/>
      <dgm:t>
        <a:bodyPr/>
        <a:lstStyle/>
        <a:p>
          <a:pPr rtl="1"/>
          <a:endParaRPr lang="ar-SA"/>
        </a:p>
      </dgm:t>
    </dgm:pt>
    <dgm:pt modelId="{3AB77E08-88E7-43D2-9979-F7F1EEE4D6A2}" type="sibTrans" cxnId="{13C16B9C-88C3-44D7-824F-8888EC1BCD30}">
      <dgm:prSet/>
      <dgm:spPr/>
      <dgm:t>
        <a:bodyPr/>
        <a:lstStyle/>
        <a:p>
          <a:pPr rtl="1"/>
          <a:endParaRPr lang="ar-SA"/>
        </a:p>
      </dgm:t>
    </dgm:pt>
    <dgm:pt modelId="{3F7FEE1C-5616-45DA-BD51-1A7866E817E5}">
      <dgm:prSet/>
      <dgm:spPr/>
      <dgm:t>
        <a:bodyPr/>
        <a:lstStyle/>
        <a:p>
          <a:pPr rtl="1"/>
          <a:r>
            <a:rPr lang="ar-SA"/>
            <a:t>باب</a:t>
          </a:r>
          <a:endParaRPr lang="ar-SA" dirty="0"/>
        </a:p>
      </dgm:t>
    </dgm:pt>
    <dgm:pt modelId="{389B58BE-B981-41D4-B724-5DDDB90D3D8F}" type="parTrans" cxnId="{2FA8E4A6-CA8F-4FDC-A2A9-79CC7AB82E9B}">
      <dgm:prSet/>
      <dgm:spPr/>
      <dgm:t>
        <a:bodyPr/>
        <a:lstStyle/>
        <a:p>
          <a:pPr rtl="1"/>
          <a:endParaRPr lang="ar-SA"/>
        </a:p>
      </dgm:t>
    </dgm:pt>
    <dgm:pt modelId="{6A1CE874-3B11-43DE-A733-B05CD7AE8CE8}" type="sibTrans" cxnId="{2FA8E4A6-CA8F-4FDC-A2A9-79CC7AB82E9B}">
      <dgm:prSet/>
      <dgm:spPr/>
      <dgm:t>
        <a:bodyPr/>
        <a:lstStyle/>
        <a:p>
          <a:pPr rtl="1"/>
          <a:endParaRPr lang="ar-SA"/>
        </a:p>
      </dgm:t>
    </dgm:pt>
    <dgm:pt modelId="{3EC6BD1E-982F-41BC-95DB-C63E0D19F449}">
      <dgm:prSet/>
      <dgm:spPr/>
      <dgm:t>
        <a:bodyPr/>
        <a:lstStyle/>
        <a:p>
          <a:pPr rtl="1"/>
          <a:r>
            <a:rPr lang="ar-SA"/>
            <a:t>باب</a:t>
          </a:r>
          <a:endParaRPr lang="ar-SA" dirty="0"/>
        </a:p>
      </dgm:t>
    </dgm:pt>
    <dgm:pt modelId="{C06235E8-7E64-4EDB-A802-DF64C524CE87}" type="parTrans" cxnId="{E021D375-A43C-4204-A4BE-1A21FB96CD40}">
      <dgm:prSet/>
      <dgm:spPr/>
      <dgm:t>
        <a:bodyPr/>
        <a:lstStyle/>
        <a:p>
          <a:pPr rtl="1"/>
          <a:endParaRPr lang="ar-SA"/>
        </a:p>
      </dgm:t>
    </dgm:pt>
    <dgm:pt modelId="{03EFFD86-97E5-4943-984E-24A13A0C3C1F}" type="sibTrans" cxnId="{E021D375-A43C-4204-A4BE-1A21FB96CD40}">
      <dgm:prSet/>
      <dgm:spPr/>
      <dgm:t>
        <a:bodyPr/>
        <a:lstStyle/>
        <a:p>
          <a:pPr rtl="1"/>
          <a:endParaRPr lang="ar-SA"/>
        </a:p>
      </dgm:t>
    </dgm:pt>
    <dgm:pt modelId="{722FA156-7FDD-40A7-88A7-4A6C115259ED}">
      <dgm:prSet/>
      <dgm:spPr/>
      <dgm:t>
        <a:bodyPr/>
        <a:lstStyle/>
        <a:p>
          <a:pPr rtl="1"/>
          <a:r>
            <a:rPr lang="ar-SA" dirty="0"/>
            <a:t>باب</a:t>
          </a:r>
        </a:p>
      </dgm:t>
    </dgm:pt>
    <dgm:pt modelId="{055021A9-3243-4ABF-BF30-85952C496AEA}" type="parTrans" cxnId="{AB1CC600-F183-4C86-8E03-63F55DE45D09}">
      <dgm:prSet/>
      <dgm:spPr/>
      <dgm:t>
        <a:bodyPr/>
        <a:lstStyle/>
        <a:p>
          <a:pPr rtl="1"/>
          <a:endParaRPr lang="ar-SA"/>
        </a:p>
      </dgm:t>
    </dgm:pt>
    <dgm:pt modelId="{9E4B9DB4-04E3-433B-AB5B-63D4B15D8CBD}" type="sibTrans" cxnId="{AB1CC600-F183-4C86-8E03-63F55DE45D09}">
      <dgm:prSet/>
      <dgm:spPr/>
      <dgm:t>
        <a:bodyPr/>
        <a:lstStyle/>
        <a:p>
          <a:pPr rtl="1"/>
          <a:endParaRPr lang="ar-SA"/>
        </a:p>
      </dgm:t>
    </dgm:pt>
    <dgm:pt modelId="{0B21552C-19B7-406E-896F-80B697729A07}">
      <dgm:prSet/>
      <dgm:spPr/>
      <dgm:t>
        <a:bodyPr/>
        <a:lstStyle/>
        <a:p>
          <a:pPr rtl="1"/>
          <a:r>
            <a:rPr lang="ar-SA" dirty="0"/>
            <a:t>باب</a:t>
          </a:r>
        </a:p>
      </dgm:t>
    </dgm:pt>
    <dgm:pt modelId="{46C15C74-5D79-489B-88D7-DA6399AD102A}" type="parTrans" cxnId="{CB0ADFD3-D757-4B77-9052-28DBE5ED83B2}">
      <dgm:prSet/>
      <dgm:spPr/>
      <dgm:t>
        <a:bodyPr/>
        <a:lstStyle/>
        <a:p>
          <a:pPr rtl="1"/>
          <a:endParaRPr lang="ar-SA"/>
        </a:p>
      </dgm:t>
    </dgm:pt>
    <dgm:pt modelId="{4DEDC4EF-820D-4935-989D-330C634B4268}" type="sibTrans" cxnId="{CB0ADFD3-D757-4B77-9052-28DBE5ED83B2}">
      <dgm:prSet/>
      <dgm:spPr/>
      <dgm:t>
        <a:bodyPr/>
        <a:lstStyle/>
        <a:p>
          <a:pPr rtl="1"/>
          <a:endParaRPr lang="ar-SA"/>
        </a:p>
      </dgm:t>
    </dgm:pt>
    <dgm:pt modelId="{64813616-1F0D-40D5-A8F3-A6BECD97DDC4}">
      <dgm:prSet/>
      <dgm:spPr/>
      <dgm:t>
        <a:bodyPr/>
        <a:lstStyle/>
        <a:p>
          <a:pPr rtl="1"/>
          <a:endParaRPr lang="ar-SA" dirty="0"/>
        </a:p>
      </dgm:t>
    </dgm:pt>
    <dgm:pt modelId="{4AA53CC6-00F3-471C-A9BA-12D169C1B855}" type="parTrans" cxnId="{DE402609-385C-4688-9E0D-14428ED4CE73}">
      <dgm:prSet/>
      <dgm:spPr/>
      <dgm:t>
        <a:bodyPr/>
        <a:lstStyle/>
        <a:p>
          <a:pPr rtl="1"/>
          <a:endParaRPr lang="ar-SA"/>
        </a:p>
      </dgm:t>
    </dgm:pt>
    <dgm:pt modelId="{130249A1-200E-4E88-BB04-23369ED7D298}" type="sibTrans" cxnId="{DE402609-385C-4688-9E0D-14428ED4CE73}">
      <dgm:prSet/>
      <dgm:spPr/>
      <dgm:t>
        <a:bodyPr/>
        <a:lstStyle/>
        <a:p>
          <a:pPr rtl="1"/>
          <a:endParaRPr lang="ar-SA"/>
        </a:p>
      </dgm:t>
    </dgm:pt>
    <dgm:pt modelId="{90D33896-E958-4DA3-8750-C2D6D890E885}" type="pres">
      <dgm:prSet presAssocID="{3DBDFBF3-1ADE-46F8-9A90-C8D59C3C5650}" presName="diagram" presStyleCnt="0">
        <dgm:presLayoutVars>
          <dgm:dir val="rev"/>
          <dgm:resizeHandles val="exact"/>
        </dgm:presLayoutVars>
      </dgm:prSet>
      <dgm:spPr/>
    </dgm:pt>
    <dgm:pt modelId="{2E5A68FE-2D7A-4777-82E4-8854B6C486DD}" type="pres">
      <dgm:prSet presAssocID="{0C24ACF4-DA44-49F0-803B-20B9AF17E78A}" presName="node" presStyleLbl="node1" presStyleIdx="0" presStyleCnt="7">
        <dgm:presLayoutVars>
          <dgm:bulletEnabled val="1"/>
        </dgm:presLayoutVars>
      </dgm:prSet>
      <dgm:spPr/>
    </dgm:pt>
    <dgm:pt modelId="{9F980B70-0B7D-4B1E-ABD2-5E6BDFFD1401}" type="pres">
      <dgm:prSet presAssocID="{53B47FC5-3064-4022-AA1F-6FA9E064F627}" presName="sibTrans" presStyleCnt="0"/>
      <dgm:spPr/>
    </dgm:pt>
    <dgm:pt modelId="{227DEB47-0229-42C8-82E9-7DF48274CA3D}" type="pres">
      <dgm:prSet presAssocID="{26FAD4DA-54D7-4E91-9977-748DE3EF1EC8}" presName="node" presStyleLbl="node1" presStyleIdx="1" presStyleCnt="7">
        <dgm:presLayoutVars>
          <dgm:bulletEnabled val="1"/>
        </dgm:presLayoutVars>
      </dgm:prSet>
      <dgm:spPr/>
    </dgm:pt>
    <dgm:pt modelId="{F7B45D8D-8B32-433A-A47D-4960F56B95A5}" type="pres">
      <dgm:prSet presAssocID="{3AB77E08-88E7-43D2-9979-F7F1EEE4D6A2}" presName="sibTrans" presStyleCnt="0"/>
      <dgm:spPr/>
    </dgm:pt>
    <dgm:pt modelId="{96EF743E-C638-4EC0-A3D3-894EE774C7D2}" type="pres">
      <dgm:prSet presAssocID="{3F7FEE1C-5616-45DA-BD51-1A7866E817E5}" presName="node" presStyleLbl="node1" presStyleIdx="2" presStyleCnt="7">
        <dgm:presLayoutVars>
          <dgm:bulletEnabled val="1"/>
        </dgm:presLayoutVars>
      </dgm:prSet>
      <dgm:spPr/>
    </dgm:pt>
    <dgm:pt modelId="{F837904D-F3A2-4973-9082-1100FEFD152A}" type="pres">
      <dgm:prSet presAssocID="{6A1CE874-3B11-43DE-A733-B05CD7AE8CE8}" presName="sibTrans" presStyleCnt="0"/>
      <dgm:spPr/>
    </dgm:pt>
    <dgm:pt modelId="{DA0A9504-C37F-4FDE-A681-69406FECAC5A}" type="pres">
      <dgm:prSet presAssocID="{3EC6BD1E-982F-41BC-95DB-C63E0D19F449}" presName="node" presStyleLbl="node1" presStyleIdx="3" presStyleCnt="7">
        <dgm:presLayoutVars>
          <dgm:bulletEnabled val="1"/>
        </dgm:presLayoutVars>
      </dgm:prSet>
      <dgm:spPr/>
    </dgm:pt>
    <dgm:pt modelId="{C9B83727-D4C4-41C9-9BD3-6B18E48F19E8}" type="pres">
      <dgm:prSet presAssocID="{03EFFD86-97E5-4943-984E-24A13A0C3C1F}" presName="sibTrans" presStyleCnt="0"/>
      <dgm:spPr/>
    </dgm:pt>
    <dgm:pt modelId="{D57DE708-E4A8-46D3-A112-A5A81D9EB73E}" type="pres">
      <dgm:prSet presAssocID="{722FA156-7FDD-40A7-88A7-4A6C115259ED}" presName="node" presStyleLbl="node1" presStyleIdx="4" presStyleCnt="7">
        <dgm:presLayoutVars>
          <dgm:bulletEnabled val="1"/>
        </dgm:presLayoutVars>
      </dgm:prSet>
      <dgm:spPr/>
    </dgm:pt>
    <dgm:pt modelId="{F1284B94-F2FA-4C4D-A758-5C1F06D33609}" type="pres">
      <dgm:prSet presAssocID="{9E4B9DB4-04E3-433B-AB5B-63D4B15D8CBD}" presName="sibTrans" presStyleCnt="0"/>
      <dgm:spPr/>
    </dgm:pt>
    <dgm:pt modelId="{D1DD8029-3000-4BB5-B68F-C7DBC0B6C332}" type="pres">
      <dgm:prSet presAssocID="{0B21552C-19B7-406E-896F-80B697729A07}" presName="node" presStyleLbl="node1" presStyleIdx="5" presStyleCnt="7">
        <dgm:presLayoutVars>
          <dgm:bulletEnabled val="1"/>
        </dgm:presLayoutVars>
      </dgm:prSet>
      <dgm:spPr/>
    </dgm:pt>
    <dgm:pt modelId="{0CCCE047-9414-4BB4-B9F1-917E4D0EB8D7}" type="pres">
      <dgm:prSet presAssocID="{4DEDC4EF-820D-4935-989D-330C634B4268}" presName="sibTrans" presStyleCnt="0"/>
      <dgm:spPr/>
    </dgm:pt>
    <dgm:pt modelId="{E4CDE845-E0DE-4044-A726-7A5033546175}" type="pres">
      <dgm:prSet presAssocID="{64813616-1F0D-40D5-A8F3-A6BECD97DDC4}" presName="node" presStyleLbl="node1" presStyleIdx="6" presStyleCnt="7">
        <dgm:presLayoutVars>
          <dgm:bulletEnabled val="1"/>
        </dgm:presLayoutVars>
      </dgm:prSet>
      <dgm:spPr/>
    </dgm:pt>
  </dgm:ptLst>
  <dgm:cxnLst>
    <dgm:cxn modelId="{AB1CC600-F183-4C86-8E03-63F55DE45D09}" srcId="{3DBDFBF3-1ADE-46F8-9A90-C8D59C3C5650}" destId="{722FA156-7FDD-40A7-88A7-4A6C115259ED}" srcOrd="4" destOrd="0" parTransId="{055021A9-3243-4ABF-BF30-85952C496AEA}" sibTransId="{9E4B9DB4-04E3-433B-AB5B-63D4B15D8CBD}"/>
    <dgm:cxn modelId="{DE402609-385C-4688-9E0D-14428ED4CE73}" srcId="{3DBDFBF3-1ADE-46F8-9A90-C8D59C3C5650}" destId="{64813616-1F0D-40D5-A8F3-A6BECD97DDC4}" srcOrd="6" destOrd="0" parTransId="{4AA53CC6-00F3-471C-A9BA-12D169C1B855}" sibTransId="{130249A1-200E-4E88-BB04-23369ED7D298}"/>
    <dgm:cxn modelId="{F3C2A723-0FA4-4FF8-A157-43CD1956A6D2}" srcId="{3DBDFBF3-1ADE-46F8-9A90-C8D59C3C5650}" destId="{0C24ACF4-DA44-49F0-803B-20B9AF17E78A}" srcOrd="0" destOrd="0" parTransId="{B15E6B26-878E-4128-A231-6A2B4620231D}" sibTransId="{53B47FC5-3064-4022-AA1F-6FA9E064F627}"/>
    <dgm:cxn modelId="{F017B164-3265-4F4A-A436-7DF5D6572F6E}" type="presOf" srcId="{3EC6BD1E-982F-41BC-95DB-C63E0D19F449}" destId="{DA0A9504-C37F-4FDE-A681-69406FECAC5A}" srcOrd="0" destOrd="0" presId="urn:microsoft.com/office/officeart/2005/8/layout/default"/>
    <dgm:cxn modelId="{B850E647-3EC5-4C5A-8ADD-A8F92985F7D5}" type="presOf" srcId="{3F7FEE1C-5616-45DA-BD51-1A7866E817E5}" destId="{96EF743E-C638-4EC0-A3D3-894EE774C7D2}" srcOrd="0" destOrd="0" presId="urn:microsoft.com/office/officeart/2005/8/layout/default"/>
    <dgm:cxn modelId="{10288C4E-B25F-4EE0-A791-ECB41646F683}" type="presOf" srcId="{0B21552C-19B7-406E-896F-80B697729A07}" destId="{D1DD8029-3000-4BB5-B68F-C7DBC0B6C332}" srcOrd="0" destOrd="0" presId="urn:microsoft.com/office/officeart/2005/8/layout/default"/>
    <dgm:cxn modelId="{2C02C972-ACB9-4051-A06C-89C58B03CEE7}" type="presOf" srcId="{3DBDFBF3-1ADE-46F8-9A90-C8D59C3C5650}" destId="{90D33896-E958-4DA3-8750-C2D6D890E885}" srcOrd="0" destOrd="0" presId="urn:microsoft.com/office/officeart/2005/8/layout/default"/>
    <dgm:cxn modelId="{E021D375-A43C-4204-A4BE-1A21FB96CD40}" srcId="{3DBDFBF3-1ADE-46F8-9A90-C8D59C3C5650}" destId="{3EC6BD1E-982F-41BC-95DB-C63E0D19F449}" srcOrd="3" destOrd="0" parTransId="{C06235E8-7E64-4EDB-A802-DF64C524CE87}" sibTransId="{03EFFD86-97E5-4943-984E-24A13A0C3C1F}"/>
    <dgm:cxn modelId="{64D99C7D-0B0D-4EA6-BAE3-127BB57068FD}" type="presOf" srcId="{64813616-1F0D-40D5-A8F3-A6BECD97DDC4}" destId="{E4CDE845-E0DE-4044-A726-7A5033546175}" srcOrd="0" destOrd="0" presId="urn:microsoft.com/office/officeart/2005/8/layout/default"/>
    <dgm:cxn modelId="{13C16B9C-88C3-44D7-824F-8888EC1BCD30}" srcId="{3DBDFBF3-1ADE-46F8-9A90-C8D59C3C5650}" destId="{26FAD4DA-54D7-4E91-9977-748DE3EF1EC8}" srcOrd="1" destOrd="0" parTransId="{DAA804C8-5A83-4AB3-A73F-94542D001611}" sibTransId="{3AB77E08-88E7-43D2-9979-F7F1EEE4D6A2}"/>
    <dgm:cxn modelId="{2FA8E4A6-CA8F-4FDC-A2A9-79CC7AB82E9B}" srcId="{3DBDFBF3-1ADE-46F8-9A90-C8D59C3C5650}" destId="{3F7FEE1C-5616-45DA-BD51-1A7866E817E5}" srcOrd="2" destOrd="0" parTransId="{389B58BE-B981-41D4-B724-5DDDB90D3D8F}" sibTransId="{6A1CE874-3B11-43DE-A733-B05CD7AE8CE8}"/>
    <dgm:cxn modelId="{0538CCAA-B8A8-4653-AC01-A6A786799DBE}" type="presOf" srcId="{26FAD4DA-54D7-4E91-9977-748DE3EF1EC8}" destId="{227DEB47-0229-42C8-82E9-7DF48274CA3D}" srcOrd="0" destOrd="0" presId="urn:microsoft.com/office/officeart/2005/8/layout/default"/>
    <dgm:cxn modelId="{917EE5D1-9B0F-42C8-A176-D09D7CBC6F3B}" type="presOf" srcId="{722FA156-7FDD-40A7-88A7-4A6C115259ED}" destId="{D57DE708-E4A8-46D3-A112-A5A81D9EB73E}" srcOrd="0" destOrd="0" presId="urn:microsoft.com/office/officeart/2005/8/layout/default"/>
    <dgm:cxn modelId="{CB0ADFD3-D757-4B77-9052-28DBE5ED83B2}" srcId="{3DBDFBF3-1ADE-46F8-9A90-C8D59C3C5650}" destId="{0B21552C-19B7-406E-896F-80B697729A07}" srcOrd="5" destOrd="0" parTransId="{46C15C74-5D79-489B-88D7-DA6399AD102A}" sibTransId="{4DEDC4EF-820D-4935-989D-330C634B4268}"/>
    <dgm:cxn modelId="{544B56D8-443E-4A0C-9BC8-DC46B900CEFD}" type="presOf" srcId="{0C24ACF4-DA44-49F0-803B-20B9AF17E78A}" destId="{2E5A68FE-2D7A-4777-82E4-8854B6C486DD}" srcOrd="0" destOrd="0" presId="urn:microsoft.com/office/officeart/2005/8/layout/default"/>
    <dgm:cxn modelId="{9166A4CB-857F-4EF7-BBC0-33099C9D7B80}" type="presParOf" srcId="{90D33896-E958-4DA3-8750-C2D6D890E885}" destId="{2E5A68FE-2D7A-4777-82E4-8854B6C486DD}" srcOrd="0" destOrd="0" presId="urn:microsoft.com/office/officeart/2005/8/layout/default"/>
    <dgm:cxn modelId="{3268B8BD-31CD-470E-83AE-9115E6BA928E}" type="presParOf" srcId="{90D33896-E958-4DA3-8750-C2D6D890E885}" destId="{9F980B70-0B7D-4B1E-ABD2-5E6BDFFD1401}" srcOrd="1" destOrd="0" presId="urn:microsoft.com/office/officeart/2005/8/layout/default"/>
    <dgm:cxn modelId="{CB1CB4FF-D940-45B2-A9D3-51BA8ED84A18}" type="presParOf" srcId="{90D33896-E958-4DA3-8750-C2D6D890E885}" destId="{227DEB47-0229-42C8-82E9-7DF48274CA3D}" srcOrd="2" destOrd="0" presId="urn:microsoft.com/office/officeart/2005/8/layout/default"/>
    <dgm:cxn modelId="{50139339-256E-469B-8FC4-551D80581D85}" type="presParOf" srcId="{90D33896-E958-4DA3-8750-C2D6D890E885}" destId="{F7B45D8D-8B32-433A-A47D-4960F56B95A5}" srcOrd="3" destOrd="0" presId="urn:microsoft.com/office/officeart/2005/8/layout/default"/>
    <dgm:cxn modelId="{C2CFBB13-E648-4C73-99A6-21308C56DADB}" type="presParOf" srcId="{90D33896-E958-4DA3-8750-C2D6D890E885}" destId="{96EF743E-C638-4EC0-A3D3-894EE774C7D2}" srcOrd="4" destOrd="0" presId="urn:microsoft.com/office/officeart/2005/8/layout/default"/>
    <dgm:cxn modelId="{00EA07D6-1961-4505-8295-4C609E291F88}" type="presParOf" srcId="{90D33896-E958-4DA3-8750-C2D6D890E885}" destId="{F837904D-F3A2-4973-9082-1100FEFD152A}" srcOrd="5" destOrd="0" presId="urn:microsoft.com/office/officeart/2005/8/layout/default"/>
    <dgm:cxn modelId="{44A28D35-EBA3-4549-A9CD-0D0C9D580C87}" type="presParOf" srcId="{90D33896-E958-4DA3-8750-C2D6D890E885}" destId="{DA0A9504-C37F-4FDE-A681-69406FECAC5A}" srcOrd="6" destOrd="0" presId="urn:microsoft.com/office/officeart/2005/8/layout/default"/>
    <dgm:cxn modelId="{1AF1440D-475B-4C78-B160-6EA7F87F7963}" type="presParOf" srcId="{90D33896-E958-4DA3-8750-C2D6D890E885}" destId="{C9B83727-D4C4-41C9-9BD3-6B18E48F19E8}" srcOrd="7" destOrd="0" presId="urn:microsoft.com/office/officeart/2005/8/layout/default"/>
    <dgm:cxn modelId="{DAE9433B-228D-4DD2-9EA6-AB799C0F5B48}" type="presParOf" srcId="{90D33896-E958-4DA3-8750-C2D6D890E885}" destId="{D57DE708-E4A8-46D3-A112-A5A81D9EB73E}" srcOrd="8" destOrd="0" presId="urn:microsoft.com/office/officeart/2005/8/layout/default"/>
    <dgm:cxn modelId="{888EA414-FC22-466A-A5D6-797F97391EBA}" type="presParOf" srcId="{90D33896-E958-4DA3-8750-C2D6D890E885}" destId="{F1284B94-F2FA-4C4D-A758-5C1F06D33609}" srcOrd="9" destOrd="0" presId="urn:microsoft.com/office/officeart/2005/8/layout/default"/>
    <dgm:cxn modelId="{641A0F09-267D-49EA-96E6-ED06D01ECDB2}" type="presParOf" srcId="{90D33896-E958-4DA3-8750-C2D6D890E885}" destId="{D1DD8029-3000-4BB5-B68F-C7DBC0B6C332}" srcOrd="10" destOrd="0" presId="urn:microsoft.com/office/officeart/2005/8/layout/default"/>
    <dgm:cxn modelId="{F5AE155C-CCB8-497B-8948-FF07CD4C3570}" type="presParOf" srcId="{90D33896-E958-4DA3-8750-C2D6D890E885}" destId="{0CCCE047-9414-4BB4-B9F1-917E4D0EB8D7}" srcOrd="11" destOrd="0" presId="urn:microsoft.com/office/officeart/2005/8/layout/default"/>
    <dgm:cxn modelId="{43BB6853-B89E-485E-A005-27E22D003CB2}" type="presParOf" srcId="{90D33896-E958-4DA3-8750-C2D6D890E885}" destId="{E4CDE845-E0DE-4044-A726-7A503354617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0CFA6-18E7-4367-8F7F-3A331265E736}" type="doc">
      <dgm:prSet loTypeId="urn:microsoft.com/office/officeart/2005/8/layout/vList3" loCatId="picture" qsTypeId="urn:microsoft.com/office/officeart/2005/8/quickstyle/simple1" qsCatId="simple" csTypeId="urn:microsoft.com/office/officeart/2005/8/colors/accent0_1" csCatId="mainScheme" phldr="1"/>
      <dgm:spPr/>
    </dgm:pt>
    <dgm:pt modelId="{C6A00128-9B3C-414E-89CB-43EE913D584F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>
              <a:hlinkClick xmlns:r="http://schemas.openxmlformats.org/officeDocument/2006/relationships" r:id="rId1"/>
            </a:rPr>
            <a:t>info@ithraa.sa</a:t>
          </a:r>
          <a:endParaRPr lang="ar-SA" dirty="0"/>
        </a:p>
      </dgm:t>
    </dgm:pt>
    <dgm:pt modelId="{4D322025-12A1-4CB9-A793-C9C3C9D0C681}" type="par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7B9772CA-89E3-40D3-9CE4-D6435E278040}" type="sibTrans" cxnId="{779799F0-465D-43EC-A52F-8DB836D96479}">
      <dgm:prSet/>
      <dgm:spPr/>
      <dgm:t>
        <a:bodyPr/>
        <a:lstStyle/>
        <a:p>
          <a:pPr rtl="1"/>
          <a:endParaRPr lang="ar-SA"/>
        </a:p>
      </dgm:t>
    </dgm:pt>
    <dgm:pt modelId="{8B1AC4EC-26A5-47AB-9630-8619A59F49B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>
              <a:hlinkClick xmlns:r="http://schemas.openxmlformats.org/officeDocument/2006/relationships" r:id="rId2"/>
            </a:rPr>
            <a:t>www.ithraa.sa</a:t>
          </a:r>
          <a:endParaRPr lang="ar-SA" dirty="0"/>
        </a:p>
      </dgm:t>
    </dgm:pt>
    <dgm:pt modelId="{6516C4EA-FA50-4167-844A-78EDDC3F31C7}" type="par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7F90E9FC-293C-4BE8-A00D-D563F2F1255F}" type="sibTrans" cxnId="{61F8F717-C191-4566-933D-536FDB6D039B}">
      <dgm:prSet/>
      <dgm:spPr/>
      <dgm:t>
        <a:bodyPr/>
        <a:lstStyle/>
        <a:p>
          <a:pPr rtl="1"/>
          <a:endParaRPr lang="ar-SA"/>
        </a:p>
      </dgm:t>
    </dgm:pt>
    <dgm:pt modelId="{A6533701-88EC-47DA-9417-57EEA9E138DC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/>
            <a:t>+96611445200</a:t>
          </a:r>
          <a:endParaRPr lang="ar-SA" dirty="0"/>
        </a:p>
      </dgm:t>
    </dgm:pt>
    <dgm:pt modelId="{462A36CB-44EB-42B4-BE8E-C5970698D5A6}" type="par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578E9722-DE75-4803-9613-FBF1AA506179}" type="sibTrans" cxnId="{69BD8A26-68CC-4214-A7DF-7B8A38C45ED9}">
      <dgm:prSet/>
      <dgm:spPr/>
      <dgm:t>
        <a:bodyPr/>
        <a:lstStyle/>
        <a:p>
          <a:pPr rtl="1"/>
          <a:endParaRPr lang="ar-SA"/>
        </a:p>
      </dgm:t>
    </dgm:pt>
    <dgm:pt modelId="{62D5C486-A219-4072-8A00-C6A8E77A30A9}">
      <dgm:prSet phldrT="[نص]"/>
      <dgm:spPr>
        <a:noFill/>
        <a:ln>
          <a:solidFill>
            <a:schemeClr val="tx1">
              <a:lumMod val="40000"/>
              <a:lumOff val="60000"/>
            </a:schemeClr>
          </a:solidFill>
        </a:ln>
      </dgm:spPr>
      <dgm:t>
        <a:bodyPr/>
        <a:lstStyle/>
        <a:p>
          <a:pPr rtl="1"/>
          <a:r>
            <a:rPr lang="en-US" dirty="0"/>
            <a:t>+966504842744</a:t>
          </a:r>
          <a:endParaRPr lang="ar-SA" dirty="0"/>
        </a:p>
      </dgm:t>
    </dgm:pt>
    <dgm:pt modelId="{07BBB6AF-3B36-4132-8F8F-F11DD4C9032B}" type="par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7F54A0B9-ECF8-4D15-9781-0FD22D6D9642}" type="sibTrans" cxnId="{E2BCF638-8CB7-4050-BC20-63FD1850C0B9}">
      <dgm:prSet/>
      <dgm:spPr/>
      <dgm:t>
        <a:bodyPr/>
        <a:lstStyle/>
        <a:p>
          <a:pPr rtl="1"/>
          <a:endParaRPr lang="ar-SA"/>
        </a:p>
      </dgm:t>
    </dgm:pt>
    <dgm:pt modelId="{18DC2CC3-3E48-4775-AAD3-76E2DCF27FBF}" type="pres">
      <dgm:prSet presAssocID="{4750CFA6-18E7-4367-8F7F-3A331265E736}" presName="linearFlow" presStyleCnt="0">
        <dgm:presLayoutVars>
          <dgm:dir/>
          <dgm:resizeHandles val="exact"/>
        </dgm:presLayoutVars>
      </dgm:prSet>
      <dgm:spPr/>
    </dgm:pt>
    <dgm:pt modelId="{64CE93EB-FB6A-4E17-BFA0-44E440EC3FF2}" type="pres">
      <dgm:prSet presAssocID="{C6A00128-9B3C-414E-89CB-43EE913D584F}" presName="composite" presStyleCnt="0"/>
      <dgm:spPr/>
    </dgm:pt>
    <dgm:pt modelId="{3A266D51-8B78-4DBF-8A20-3DD002A026FD}" type="pres">
      <dgm:prSet presAssocID="{C6A00128-9B3C-414E-89CB-43EE913D584F}" presName="imgShp" presStyleLbl="fgImgPlace1" presStyleIdx="0" presStyleCnt="4" custLinFactNeighborX="-53388" custLinFactNeighborY="-1263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</dgm:spPr>
    </dgm:pt>
    <dgm:pt modelId="{C08AB0FB-9171-47D6-8DAE-B77B5B2F993A}" type="pres">
      <dgm:prSet presAssocID="{C6A00128-9B3C-414E-89CB-43EE913D584F}" presName="txShp" presStyleLbl="node1" presStyleIdx="0" presStyleCnt="4">
        <dgm:presLayoutVars>
          <dgm:bulletEnabled val="1"/>
        </dgm:presLayoutVars>
      </dgm:prSet>
      <dgm:spPr/>
    </dgm:pt>
    <dgm:pt modelId="{66277F80-006C-4095-A191-785FD0BF7CE6}" type="pres">
      <dgm:prSet presAssocID="{7B9772CA-89E3-40D3-9CE4-D6435E278040}" presName="spacing" presStyleCnt="0"/>
      <dgm:spPr/>
    </dgm:pt>
    <dgm:pt modelId="{E9021795-81A9-4458-AC65-9BC41E0B28EE}" type="pres">
      <dgm:prSet presAssocID="{8B1AC4EC-26A5-47AB-9630-8619A59F49BC}" presName="composite" presStyleCnt="0"/>
      <dgm:spPr/>
    </dgm:pt>
    <dgm:pt modelId="{6EC66202-D8B6-4801-BE88-402AB0E4D843}" type="pres">
      <dgm:prSet presAssocID="{8B1AC4EC-26A5-47AB-9630-8619A59F49BC}" presName="imgShp" presStyleLbl="fgImgPlace1" presStyleIdx="1" presStyleCnt="4" custScaleX="98674" custScaleY="92308" custLinFactNeighborX="-56834"/>
      <dgm:spPr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</dgm:spPr>
    </dgm:pt>
    <dgm:pt modelId="{D093805D-5D44-49D9-A787-F2704F54B745}" type="pres">
      <dgm:prSet presAssocID="{8B1AC4EC-26A5-47AB-9630-8619A59F49BC}" presName="txShp" presStyleLbl="node1" presStyleIdx="1" presStyleCnt="4">
        <dgm:presLayoutVars>
          <dgm:bulletEnabled val="1"/>
        </dgm:presLayoutVars>
      </dgm:prSet>
      <dgm:spPr/>
    </dgm:pt>
    <dgm:pt modelId="{D5FD7982-6F1F-462B-974E-93DF4D644266}" type="pres">
      <dgm:prSet presAssocID="{7F90E9FC-293C-4BE8-A00D-D563F2F1255F}" presName="spacing" presStyleCnt="0"/>
      <dgm:spPr/>
    </dgm:pt>
    <dgm:pt modelId="{F4E5AA13-4221-4571-AFD2-557B13B2C1ED}" type="pres">
      <dgm:prSet presAssocID="{62D5C486-A219-4072-8A00-C6A8E77A30A9}" presName="composite" presStyleCnt="0"/>
      <dgm:spPr/>
    </dgm:pt>
    <dgm:pt modelId="{3B7BF556-52AF-4F55-A4A6-517FD04E98F0}" type="pres">
      <dgm:prSet presAssocID="{62D5C486-A219-4072-8A00-C6A8E77A30A9}" presName="imgShp" presStyleLbl="fgImgPlace1" presStyleIdx="2" presStyleCnt="4" custLinFactNeighborX="-56171" custLinFactNeighborY="2411"/>
      <dgm:spPr>
        <a:blipFill rotWithShape="1">
          <a:blip xmlns:r="http://schemas.openxmlformats.org/officeDocument/2006/relationships" r:embed="rId5"/>
          <a:stretch>
            <a:fillRect/>
          </a:stretch>
        </a:blipFill>
        <a:ln>
          <a:noFill/>
        </a:ln>
      </dgm:spPr>
    </dgm:pt>
    <dgm:pt modelId="{2F4C5AD6-8AEF-4ABC-9BB9-62203700E88F}" type="pres">
      <dgm:prSet presAssocID="{62D5C486-A219-4072-8A00-C6A8E77A30A9}" presName="txShp" presStyleLbl="node1" presStyleIdx="2" presStyleCnt="4">
        <dgm:presLayoutVars>
          <dgm:bulletEnabled val="1"/>
        </dgm:presLayoutVars>
      </dgm:prSet>
      <dgm:spPr/>
    </dgm:pt>
    <dgm:pt modelId="{0E9B19F3-5B7D-4D30-94BE-AD2D1CAF6148}" type="pres">
      <dgm:prSet presAssocID="{7F54A0B9-ECF8-4D15-9781-0FD22D6D9642}" presName="spacing" presStyleCnt="0"/>
      <dgm:spPr/>
    </dgm:pt>
    <dgm:pt modelId="{90BE99A2-08EA-4CB4-B5A8-47C7EBE87148}" type="pres">
      <dgm:prSet presAssocID="{A6533701-88EC-47DA-9417-57EEA9E138DC}" presName="composite" presStyleCnt="0"/>
      <dgm:spPr/>
    </dgm:pt>
    <dgm:pt modelId="{04CDECD1-8D9E-48B5-8474-E93308076255}" type="pres">
      <dgm:prSet presAssocID="{A6533701-88EC-47DA-9417-57EEA9E138DC}" presName="imgShp" presStyleLbl="fgImgPlace1" presStyleIdx="3" presStyleCnt="4" custScaleX="87305" custScaleY="80520" custLinFactNeighborX="-46494" custLinFactNeighborY="0"/>
      <dgm:spPr>
        <a:blipFill rotWithShape="1">
          <a:blip xmlns:r="http://schemas.openxmlformats.org/officeDocument/2006/relationships" r:embed="rId6"/>
          <a:stretch>
            <a:fillRect/>
          </a:stretch>
        </a:blipFill>
        <a:ln>
          <a:noFill/>
        </a:ln>
      </dgm:spPr>
    </dgm:pt>
    <dgm:pt modelId="{3658A97F-1BC6-43EE-9761-C4A585E74DC0}" type="pres">
      <dgm:prSet presAssocID="{A6533701-88EC-47DA-9417-57EEA9E138DC}" presName="txShp" presStyleLbl="node1" presStyleIdx="3" presStyleCnt="4">
        <dgm:presLayoutVars>
          <dgm:bulletEnabled val="1"/>
        </dgm:presLayoutVars>
      </dgm:prSet>
      <dgm:spPr/>
    </dgm:pt>
  </dgm:ptLst>
  <dgm:cxnLst>
    <dgm:cxn modelId="{61F8F717-C191-4566-933D-536FDB6D039B}" srcId="{4750CFA6-18E7-4367-8F7F-3A331265E736}" destId="{8B1AC4EC-26A5-47AB-9630-8619A59F49BC}" srcOrd="1" destOrd="0" parTransId="{6516C4EA-FA50-4167-844A-78EDDC3F31C7}" sibTransId="{7F90E9FC-293C-4BE8-A00D-D563F2F1255F}"/>
    <dgm:cxn modelId="{69BD8A26-68CC-4214-A7DF-7B8A38C45ED9}" srcId="{4750CFA6-18E7-4367-8F7F-3A331265E736}" destId="{A6533701-88EC-47DA-9417-57EEA9E138DC}" srcOrd="3" destOrd="0" parTransId="{462A36CB-44EB-42B4-BE8E-C5970698D5A6}" sibTransId="{578E9722-DE75-4803-9613-FBF1AA506179}"/>
    <dgm:cxn modelId="{E2BCF638-8CB7-4050-BC20-63FD1850C0B9}" srcId="{4750CFA6-18E7-4367-8F7F-3A331265E736}" destId="{62D5C486-A219-4072-8A00-C6A8E77A30A9}" srcOrd="2" destOrd="0" parTransId="{07BBB6AF-3B36-4132-8F8F-F11DD4C9032B}" sibTransId="{7F54A0B9-ECF8-4D15-9781-0FD22D6D9642}"/>
    <dgm:cxn modelId="{5B8CB5A2-6E34-4712-8EDD-285906F744A2}" type="presOf" srcId="{8B1AC4EC-26A5-47AB-9630-8619A59F49BC}" destId="{D093805D-5D44-49D9-A787-F2704F54B745}" srcOrd="0" destOrd="0" presId="urn:microsoft.com/office/officeart/2005/8/layout/vList3"/>
    <dgm:cxn modelId="{C28796D7-73B4-4EF1-95D1-F9F2CC43987C}" type="presOf" srcId="{A6533701-88EC-47DA-9417-57EEA9E138DC}" destId="{3658A97F-1BC6-43EE-9761-C4A585E74DC0}" srcOrd="0" destOrd="0" presId="urn:microsoft.com/office/officeart/2005/8/layout/vList3"/>
    <dgm:cxn modelId="{C2C87BE7-B42F-4BD8-A082-6C82EEAF951E}" type="presOf" srcId="{4750CFA6-18E7-4367-8F7F-3A331265E736}" destId="{18DC2CC3-3E48-4775-AAD3-76E2DCF27FBF}" srcOrd="0" destOrd="0" presId="urn:microsoft.com/office/officeart/2005/8/layout/vList3"/>
    <dgm:cxn modelId="{DB5A53EC-2DD5-4468-A491-803FF5B08EA7}" type="presOf" srcId="{C6A00128-9B3C-414E-89CB-43EE913D584F}" destId="{C08AB0FB-9171-47D6-8DAE-B77B5B2F993A}" srcOrd="0" destOrd="0" presId="urn:microsoft.com/office/officeart/2005/8/layout/vList3"/>
    <dgm:cxn modelId="{779799F0-465D-43EC-A52F-8DB836D96479}" srcId="{4750CFA6-18E7-4367-8F7F-3A331265E736}" destId="{C6A00128-9B3C-414E-89CB-43EE913D584F}" srcOrd="0" destOrd="0" parTransId="{4D322025-12A1-4CB9-A793-C9C3C9D0C681}" sibTransId="{7B9772CA-89E3-40D3-9CE4-D6435E278040}"/>
    <dgm:cxn modelId="{718EE9F5-83FA-4D3E-80D2-C763AB96259A}" type="presOf" srcId="{62D5C486-A219-4072-8A00-C6A8E77A30A9}" destId="{2F4C5AD6-8AEF-4ABC-9BB9-62203700E88F}" srcOrd="0" destOrd="0" presId="urn:microsoft.com/office/officeart/2005/8/layout/vList3"/>
    <dgm:cxn modelId="{6E35D13F-132E-4122-A161-25DF45BCC391}" type="presParOf" srcId="{18DC2CC3-3E48-4775-AAD3-76E2DCF27FBF}" destId="{64CE93EB-FB6A-4E17-BFA0-44E440EC3FF2}" srcOrd="0" destOrd="0" presId="urn:microsoft.com/office/officeart/2005/8/layout/vList3"/>
    <dgm:cxn modelId="{7003F2AB-40CB-4B78-BACB-18242D0366B3}" type="presParOf" srcId="{64CE93EB-FB6A-4E17-BFA0-44E440EC3FF2}" destId="{3A266D51-8B78-4DBF-8A20-3DD002A026FD}" srcOrd="0" destOrd="0" presId="urn:microsoft.com/office/officeart/2005/8/layout/vList3"/>
    <dgm:cxn modelId="{33FC0940-F336-4F73-A653-5D6EBC08610A}" type="presParOf" srcId="{64CE93EB-FB6A-4E17-BFA0-44E440EC3FF2}" destId="{C08AB0FB-9171-47D6-8DAE-B77B5B2F993A}" srcOrd="1" destOrd="0" presId="urn:microsoft.com/office/officeart/2005/8/layout/vList3"/>
    <dgm:cxn modelId="{FDB14213-03AF-4D95-8E70-A5CB402FA0CD}" type="presParOf" srcId="{18DC2CC3-3E48-4775-AAD3-76E2DCF27FBF}" destId="{66277F80-006C-4095-A191-785FD0BF7CE6}" srcOrd="1" destOrd="0" presId="urn:microsoft.com/office/officeart/2005/8/layout/vList3"/>
    <dgm:cxn modelId="{0149508C-E541-46B2-AFFB-5F45B3069F5E}" type="presParOf" srcId="{18DC2CC3-3E48-4775-AAD3-76E2DCF27FBF}" destId="{E9021795-81A9-4458-AC65-9BC41E0B28EE}" srcOrd="2" destOrd="0" presId="urn:microsoft.com/office/officeart/2005/8/layout/vList3"/>
    <dgm:cxn modelId="{411B74AD-2114-4B55-867F-CB4E173AF1F0}" type="presParOf" srcId="{E9021795-81A9-4458-AC65-9BC41E0B28EE}" destId="{6EC66202-D8B6-4801-BE88-402AB0E4D843}" srcOrd="0" destOrd="0" presId="urn:microsoft.com/office/officeart/2005/8/layout/vList3"/>
    <dgm:cxn modelId="{EF0A8744-A725-420D-B689-1EC17DD7015B}" type="presParOf" srcId="{E9021795-81A9-4458-AC65-9BC41E0B28EE}" destId="{D093805D-5D44-49D9-A787-F2704F54B745}" srcOrd="1" destOrd="0" presId="urn:microsoft.com/office/officeart/2005/8/layout/vList3"/>
    <dgm:cxn modelId="{08F23A16-A986-4AA5-8BB3-9C1501A210B4}" type="presParOf" srcId="{18DC2CC3-3E48-4775-AAD3-76E2DCF27FBF}" destId="{D5FD7982-6F1F-462B-974E-93DF4D644266}" srcOrd="3" destOrd="0" presId="urn:microsoft.com/office/officeart/2005/8/layout/vList3"/>
    <dgm:cxn modelId="{7510CFB3-E639-442D-BF0C-4B125B3600AA}" type="presParOf" srcId="{18DC2CC3-3E48-4775-AAD3-76E2DCF27FBF}" destId="{F4E5AA13-4221-4571-AFD2-557B13B2C1ED}" srcOrd="4" destOrd="0" presId="urn:microsoft.com/office/officeart/2005/8/layout/vList3"/>
    <dgm:cxn modelId="{19F567FF-6C93-4554-83A2-C2D6ABAE4927}" type="presParOf" srcId="{F4E5AA13-4221-4571-AFD2-557B13B2C1ED}" destId="{3B7BF556-52AF-4F55-A4A6-517FD04E98F0}" srcOrd="0" destOrd="0" presId="urn:microsoft.com/office/officeart/2005/8/layout/vList3"/>
    <dgm:cxn modelId="{68F87DD8-0418-4748-84BE-C009E330F859}" type="presParOf" srcId="{F4E5AA13-4221-4571-AFD2-557B13B2C1ED}" destId="{2F4C5AD6-8AEF-4ABC-9BB9-62203700E88F}" srcOrd="1" destOrd="0" presId="urn:microsoft.com/office/officeart/2005/8/layout/vList3"/>
    <dgm:cxn modelId="{CE06B7BA-B674-4332-99F3-8071D38A41E9}" type="presParOf" srcId="{18DC2CC3-3E48-4775-AAD3-76E2DCF27FBF}" destId="{0E9B19F3-5B7D-4D30-94BE-AD2D1CAF6148}" srcOrd="5" destOrd="0" presId="urn:microsoft.com/office/officeart/2005/8/layout/vList3"/>
    <dgm:cxn modelId="{55BF1315-FC5F-48F0-9B41-8E7D57D6AC67}" type="presParOf" srcId="{18DC2CC3-3E48-4775-AAD3-76E2DCF27FBF}" destId="{90BE99A2-08EA-4CB4-B5A8-47C7EBE87148}" srcOrd="6" destOrd="0" presId="urn:microsoft.com/office/officeart/2005/8/layout/vList3"/>
    <dgm:cxn modelId="{E00D3BCB-3AB4-447E-8C45-2D1CE30A44FF}" type="presParOf" srcId="{90BE99A2-08EA-4CB4-B5A8-47C7EBE87148}" destId="{04CDECD1-8D9E-48B5-8474-E93308076255}" srcOrd="0" destOrd="0" presId="urn:microsoft.com/office/officeart/2005/8/layout/vList3"/>
    <dgm:cxn modelId="{4E3674A9-EE1A-403D-AD19-20222F49C784}" type="presParOf" srcId="{90BE99A2-08EA-4CB4-B5A8-47C7EBE87148}" destId="{3658A97F-1BC6-43EE-9761-C4A585E74DC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29DF14-C032-4902-A027-B0D6888F763A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B840C1-3610-46B5-BFD8-C3E4006B7705}">
      <dgm:prSet phldrT="[نص]" custT="1"/>
      <dgm:spPr>
        <a:gradFill rotWithShape="0">
          <a:gsLst>
            <a:gs pos="0">
              <a:srgbClr val="9EB82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9EB82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9EB82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14300" tIns="114300" rIns="114300" bIns="114300" numCol="1" spcCol="1270" anchor="ctr" anchorCtr="0"/>
        <a:lstStyle/>
        <a:p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القاعدة المتعلقة بـ: (دلالة "فاء" العطف)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8F0903E4-D9C4-4AC5-9AF2-30FFF71659A9}" type="parTrans" cxnId="{AD284DE5-8FE7-4B27-AFD9-85D54CE095FE}">
      <dgm:prSet/>
      <dgm:spPr/>
      <dgm:t>
        <a:bodyPr/>
        <a:lstStyle/>
        <a:p>
          <a:endParaRPr lang="en-US"/>
        </a:p>
      </dgm:t>
    </dgm:pt>
    <dgm:pt modelId="{5320683F-3481-47AE-B3A7-9583ED57A1BF}" type="sibTrans" cxnId="{AD284DE5-8FE7-4B27-AFD9-85D54CE095FE}">
      <dgm:prSet/>
      <dgm:spPr/>
      <dgm:t>
        <a:bodyPr/>
        <a:lstStyle/>
        <a:p>
          <a:endParaRPr lang="en-US"/>
        </a:p>
      </dgm:t>
    </dgm:pt>
    <dgm:pt modelId="{F98DB0A7-7DBB-4155-A88A-E43D9456D02A}">
      <dgm:prSet phldrT="[نص]" custT="1"/>
      <dgm:spPr>
        <a:ln>
          <a:noFill/>
        </a:ln>
      </dgm:spPr>
      <dgm:t>
        <a:bodyPr spcFirstLastPara="0" vert="horz" wrap="square" lIns="114300" tIns="114300" rIns="114300" bIns="114300" numCol="1" spcCol="1270" anchor="ctr" anchorCtr="0"/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القاعدة المتعلقة بـ: (دلالة "واو" العطف)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F0FC8918-7DEB-4AC9-A14F-0AD26DAF6D1E}" type="parTrans" cxnId="{030C51DB-9682-46BF-BEE8-AC1BAD025B19}">
      <dgm:prSet/>
      <dgm:spPr/>
      <dgm:t>
        <a:bodyPr/>
        <a:lstStyle/>
        <a:p>
          <a:endParaRPr lang="en-US"/>
        </a:p>
      </dgm:t>
    </dgm:pt>
    <dgm:pt modelId="{B7B7D02B-E24C-4199-A8E2-E74AADC1F8C8}" type="sibTrans" cxnId="{030C51DB-9682-46BF-BEE8-AC1BAD025B19}">
      <dgm:prSet/>
      <dgm:spPr/>
      <dgm:t>
        <a:bodyPr/>
        <a:lstStyle/>
        <a:p>
          <a:endParaRPr lang="en-US"/>
        </a:p>
      </dgm:t>
    </dgm:pt>
    <dgm:pt modelId="{F8853341-D48F-4E26-BB91-31F81BC89DEB}">
      <dgm:prSet phldrT="[نص]" custT="1"/>
      <dgm:spPr>
        <a:gradFill rotWithShape="0">
          <a:gsLst>
            <a:gs pos="0">
              <a:srgbClr val="9EB82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9EB82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9EB82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14300" tIns="114300" rIns="114300" bIns="114300" numCol="1" spcCol="1270" anchor="ctr" anchorCtr="0"/>
        <a:lstStyle/>
        <a:p>
          <a:pPr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القاعدة المتعلقة بـ: (دلالة "ثمّ" على الترتيب والتراخي)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6C8C3A1-9232-4A78-9E66-3F92DB9BC081}" type="parTrans" cxnId="{85D4C825-86EB-47F8-9352-4CBE0E7175F8}">
      <dgm:prSet/>
      <dgm:spPr/>
      <dgm:t>
        <a:bodyPr/>
        <a:lstStyle/>
        <a:p>
          <a:endParaRPr lang="en-US"/>
        </a:p>
      </dgm:t>
    </dgm:pt>
    <dgm:pt modelId="{DA01BBF6-1BF7-4313-A836-36076A18385A}" type="sibTrans" cxnId="{85D4C825-86EB-47F8-9352-4CBE0E7175F8}">
      <dgm:prSet/>
      <dgm:spPr/>
      <dgm:t>
        <a:bodyPr/>
        <a:lstStyle/>
        <a:p>
          <a:endParaRPr lang="en-US"/>
        </a:p>
      </dgm:t>
    </dgm:pt>
    <dgm:pt modelId="{A995CD1C-DDE3-40CD-9FAC-7043F8A8B844}" type="pres">
      <dgm:prSet presAssocID="{5D29DF14-C032-4902-A027-B0D6888F763A}" presName="diagram" presStyleCnt="0">
        <dgm:presLayoutVars>
          <dgm:dir/>
          <dgm:resizeHandles val="exact"/>
        </dgm:presLayoutVars>
      </dgm:prSet>
      <dgm:spPr/>
    </dgm:pt>
    <dgm:pt modelId="{20DF02F7-7EC7-4F14-B135-DF5E2B281BB1}" type="pres">
      <dgm:prSet presAssocID="{B1B840C1-3610-46B5-BFD8-C3E4006B7705}" presName="node" presStyleLbl="node1" presStyleIdx="0" presStyleCnt="3" custScaleX="42325" custScaleY="28779" custLinFactNeighborX="3917" custLinFactNeighborY="1651">
        <dgm:presLayoutVars>
          <dgm:bulletEnabled val="1"/>
        </dgm:presLayoutVars>
      </dgm:prSet>
      <dgm:spPr>
        <a:xfrm>
          <a:off x="760572" y="312608"/>
          <a:ext cx="4210011" cy="1431456"/>
        </a:xfrm>
        <a:prstGeom prst="roundRect">
          <a:avLst/>
        </a:prstGeom>
      </dgm:spPr>
    </dgm:pt>
    <dgm:pt modelId="{599BAE0D-04B1-4033-949D-BA8C92FC2F87}" type="pres">
      <dgm:prSet presAssocID="{5320683F-3481-47AE-B3A7-9583ED57A1BF}" presName="sibTrans" presStyleCnt="0"/>
      <dgm:spPr/>
    </dgm:pt>
    <dgm:pt modelId="{8F6871CD-2260-4E75-8E99-239C5728C62B}" type="pres">
      <dgm:prSet presAssocID="{F98DB0A7-7DBB-4155-A88A-E43D9456D02A}" presName="node" presStyleLbl="node1" presStyleIdx="1" presStyleCnt="3" custScaleX="42433" custScaleY="28529" custLinFactNeighborX="-2241" custLinFactNeighborY="1184">
        <dgm:presLayoutVars>
          <dgm:bulletEnabled val="1"/>
        </dgm:presLayoutVars>
      </dgm:prSet>
      <dgm:spPr>
        <a:xfrm>
          <a:off x="5432118" y="3188"/>
          <a:ext cx="3486373" cy="2091823"/>
        </a:xfrm>
        <a:prstGeom prst="roundRect">
          <a:avLst/>
        </a:prstGeom>
      </dgm:spPr>
    </dgm:pt>
    <dgm:pt modelId="{184323AA-8DD0-43C5-A5A2-0C3C162A6E6C}" type="pres">
      <dgm:prSet presAssocID="{B7B7D02B-E24C-4199-A8E2-E74AADC1F8C8}" presName="sibTrans" presStyleCnt="0"/>
      <dgm:spPr/>
    </dgm:pt>
    <dgm:pt modelId="{E544F319-8027-411E-B046-0C4920EB84FF}" type="pres">
      <dgm:prSet presAssocID="{F8853341-D48F-4E26-BB91-31F81BC89DEB}" presName="node" presStyleLbl="node1" presStyleIdx="2" presStyleCnt="3" custScaleX="42508" custScaleY="28734" custLinFactNeighborX="2223" custLinFactNeighborY="-1061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02E73F00-BD09-48BE-BB61-B0E5DA89E165}" type="presOf" srcId="{F8853341-D48F-4E26-BB91-31F81BC89DEB}" destId="{E544F319-8027-411E-B046-0C4920EB84FF}" srcOrd="0" destOrd="0" presId="urn:microsoft.com/office/officeart/2005/8/layout/default"/>
    <dgm:cxn modelId="{85D4C825-86EB-47F8-9352-4CBE0E7175F8}" srcId="{5D29DF14-C032-4902-A027-B0D6888F763A}" destId="{F8853341-D48F-4E26-BB91-31F81BC89DEB}" srcOrd="2" destOrd="0" parTransId="{A6C8C3A1-9232-4A78-9E66-3F92DB9BC081}" sibTransId="{DA01BBF6-1BF7-4313-A836-36076A18385A}"/>
    <dgm:cxn modelId="{5A99E731-BDAB-4952-AC62-2DD6BDD2A490}" type="presOf" srcId="{5D29DF14-C032-4902-A027-B0D6888F763A}" destId="{A995CD1C-DDE3-40CD-9FAC-7043F8A8B844}" srcOrd="0" destOrd="0" presId="urn:microsoft.com/office/officeart/2005/8/layout/default"/>
    <dgm:cxn modelId="{EAC8BAB5-0A9D-4BE8-8F5B-B0C93D793E07}" type="presOf" srcId="{B1B840C1-3610-46B5-BFD8-C3E4006B7705}" destId="{20DF02F7-7EC7-4F14-B135-DF5E2B281BB1}" srcOrd="0" destOrd="0" presId="urn:microsoft.com/office/officeart/2005/8/layout/default"/>
    <dgm:cxn modelId="{030C51DB-9682-46BF-BEE8-AC1BAD025B19}" srcId="{5D29DF14-C032-4902-A027-B0D6888F763A}" destId="{F98DB0A7-7DBB-4155-A88A-E43D9456D02A}" srcOrd="1" destOrd="0" parTransId="{F0FC8918-7DEB-4AC9-A14F-0AD26DAF6D1E}" sibTransId="{B7B7D02B-E24C-4199-A8E2-E74AADC1F8C8}"/>
    <dgm:cxn modelId="{AD284DE5-8FE7-4B27-AFD9-85D54CE095FE}" srcId="{5D29DF14-C032-4902-A027-B0D6888F763A}" destId="{B1B840C1-3610-46B5-BFD8-C3E4006B7705}" srcOrd="0" destOrd="0" parTransId="{8F0903E4-D9C4-4AC5-9AF2-30FFF71659A9}" sibTransId="{5320683F-3481-47AE-B3A7-9583ED57A1BF}"/>
    <dgm:cxn modelId="{156A95EA-AC91-46E5-96C3-3163C6CD258A}" type="presOf" srcId="{F98DB0A7-7DBB-4155-A88A-E43D9456D02A}" destId="{8F6871CD-2260-4E75-8E99-239C5728C62B}" srcOrd="0" destOrd="0" presId="urn:microsoft.com/office/officeart/2005/8/layout/default"/>
    <dgm:cxn modelId="{C9737826-6EDC-45F2-AE22-8A47ABD5E812}" type="presParOf" srcId="{A995CD1C-DDE3-40CD-9FAC-7043F8A8B844}" destId="{20DF02F7-7EC7-4F14-B135-DF5E2B281BB1}" srcOrd="0" destOrd="0" presId="urn:microsoft.com/office/officeart/2005/8/layout/default"/>
    <dgm:cxn modelId="{6CBB957C-9633-433D-B007-7DE0ECBAB05F}" type="presParOf" srcId="{A995CD1C-DDE3-40CD-9FAC-7043F8A8B844}" destId="{599BAE0D-04B1-4033-949D-BA8C92FC2F87}" srcOrd="1" destOrd="0" presId="urn:microsoft.com/office/officeart/2005/8/layout/default"/>
    <dgm:cxn modelId="{3BA80C6A-53CE-4EEE-BE51-8AE98D81BBA4}" type="presParOf" srcId="{A995CD1C-DDE3-40CD-9FAC-7043F8A8B844}" destId="{8F6871CD-2260-4E75-8E99-239C5728C62B}" srcOrd="2" destOrd="0" presId="urn:microsoft.com/office/officeart/2005/8/layout/default"/>
    <dgm:cxn modelId="{88F56AE8-C590-446D-87A3-6953E93C330F}" type="presParOf" srcId="{A995CD1C-DDE3-40CD-9FAC-7043F8A8B844}" destId="{184323AA-8DD0-43C5-A5A2-0C3C162A6E6C}" srcOrd="3" destOrd="0" presId="urn:microsoft.com/office/officeart/2005/8/layout/default"/>
    <dgm:cxn modelId="{8280B259-516E-4C05-B5B2-CF83E36AC0CF}" type="presParOf" srcId="{A995CD1C-DDE3-40CD-9FAC-7043F8A8B844}" destId="{E544F319-8027-411E-B046-0C4920EB84F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3563428-40A2-46C9-8F5E-13678C289C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91B0E1B-156D-4CE3-8F24-F897DF7558FA}">
      <dgm:prSet phldrT="[نص]" custT="1"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r>
            <a:rPr lang="ar-SA" sz="3600" b="1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الفاء العاطفة</a:t>
          </a:r>
          <a:endParaRPr lang="en-US" sz="3600" b="1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0AEEDB0F-F5AF-4BD0-B6E2-730E7BF50E76}" type="parTrans" cxnId="{028068EE-5B6F-4C58-856F-963BDF61A123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1535E5D0-6B5C-4120-9355-52A3D757A9E2}" type="sibTrans" cxnId="{028068EE-5B6F-4C58-856F-963BDF61A123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3AA7705E-8085-40A9-AA24-355C45AF45DB}">
      <dgm:prSet phldrT="[نص]" custT="1"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ar-SA" sz="2400" b="1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 </a:t>
          </a:r>
          <a:r>
            <a:rPr lang="ar-SA" sz="2800" b="1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تفيد الترتيب والتعقيب عند أكثر النحاة والأصوليين</a:t>
          </a:r>
          <a:endParaRPr lang="en-US" sz="2400" b="1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D5A97D0D-9A68-4E88-B2E3-ABD5C393AAA7}" type="parTrans" cxnId="{C393FEFF-2FB7-4004-B523-9D1A6745166D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4C28E99E-7531-4132-97D1-ABDE8564549A}" type="sibTrans" cxnId="{C393FEFF-2FB7-4004-B523-9D1A6745166D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6072FB7D-94C5-43B0-8496-CFDDDDD8FBF5}">
      <dgm:prSet phldrT="[نص]" custT="1"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pPr>
            <a:lnSpc>
              <a:spcPts val="2800"/>
            </a:lnSpc>
            <a:spcAft>
              <a:spcPts val="0"/>
            </a:spcAft>
          </a:pPr>
          <a:r>
            <a:rPr lang="ar-SA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rPr>
            <a:t>التعقيب:</a:t>
          </a:r>
        </a:p>
        <a:p>
          <a:pPr>
            <a:lnSpc>
              <a:spcPts val="2800"/>
            </a:lnSpc>
            <a:spcAft>
              <a:spcPts val="0"/>
            </a:spcAft>
          </a:pPr>
          <a:r>
            <a:rPr lang="ar-SA" sz="2400" b="1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هو اتصال المعطوف بالمعطوف عليه بلا مهلة، وهو في كلّ شيء بحسبه. </a:t>
          </a:r>
          <a:endParaRPr lang="en-US" sz="2400" b="1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3EA7321A-5259-43D2-9FB6-8FB115A9F971}" type="parTrans" cxnId="{356EBDB3-E3FD-4E29-8D26-5521BEC9B5DC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82E05C9A-DB7F-4B76-A893-396E250DA3FF}" type="sibTrans" cxnId="{356EBDB3-E3FD-4E29-8D26-5521BEC9B5DC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CBE92BF5-092F-4B73-B162-E485C153D896}" type="pres">
      <dgm:prSet presAssocID="{B3563428-40A2-46C9-8F5E-13678C289CF3}" presName="CompostProcess" presStyleCnt="0">
        <dgm:presLayoutVars>
          <dgm:dir val="rev"/>
          <dgm:resizeHandles val="exact"/>
        </dgm:presLayoutVars>
      </dgm:prSet>
      <dgm:spPr/>
    </dgm:pt>
    <dgm:pt modelId="{954D313D-F28E-4883-B71C-BADC3B1BE9E3}" type="pres">
      <dgm:prSet presAssocID="{B3563428-40A2-46C9-8F5E-13678C289CF3}" presName="arrow" presStyleLbl="bgShp" presStyleIdx="0" presStyleCnt="1"/>
      <dgm:spPr/>
    </dgm:pt>
    <dgm:pt modelId="{BEBF8989-6979-4372-B904-98584FD7F6FD}" type="pres">
      <dgm:prSet presAssocID="{B3563428-40A2-46C9-8F5E-13678C289CF3}" presName="linearProcess" presStyleCnt="0"/>
      <dgm:spPr/>
    </dgm:pt>
    <dgm:pt modelId="{B5BA30D4-BE7D-4934-B1A5-4797F1BD7C52}" type="pres">
      <dgm:prSet presAssocID="{A91B0E1B-156D-4CE3-8F24-F897DF7558FA}" presName="textNode" presStyleLbl="node1" presStyleIdx="0" presStyleCnt="3" custScaleX="108716" custScaleY="109658">
        <dgm:presLayoutVars>
          <dgm:bulletEnabled val="1"/>
        </dgm:presLayoutVars>
      </dgm:prSet>
      <dgm:spPr/>
    </dgm:pt>
    <dgm:pt modelId="{F8BD11A7-93BB-45DF-AB74-90B0E7D96670}" type="pres">
      <dgm:prSet presAssocID="{1535E5D0-6B5C-4120-9355-52A3D757A9E2}" presName="sibTrans" presStyleCnt="0"/>
      <dgm:spPr/>
    </dgm:pt>
    <dgm:pt modelId="{FDF62347-6A76-4024-A904-CB58BFCFD7E0}" type="pres">
      <dgm:prSet presAssocID="{3AA7705E-8085-40A9-AA24-355C45AF45DB}" presName="textNode" presStyleLbl="node1" presStyleIdx="1" presStyleCnt="3" custScaleX="108716" custScaleY="109658">
        <dgm:presLayoutVars>
          <dgm:bulletEnabled val="1"/>
        </dgm:presLayoutVars>
      </dgm:prSet>
      <dgm:spPr/>
    </dgm:pt>
    <dgm:pt modelId="{7A7C3498-57B4-4A69-B11C-356BBCEA4A1B}" type="pres">
      <dgm:prSet presAssocID="{4C28E99E-7531-4132-97D1-ABDE8564549A}" presName="sibTrans" presStyleCnt="0"/>
      <dgm:spPr/>
    </dgm:pt>
    <dgm:pt modelId="{10085CFA-AC47-4481-B145-0C9DBDD51863}" type="pres">
      <dgm:prSet presAssocID="{6072FB7D-94C5-43B0-8496-CFDDDDD8FBF5}" presName="textNode" presStyleLbl="node1" presStyleIdx="2" presStyleCnt="3" custScaleX="108716" custScaleY="109658">
        <dgm:presLayoutVars>
          <dgm:bulletEnabled val="1"/>
        </dgm:presLayoutVars>
      </dgm:prSet>
      <dgm:spPr/>
    </dgm:pt>
  </dgm:ptLst>
  <dgm:cxnLst>
    <dgm:cxn modelId="{356EBDB3-E3FD-4E29-8D26-5521BEC9B5DC}" srcId="{B3563428-40A2-46C9-8F5E-13678C289CF3}" destId="{6072FB7D-94C5-43B0-8496-CFDDDDD8FBF5}" srcOrd="2" destOrd="0" parTransId="{3EA7321A-5259-43D2-9FB6-8FB115A9F971}" sibTransId="{82E05C9A-DB7F-4B76-A893-396E250DA3FF}"/>
    <dgm:cxn modelId="{7FD5FEB5-0566-4DDB-95A1-2D1331852E05}" type="presOf" srcId="{6072FB7D-94C5-43B0-8496-CFDDDDD8FBF5}" destId="{10085CFA-AC47-4481-B145-0C9DBDD51863}" srcOrd="0" destOrd="0" presId="urn:microsoft.com/office/officeart/2005/8/layout/hProcess9"/>
    <dgm:cxn modelId="{E5E08FC9-76CE-48E0-996A-7426CD675A91}" type="presOf" srcId="{3AA7705E-8085-40A9-AA24-355C45AF45DB}" destId="{FDF62347-6A76-4024-A904-CB58BFCFD7E0}" srcOrd="0" destOrd="0" presId="urn:microsoft.com/office/officeart/2005/8/layout/hProcess9"/>
    <dgm:cxn modelId="{54D54AD6-1733-4C10-B03B-49CFDAA6B4FE}" type="presOf" srcId="{B3563428-40A2-46C9-8F5E-13678C289CF3}" destId="{CBE92BF5-092F-4B73-B162-E485C153D896}" srcOrd="0" destOrd="0" presId="urn:microsoft.com/office/officeart/2005/8/layout/hProcess9"/>
    <dgm:cxn modelId="{028068EE-5B6F-4C58-856F-963BDF61A123}" srcId="{B3563428-40A2-46C9-8F5E-13678C289CF3}" destId="{A91B0E1B-156D-4CE3-8F24-F897DF7558FA}" srcOrd="0" destOrd="0" parTransId="{0AEEDB0F-F5AF-4BD0-B6E2-730E7BF50E76}" sibTransId="{1535E5D0-6B5C-4120-9355-52A3D757A9E2}"/>
    <dgm:cxn modelId="{9FB867EF-5D18-4DDD-B6D6-D8C1116C5271}" type="presOf" srcId="{A91B0E1B-156D-4CE3-8F24-F897DF7558FA}" destId="{B5BA30D4-BE7D-4934-B1A5-4797F1BD7C52}" srcOrd="0" destOrd="0" presId="urn:microsoft.com/office/officeart/2005/8/layout/hProcess9"/>
    <dgm:cxn modelId="{C393FEFF-2FB7-4004-B523-9D1A6745166D}" srcId="{B3563428-40A2-46C9-8F5E-13678C289CF3}" destId="{3AA7705E-8085-40A9-AA24-355C45AF45DB}" srcOrd="1" destOrd="0" parTransId="{D5A97D0D-9A68-4E88-B2E3-ABD5C393AAA7}" sibTransId="{4C28E99E-7531-4132-97D1-ABDE8564549A}"/>
    <dgm:cxn modelId="{26355AF8-FB89-47EE-8AD0-D64CDAE11CF8}" type="presParOf" srcId="{CBE92BF5-092F-4B73-B162-E485C153D896}" destId="{954D313D-F28E-4883-B71C-BADC3B1BE9E3}" srcOrd="0" destOrd="0" presId="urn:microsoft.com/office/officeart/2005/8/layout/hProcess9"/>
    <dgm:cxn modelId="{09F85E5A-5A90-4E44-9AFA-7859A2185910}" type="presParOf" srcId="{CBE92BF5-092F-4B73-B162-E485C153D896}" destId="{BEBF8989-6979-4372-B904-98584FD7F6FD}" srcOrd="1" destOrd="0" presId="urn:microsoft.com/office/officeart/2005/8/layout/hProcess9"/>
    <dgm:cxn modelId="{53C6735A-6FD6-4C50-95A9-F6465F1C1635}" type="presParOf" srcId="{BEBF8989-6979-4372-B904-98584FD7F6FD}" destId="{B5BA30D4-BE7D-4934-B1A5-4797F1BD7C52}" srcOrd="0" destOrd="0" presId="urn:microsoft.com/office/officeart/2005/8/layout/hProcess9"/>
    <dgm:cxn modelId="{EB7F3AFC-1452-4D3C-B224-96DCC10395DB}" type="presParOf" srcId="{BEBF8989-6979-4372-B904-98584FD7F6FD}" destId="{F8BD11A7-93BB-45DF-AB74-90B0E7D96670}" srcOrd="1" destOrd="0" presId="urn:microsoft.com/office/officeart/2005/8/layout/hProcess9"/>
    <dgm:cxn modelId="{4A63ECA7-2D2D-4BE2-9D7F-109C65F52EC8}" type="presParOf" srcId="{BEBF8989-6979-4372-B904-98584FD7F6FD}" destId="{FDF62347-6A76-4024-A904-CB58BFCFD7E0}" srcOrd="2" destOrd="0" presId="urn:microsoft.com/office/officeart/2005/8/layout/hProcess9"/>
    <dgm:cxn modelId="{3FED2694-C0BB-4AB0-B48F-100FB0A4F06D}" type="presParOf" srcId="{BEBF8989-6979-4372-B904-98584FD7F6FD}" destId="{7A7C3498-57B4-4A69-B11C-356BBCEA4A1B}" srcOrd="3" destOrd="0" presId="urn:microsoft.com/office/officeart/2005/8/layout/hProcess9"/>
    <dgm:cxn modelId="{4D0AD5F9-E1C7-4157-96A9-41902CDF4949}" type="presParOf" srcId="{BEBF8989-6979-4372-B904-98584FD7F6FD}" destId="{10085CFA-AC47-4481-B145-0C9DBDD5186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E451EC-6312-49E0-B878-D3A63CE03823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47F339-7AE5-4F92-B891-F0629EC2A52B}">
      <dgm:prSet phldrT="[نص]" custT="1"/>
      <dgm:spPr>
        <a:ln w="19050">
          <a:solidFill>
            <a:schemeClr val="accent1"/>
          </a:solidFill>
        </a:ln>
      </dgm:spPr>
      <dgm:t>
        <a:bodyPr/>
        <a:lstStyle/>
        <a:p>
          <a:r>
            <a:rPr lang="ar-SA" sz="3600" b="1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"ثم"</a:t>
          </a:r>
          <a:endParaRPr lang="en-US" sz="3600" b="1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7C783C5C-7BAD-4B63-9D65-A1F573D16EB3}" type="parTrans" cxnId="{9BC61BA0-F50E-4726-B4E0-A72762010013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D0C049EF-EB80-4B0C-9885-5E285324D6ED}" type="sibTrans" cxnId="{9BC61BA0-F50E-4726-B4E0-A72762010013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C81F4BC9-8512-43BB-A914-A31CC84EC0CB}">
      <dgm:prSet phldrT="[نص]" custT="1"/>
      <dgm:spPr>
        <a:solidFill>
          <a:schemeClr val="accent1">
            <a:lumMod val="40000"/>
            <a:lumOff val="60000"/>
          </a:schemeClr>
        </a:solidFill>
        <a:ln w="19050"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ar-SA" sz="2400" b="0" dirty="0">
              <a:solidFill>
                <a:schemeClr val="bg2">
                  <a:lumMod val="10000"/>
                </a:schemeClr>
              </a:solidFill>
              <a:latin typeface="Dubai" panose="020B0503030403030204" pitchFamily="34" charset="-78"/>
              <a:cs typeface="Dubai" panose="020B0503030403030204" pitchFamily="34" charset="-78"/>
            </a:rPr>
            <a:t>تدل عند أكثر النحاة والأصوليين على:</a:t>
          </a:r>
          <a:endParaRPr lang="en-US" sz="2400" b="0" dirty="0">
            <a:solidFill>
              <a:schemeClr val="bg2">
                <a:lumMod val="10000"/>
              </a:schemeClr>
            </a:solidFill>
            <a:latin typeface="Dubai" panose="020B0503030403030204" pitchFamily="34" charset="-78"/>
            <a:cs typeface="Dubai" panose="020B0503030403030204" pitchFamily="34" charset="-78"/>
          </a:endParaRPr>
        </a:p>
      </dgm:t>
    </dgm:pt>
    <dgm:pt modelId="{3612E6A5-F217-452A-A41C-7AACF5FEBE5E}" type="parTrans" cxnId="{D4E7529A-4A80-46F1-874F-EEAC20B06E8A}">
      <dgm:prSet custT="1"/>
      <dgm:spPr>
        <a:ln w="19050">
          <a:solidFill>
            <a:schemeClr val="accent1"/>
          </a:solidFill>
        </a:ln>
      </dgm:spPr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D39B1F01-FFE3-4934-9378-A376D4A5A2FE}" type="sibTrans" cxnId="{D4E7529A-4A80-46F1-874F-EEAC20B06E8A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D9F5DBA4-2404-4C11-9D6A-E2799216761D}">
      <dgm:prSet phldrT="[نص]" custT="1"/>
      <dgm:spPr>
        <a:solidFill>
          <a:schemeClr val="accent1">
            <a:lumMod val="20000"/>
            <a:lumOff val="80000"/>
          </a:schemeClr>
        </a:solidFill>
        <a:ln w="19050">
          <a:solidFill>
            <a:schemeClr val="accent1"/>
          </a:solidFill>
        </a:ln>
      </dgm:spPr>
      <dgm:t>
        <a:bodyPr/>
        <a:lstStyle/>
        <a:p>
          <a:r>
            <a:rPr lang="ar-SA" sz="2800" b="1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الترتيب</a:t>
          </a:r>
          <a:endParaRPr lang="en-US" sz="2800" b="1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69A7E195-14A8-41FA-BB12-294EBE626899}" type="parTrans" cxnId="{EEC05103-97B8-4A80-92D5-728904530999}">
      <dgm:prSet custT="1"/>
      <dgm:spPr>
        <a:ln w="19050">
          <a:solidFill>
            <a:schemeClr val="accent1"/>
          </a:solidFill>
        </a:ln>
      </dgm:spPr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5B2825DD-B2BB-4C9A-8F37-0DBB08788D47}" type="sibTrans" cxnId="{EEC05103-97B8-4A80-92D5-728904530999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DB5E20EE-44D4-4833-BAF2-13D205191757}">
      <dgm:prSet phldrT="[نص]" custT="1"/>
      <dgm:spPr>
        <a:solidFill>
          <a:schemeClr val="accent1">
            <a:lumMod val="20000"/>
            <a:lumOff val="80000"/>
          </a:schemeClr>
        </a:solidFill>
        <a:ln w="19050">
          <a:solidFill>
            <a:schemeClr val="accent1"/>
          </a:solidFill>
        </a:ln>
      </dgm:spPr>
      <dgm:t>
        <a:bodyPr/>
        <a:lstStyle/>
        <a:p>
          <a:r>
            <a:rPr lang="ar-SA" sz="2800" b="1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التراخي</a:t>
          </a:r>
          <a:endParaRPr lang="en-US" sz="2800" b="1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4BFC6DD6-D01A-49FB-AA69-91F9095FCA3C}" type="parTrans" cxnId="{8EBA5679-CE0B-4E8D-82EE-D8B99571FB3B}">
      <dgm:prSet custT="1"/>
      <dgm:spPr>
        <a:ln w="19050">
          <a:solidFill>
            <a:schemeClr val="accent1"/>
          </a:solidFill>
        </a:ln>
      </dgm:spPr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9D8636E6-03F4-4329-8553-9D7E5B46EC09}" type="sibTrans" cxnId="{8EBA5679-CE0B-4E8D-82EE-D8B99571FB3B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86F9B762-702F-41FB-812F-F303AB840660}">
      <dgm:prSet custT="1"/>
      <dgm:spPr>
        <a:solidFill>
          <a:schemeClr val="accent1">
            <a:lumMod val="20000"/>
            <a:lumOff val="80000"/>
          </a:schemeClr>
        </a:solidFill>
        <a:ln w="19050">
          <a:solidFill>
            <a:schemeClr val="accent1"/>
          </a:solidFill>
        </a:ln>
      </dgm:spPr>
      <dgm:t>
        <a:bodyPr/>
        <a:lstStyle/>
        <a:p>
          <a:pPr>
            <a:lnSpc>
              <a:spcPct val="100000"/>
            </a:lnSpc>
            <a:buNone/>
          </a:pPr>
          <a:r>
            <a:rPr lang="ar-SA" sz="2400" b="1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وهو وجود الثاني بعد الأول بمهلة بينهما في الزمن.</a:t>
          </a:r>
          <a:endParaRPr lang="en-US" sz="2400" b="1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A812CC43-C643-4A07-AFFD-EDBD255A92E0}" type="parTrans" cxnId="{1217DB4D-29A2-434B-9ADB-FB965792191F}">
      <dgm:prSet custT="1"/>
      <dgm:spPr>
        <a:ln w="19050">
          <a:solidFill>
            <a:schemeClr val="accent1"/>
          </a:solidFill>
        </a:ln>
      </dgm:spPr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93B5BEFD-2DC5-4115-8EC1-3502B735A869}" type="sibTrans" cxnId="{1217DB4D-29A2-434B-9ADB-FB965792191F}">
      <dgm:prSet/>
      <dgm:spPr/>
      <dgm:t>
        <a:bodyPr/>
        <a:lstStyle/>
        <a:p>
          <a:endParaRPr lang="en-US" sz="2400">
            <a:latin typeface="Dubai Light" panose="020B0303030403030204" pitchFamily="34" charset="-78"/>
            <a:cs typeface="Dubai Light" panose="020B0303030403030204" pitchFamily="34" charset="-78"/>
          </a:endParaRPr>
        </a:p>
      </dgm:t>
    </dgm:pt>
    <dgm:pt modelId="{4D25A1D9-0061-4DFA-B325-FCA68ED606AA}" type="pres">
      <dgm:prSet presAssocID="{B5E451EC-6312-49E0-B878-D3A63CE0382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397A4B81-FAF0-493F-9CA4-517BF4F51ABD}" type="pres">
      <dgm:prSet presAssocID="{9E47F339-7AE5-4F92-B891-F0629EC2A52B}" presName="root1" presStyleCnt="0"/>
      <dgm:spPr/>
    </dgm:pt>
    <dgm:pt modelId="{844C8BA9-3B5C-4F5E-93B0-B23CFC58730D}" type="pres">
      <dgm:prSet presAssocID="{9E47F339-7AE5-4F92-B891-F0629EC2A52B}" presName="LevelOneTextNode" presStyleLbl="node0" presStyleIdx="0" presStyleCnt="1" custScaleY="159617">
        <dgm:presLayoutVars>
          <dgm:chPref val="3"/>
        </dgm:presLayoutVars>
      </dgm:prSet>
      <dgm:spPr/>
    </dgm:pt>
    <dgm:pt modelId="{59AEFFC4-DF47-4C88-9501-0C3E860516CE}" type="pres">
      <dgm:prSet presAssocID="{9E47F339-7AE5-4F92-B891-F0629EC2A52B}" presName="level2hierChild" presStyleCnt="0"/>
      <dgm:spPr/>
    </dgm:pt>
    <dgm:pt modelId="{B055F3CE-648F-4D9D-9A47-1E9E3A2139EC}" type="pres">
      <dgm:prSet presAssocID="{3612E6A5-F217-452A-A41C-7AACF5FEBE5E}" presName="conn2-1" presStyleLbl="parChTrans1D2" presStyleIdx="0" presStyleCnt="1"/>
      <dgm:spPr/>
    </dgm:pt>
    <dgm:pt modelId="{D9648851-2516-4A23-AA55-E766BCF672D0}" type="pres">
      <dgm:prSet presAssocID="{3612E6A5-F217-452A-A41C-7AACF5FEBE5E}" presName="connTx" presStyleLbl="parChTrans1D2" presStyleIdx="0" presStyleCnt="1"/>
      <dgm:spPr/>
    </dgm:pt>
    <dgm:pt modelId="{2D939B56-07DF-456D-80C7-95C7ED776626}" type="pres">
      <dgm:prSet presAssocID="{C81F4BC9-8512-43BB-A914-A31CC84EC0CB}" presName="root2" presStyleCnt="0"/>
      <dgm:spPr/>
    </dgm:pt>
    <dgm:pt modelId="{3157AA03-E9FF-403B-B502-276549F64A4D}" type="pres">
      <dgm:prSet presAssocID="{C81F4BC9-8512-43BB-A914-A31CC84EC0CB}" presName="LevelTwoTextNode" presStyleLbl="node2" presStyleIdx="0" presStyleCnt="1" custScaleY="159617">
        <dgm:presLayoutVars>
          <dgm:chPref val="3"/>
        </dgm:presLayoutVars>
      </dgm:prSet>
      <dgm:spPr/>
    </dgm:pt>
    <dgm:pt modelId="{278E9077-B6E2-4DF6-B9E0-115BD744973C}" type="pres">
      <dgm:prSet presAssocID="{C81F4BC9-8512-43BB-A914-A31CC84EC0CB}" presName="level3hierChild" presStyleCnt="0"/>
      <dgm:spPr/>
    </dgm:pt>
    <dgm:pt modelId="{799D418E-3FD2-4F63-98C3-DD9994141962}" type="pres">
      <dgm:prSet presAssocID="{69A7E195-14A8-41FA-BB12-294EBE626899}" presName="conn2-1" presStyleLbl="parChTrans1D3" presStyleIdx="0" presStyleCnt="2"/>
      <dgm:spPr/>
    </dgm:pt>
    <dgm:pt modelId="{D68F039A-5DC0-4E91-ADCC-207981B1743F}" type="pres">
      <dgm:prSet presAssocID="{69A7E195-14A8-41FA-BB12-294EBE626899}" presName="connTx" presStyleLbl="parChTrans1D3" presStyleIdx="0" presStyleCnt="2"/>
      <dgm:spPr/>
    </dgm:pt>
    <dgm:pt modelId="{9A60FCFF-9FBA-4419-9AB7-94F00E46134E}" type="pres">
      <dgm:prSet presAssocID="{D9F5DBA4-2404-4C11-9D6A-E2799216761D}" presName="root2" presStyleCnt="0"/>
      <dgm:spPr/>
    </dgm:pt>
    <dgm:pt modelId="{1483B6ED-C163-482A-B19E-39AF84ABA51D}" type="pres">
      <dgm:prSet presAssocID="{D9F5DBA4-2404-4C11-9D6A-E2799216761D}" presName="LevelTwoTextNode" presStyleLbl="node3" presStyleIdx="0" presStyleCnt="2" custScaleY="159617">
        <dgm:presLayoutVars>
          <dgm:chPref val="3"/>
        </dgm:presLayoutVars>
      </dgm:prSet>
      <dgm:spPr/>
    </dgm:pt>
    <dgm:pt modelId="{7EB5F5BB-B542-42A2-BA7F-C807B3CD2831}" type="pres">
      <dgm:prSet presAssocID="{D9F5DBA4-2404-4C11-9D6A-E2799216761D}" presName="level3hierChild" presStyleCnt="0"/>
      <dgm:spPr/>
    </dgm:pt>
    <dgm:pt modelId="{7B48F691-1B09-4C40-98B3-3D814E93AE65}" type="pres">
      <dgm:prSet presAssocID="{4BFC6DD6-D01A-49FB-AA69-91F9095FCA3C}" presName="conn2-1" presStyleLbl="parChTrans1D3" presStyleIdx="1" presStyleCnt="2"/>
      <dgm:spPr/>
    </dgm:pt>
    <dgm:pt modelId="{4BB0C28F-1207-4670-9FA3-AAFC1370A7A5}" type="pres">
      <dgm:prSet presAssocID="{4BFC6DD6-D01A-49FB-AA69-91F9095FCA3C}" presName="connTx" presStyleLbl="parChTrans1D3" presStyleIdx="1" presStyleCnt="2"/>
      <dgm:spPr/>
    </dgm:pt>
    <dgm:pt modelId="{D822E4C5-8B20-40EF-ABF7-609D13C621F3}" type="pres">
      <dgm:prSet presAssocID="{DB5E20EE-44D4-4833-BAF2-13D205191757}" presName="root2" presStyleCnt="0"/>
      <dgm:spPr/>
    </dgm:pt>
    <dgm:pt modelId="{340D784F-62F3-4F7A-A655-7D5777DD88F2}" type="pres">
      <dgm:prSet presAssocID="{DB5E20EE-44D4-4833-BAF2-13D205191757}" presName="LevelTwoTextNode" presStyleLbl="node3" presStyleIdx="1" presStyleCnt="2" custScaleY="159617">
        <dgm:presLayoutVars>
          <dgm:chPref val="3"/>
        </dgm:presLayoutVars>
      </dgm:prSet>
      <dgm:spPr/>
    </dgm:pt>
    <dgm:pt modelId="{C104925D-4CFC-42BD-AE38-99BDE32EDBAC}" type="pres">
      <dgm:prSet presAssocID="{DB5E20EE-44D4-4833-BAF2-13D205191757}" presName="level3hierChild" presStyleCnt="0"/>
      <dgm:spPr/>
    </dgm:pt>
    <dgm:pt modelId="{74FBC4FB-4469-40F6-AA9F-B219A46CCBAD}" type="pres">
      <dgm:prSet presAssocID="{A812CC43-C643-4A07-AFFD-EDBD255A92E0}" presName="conn2-1" presStyleLbl="parChTrans1D4" presStyleIdx="0" presStyleCnt="1"/>
      <dgm:spPr/>
    </dgm:pt>
    <dgm:pt modelId="{724A1C77-2AD9-4E9E-BA8B-8318CE33A1DF}" type="pres">
      <dgm:prSet presAssocID="{A812CC43-C643-4A07-AFFD-EDBD255A92E0}" presName="connTx" presStyleLbl="parChTrans1D4" presStyleIdx="0" presStyleCnt="1"/>
      <dgm:spPr/>
    </dgm:pt>
    <dgm:pt modelId="{2A32986D-BB00-470C-8E74-2A31B7FAA2FA}" type="pres">
      <dgm:prSet presAssocID="{86F9B762-702F-41FB-812F-F303AB840660}" presName="root2" presStyleCnt="0"/>
      <dgm:spPr/>
    </dgm:pt>
    <dgm:pt modelId="{F36E4008-B667-44F5-9A17-CF8E83D07125}" type="pres">
      <dgm:prSet presAssocID="{86F9B762-702F-41FB-812F-F303AB840660}" presName="LevelTwoTextNode" presStyleLbl="node4" presStyleIdx="0" presStyleCnt="1" custScaleY="159617">
        <dgm:presLayoutVars>
          <dgm:chPref val="3"/>
        </dgm:presLayoutVars>
      </dgm:prSet>
      <dgm:spPr/>
    </dgm:pt>
    <dgm:pt modelId="{7003266C-BA04-4E13-B28B-9583D31178E8}" type="pres">
      <dgm:prSet presAssocID="{86F9B762-702F-41FB-812F-F303AB840660}" presName="level3hierChild" presStyleCnt="0"/>
      <dgm:spPr/>
    </dgm:pt>
  </dgm:ptLst>
  <dgm:cxnLst>
    <dgm:cxn modelId="{EEC05103-97B8-4A80-92D5-728904530999}" srcId="{C81F4BC9-8512-43BB-A914-A31CC84EC0CB}" destId="{D9F5DBA4-2404-4C11-9D6A-E2799216761D}" srcOrd="0" destOrd="0" parTransId="{69A7E195-14A8-41FA-BB12-294EBE626899}" sibTransId="{5B2825DD-B2BB-4C9A-8F37-0DBB08788D47}"/>
    <dgm:cxn modelId="{221DC306-3EAB-4CA9-9099-6F3A67B826D1}" type="presOf" srcId="{A812CC43-C643-4A07-AFFD-EDBD255A92E0}" destId="{74FBC4FB-4469-40F6-AA9F-B219A46CCBAD}" srcOrd="0" destOrd="0" presId="urn:microsoft.com/office/officeart/2005/8/layout/hierarchy2"/>
    <dgm:cxn modelId="{BECCFE15-FFA1-48F9-9473-1E9B02DB13F7}" type="presOf" srcId="{9E47F339-7AE5-4F92-B891-F0629EC2A52B}" destId="{844C8BA9-3B5C-4F5E-93B0-B23CFC58730D}" srcOrd="0" destOrd="0" presId="urn:microsoft.com/office/officeart/2005/8/layout/hierarchy2"/>
    <dgm:cxn modelId="{1EDEA91F-9D20-4B5D-8E71-9B5D72552C1B}" type="presOf" srcId="{3612E6A5-F217-452A-A41C-7AACF5FEBE5E}" destId="{D9648851-2516-4A23-AA55-E766BCF672D0}" srcOrd="1" destOrd="0" presId="urn:microsoft.com/office/officeart/2005/8/layout/hierarchy2"/>
    <dgm:cxn modelId="{EBFF0164-5D68-4B80-B034-3BA32FEF392B}" type="presOf" srcId="{86F9B762-702F-41FB-812F-F303AB840660}" destId="{F36E4008-B667-44F5-9A17-CF8E83D07125}" srcOrd="0" destOrd="0" presId="urn:microsoft.com/office/officeart/2005/8/layout/hierarchy2"/>
    <dgm:cxn modelId="{3DD5AF4A-0FFD-49C2-8383-EE7666C91960}" type="presOf" srcId="{4BFC6DD6-D01A-49FB-AA69-91F9095FCA3C}" destId="{4BB0C28F-1207-4670-9FA3-AAFC1370A7A5}" srcOrd="1" destOrd="0" presId="urn:microsoft.com/office/officeart/2005/8/layout/hierarchy2"/>
    <dgm:cxn modelId="{1217DB4D-29A2-434B-9ADB-FB965792191F}" srcId="{DB5E20EE-44D4-4833-BAF2-13D205191757}" destId="{86F9B762-702F-41FB-812F-F303AB840660}" srcOrd="0" destOrd="0" parTransId="{A812CC43-C643-4A07-AFFD-EDBD255A92E0}" sibTransId="{93B5BEFD-2DC5-4115-8EC1-3502B735A869}"/>
    <dgm:cxn modelId="{73E43C78-BC43-4027-A990-689CB48030EB}" type="presOf" srcId="{69A7E195-14A8-41FA-BB12-294EBE626899}" destId="{D68F039A-5DC0-4E91-ADCC-207981B1743F}" srcOrd="1" destOrd="0" presId="urn:microsoft.com/office/officeart/2005/8/layout/hierarchy2"/>
    <dgm:cxn modelId="{8EBA5679-CE0B-4E8D-82EE-D8B99571FB3B}" srcId="{C81F4BC9-8512-43BB-A914-A31CC84EC0CB}" destId="{DB5E20EE-44D4-4833-BAF2-13D205191757}" srcOrd="1" destOrd="0" parTransId="{4BFC6DD6-D01A-49FB-AA69-91F9095FCA3C}" sibTransId="{9D8636E6-03F4-4329-8553-9D7E5B46EC09}"/>
    <dgm:cxn modelId="{2E9A7580-78D6-49F0-A189-65A8295EF482}" type="presOf" srcId="{C81F4BC9-8512-43BB-A914-A31CC84EC0CB}" destId="{3157AA03-E9FF-403B-B502-276549F64A4D}" srcOrd="0" destOrd="0" presId="urn:microsoft.com/office/officeart/2005/8/layout/hierarchy2"/>
    <dgm:cxn modelId="{41215992-7E03-465E-98CF-341377EDE214}" type="presOf" srcId="{B5E451EC-6312-49E0-B878-D3A63CE03823}" destId="{4D25A1D9-0061-4DFA-B325-FCA68ED606AA}" srcOrd="0" destOrd="0" presId="urn:microsoft.com/office/officeart/2005/8/layout/hierarchy2"/>
    <dgm:cxn modelId="{D4E7529A-4A80-46F1-874F-EEAC20B06E8A}" srcId="{9E47F339-7AE5-4F92-B891-F0629EC2A52B}" destId="{C81F4BC9-8512-43BB-A914-A31CC84EC0CB}" srcOrd="0" destOrd="0" parTransId="{3612E6A5-F217-452A-A41C-7AACF5FEBE5E}" sibTransId="{D39B1F01-FFE3-4934-9378-A376D4A5A2FE}"/>
    <dgm:cxn modelId="{9BC61BA0-F50E-4726-B4E0-A72762010013}" srcId="{B5E451EC-6312-49E0-B878-D3A63CE03823}" destId="{9E47F339-7AE5-4F92-B891-F0629EC2A52B}" srcOrd="0" destOrd="0" parTransId="{7C783C5C-7BAD-4B63-9D65-A1F573D16EB3}" sibTransId="{D0C049EF-EB80-4B0C-9885-5E285324D6ED}"/>
    <dgm:cxn modelId="{574D8DA3-E343-4AFC-9AA1-3F3AA451EB4E}" type="presOf" srcId="{D9F5DBA4-2404-4C11-9D6A-E2799216761D}" destId="{1483B6ED-C163-482A-B19E-39AF84ABA51D}" srcOrd="0" destOrd="0" presId="urn:microsoft.com/office/officeart/2005/8/layout/hierarchy2"/>
    <dgm:cxn modelId="{850290AE-2204-4D25-A336-3616326B0A48}" type="presOf" srcId="{4BFC6DD6-D01A-49FB-AA69-91F9095FCA3C}" destId="{7B48F691-1B09-4C40-98B3-3D814E93AE65}" srcOrd="0" destOrd="0" presId="urn:microsoft.com/office/officeart/2005/8/layout/hierarchy2"/>
    <dgm:cxn modelId="{B5A1AFC9-F98F-4121-B4D9-6D5902ED38C9}" type="presOf" srcId="{3612E6A5-F217-452A-A41C-7AACF5FEBE5E}" destId="{B055F3CE-648F-4D9D-9A47-1E9E3A2139EC}" srcOrd="0" destOrd="0" presId="urn:microsoft.com/office/officeart/2005/8/layout/hierarchy2"/>
    <dgm:cxn modelId="{F1BBA2D5-7984-460C-AF60-C7E68EA1ED25}" type="presOf" srcId="{A812CC43-C643-4A07-AFFD-EDBD255A92E0}" destId="{724A1C77-2AD9-4E9E-BA8B-8318CE33A1DF}" srcOrd="1" destOrd="0" presId="urn:microsoft.com/office/officeart/2005/8/layout/hierarchy2"/>
    <dgm:cxn modelId="{FB989CDB-9DCB-4DB2-B29C-EDAA32A3A5D4}" type="presOf" srcId="{69A7E195-14A8-41FA-BB12-294EBE626899}" destId="{799D418E-3FD2-4F63-98C3-DD9994141962}" srcOrd="0" destOrd="0" presId="urn:microsoft.com/office/officeart/2005/8/layout/hierarchy2"/>
    <dgm:cxn modelId="{804308F6-5C69-444A-8AFD-51C27FD9DC70}" type="presOf" srcId="{DB5E20EE-44D4-4833-BAF2-13D205191757}" destId="{340D784F-62F3-4F7A-A655-7D5777DD88F2}" srcOrd="0" destOrd="0" presId="urn:microsoft.com/office/officeart/2005/8/layout/hierarchy2"/>
    <dgm:cxn modelId="{9860FF45-EAE3-4105-BDC4-357A1A9169A1}" type="presParOf" srcId="{4D25A1D9-0061-4DFA-B325-FCA68ED606AA}" destId="{397A4B81-FAF0-493F-9CA4-517BF4F51ABD}" srcOrd="0" destOrd="0" presId="urn:microsoft.com/office/officeart/2005/8/layout/hierarchy2"/>
    <dgm:cxn modelId="{FF56AC10-F4F5-4A4B-93AC-04F37A8AE3C5}" type="presParOf" srcId="{397A4B81-FAF0-493F-9CA4-517BF4F51ABD}" destId="{844C8BA9-3B5C-4F5E-93B0-B23CFC58730D}" srcOrd="0" destOrd="0" presId="urn:microsoft.com/office/officeart/2005/8/layout/hierarchy2"/>
    <dgm:cxn modelId="{4D1FCF55-D617-4DD0-815C-76401642CCFB}" type="presParOf" srcId="{397A4B81-FAF0-493F-9CA4-517BF4F51ABD}" destId="{59AEFFC4-DF47-4C88-9501-0C3E860516CE}" srcOrd="1" destOrd="0" presId="urn:microsoft.com/office/officeart/2005/8/layout/hierarchy2"/>
    <dgm:cxn modelId="{62E1149A-6635-4732-83CC-A90C771172BD}" type="presParOf" srcId="{59AEFFC4-DF47-4C88-9501-0C3E860516CE}" destId="{B055F3CE-648F-4D9D-9A47-1E9E3A2139EC}" srcOrd="0" destOrd="0" presId="urn:microsoft.com/office/officeart/2005/8/layout/hierarchy2"/>
    <dgm:cxn modelId="{4558835C-FC76-4CEF-86A0-BA92189D5394}" type="presParOf" srcId="{B055F3CE-648F-4D9D-9A47-1E9E3A2139EC}" destId="{D9648851-2516-4A23-AA55-E766BCF672D0}" srcOrd="0" destOrd="0" presId="urn:microsoft.com/office/officeart/2005/8/layout/hierarchy2"/>
    <dgm:cxn modelId="{132A77DE-6BBA-4E08-A449-16DC5124F64E}" type="presParOf" srcId="{59AEFFC4-DF47-4C88-9501-0C3E860516CE}" destId="{2D939B56-07DF-456D-80C7-95C7ED776626}" srcOrd="1" destOrd="0" presId="urn:microsoft.com/office/officeart/2005/8/layout/hierarchy2"/>
    <dgm:cxn modelId="{984910AE-AED1-47CE-807F-3C0DC4A7DFCC}" type="presParOf" srcId="{2D939B56-07DF-456D-80C7-95C7ED776626}" destId="{3157AA03-E9FF-403B-B502-276549F64A4D}" srcOrd="0" destOrd="0" presId="urn:microsoft.com/office/officeart/2005/8/layout/hierarchy2"/>
    <dgm:cxn modelId="{D6668E34-E7CF-4A0D-BDC9-358A30CA31B5}" type="presParOf" srcId="{2D939B56-07DF-456D-80C7-95C7ED776626}" destId="{278E9077-B6E2-4DF6-B9E0-115BD744973C}" srcOrd="1" destOrd="0" presId="urn:microsoft.com/office/officeart/2005/8/layout/hierarchy2"/>
    <dgm:cxn modelId="{6C6D054D-49C0-403C-B641-DE7C1CC4A48D}" type="presParOf" srcId="{278E9077-B6E2-4DF6-B9E0-115BD744973C}" destId="{799D418E-3FD2-4F63-98C3-DD9994141962}" srcOrd="0" destOrd="0" presId="urn:microsoft.com/office/officeart/2005/8/layout/hierarchy2"/>
    <dgm:cxn modelId="{32F25191-578F-48AB-B2B0-DEAD365E7DF5}" type="presParOf" srcId="{799D418E-3FD2-4F63-98C3-DD9994141962}" destId="{D68F039A-5DC0-4E91-ADCC-207981B1743F}" srcOrd="0" destOrd="0" presId="urn:microsoft.com/office/officeart/2005/8/layout/hierarchy2"/>
    <dgm:cxn modelId="{7D6D5530-006D-4C13-B1FD-C432971E7014}" type="presParOf" srcId="{278E9077-B6E2-4DF6-B9E0-115BD744973C}" destId="{9A60FCFF-9FBA-4419-9AB7-94F00E46134E}" srcOrd="1" destOrd="0" presId="urn:microsoft.com/office/officeart/2005/8/layout/hierarchy2"/>
    <dgm:cxn modelId="{7F8D5FCE-BFCB-4D9A-B22B-4F8A547C3294}" type="presParOf" srcId="{9A60FCFF-9FBA-4419-9AB7-94F00E46134E}" destId="{1483B6ED-C163-482A-B19E-39AF84ABA51D}" srcOrd="0" destOrd="0" presId="urn:microsoft.com/office/officeart/2005/8/layout/hierarchy2"/>
    <dgm:cxn modelId="{F4F5F1A1-2305-4815-A301-EAC63B0AE405}" type="presParOf" srcId="{9A60FCFF-9FBA-4419-9AB7-94F00E46134E}" destId="{7EB5F5BB-B542-42A2-BA7F-C807B3CD2831}" srcOrd="1" destOrd="0" presId="urn:microsoft.com/office/officeart/2005/8/layout/hierarchy2"/>
    <dgm:cxn modelId="{C379F2BB-1198-48CD-9EA1-7F318F263ADF}" type="presParOf" srcId="{278E9077-B6E2-4DF6-B9E0-115BD744973C}" destId="{7B48F691-1B09-4C40-98B3-3D814E93AE65}" srcOrd="2" destOrd="0" presId="urn:microsoft.com/office/officeart/2005/8/layout/hierarchy2"/>
    <dgm:cxn modelId="{E67A2FBA-8FB2-4A6F-B178-504E0C394533}" type="presParOf" srcId="{7B48F691-1B09-4C40-98B3-3D814E93AE65}" destId="{4BB0C28F-1207-4670-9FA3-AAFC1370A7A5}" srcOrd="0" destOrd="0" presId="urn:microsoft.com/office/officeart/2005/8/layout/hierarchy2"/>
    <dgm:cxn modelId="{B5EAEEF3-35BF-4ECF-8050-0B1AB3A1F8E7}" type="presParOf" srcId="{278E9077-B6E2-4DF6-B9E0-115BD744973C}" destId="{D822E4C5-8B20-40EF-ABF7-609D13C621F3}" srcOrd="3" destOrd="0" presId="urn:microsoft.com/office/officeart/2005/8/layout/hierarchy2"/>
    <dgm:cxn modelId="{1F19CA45-BAB0-4F25-8384-CDAEFCC50936}" type="presParOf" srcId="{D822E4C5-8B20-40EF-ABF7-609D13C621F3}" destId="{340D784F-62F3-4F7A-A655-7D5777DD88F2}" srcOrd="0" destOrd="0" presId="urn:microsoft.com/office/officeart/2005/8/layout/hierarchy2"/>
    <dgm:cxn modelId="{54DC4BAF-9F2B-4DF9-8A3E-379278120286}" type="presParOf" srcId="{D822E4C5-8B20-40EF-ABF7-609D13C621F3}" destId="{C104925D-4CFC-42BD-AE38-99BDE32EDBAC}" srcOrd="1" destOrd="0" presId="urn:microsoft.com/office/officeart/2005/8/layout/hierarchy2"/>
    <dgm:cxn modelId="{533FCF08-B4B9-4C23-84FA-B3F2F6E50CAC}" type="presParOf" srcId="{C104925D-4CFC-42BD-AE38-99BDE32EDBAC}" destId="{74FBC4FB-4469-40F6-AA9F-B219A46CCBAD}" srcOrd="0" destOrd="0" presId="urn:microsoft.com/office/officeart/2005/8/layout/hierarchy2"/>
    <dgm:cxn modelId="{E7D834D2-4F78-4C1B-8D02-7D8EB517C7E2}" type="presParOf" srcId="{74FBC4FB-4469-40F6-AA9F-B219A46CCBAD}" destId="{724A1C77-2AD9-4E9E-BA8B-8318CE33A1DF}" srcOrd="0" destOrd="0" presId="urn:microsoft.com/office/officeart/2005/8/layout/hierarchy2"/>
    <dgm:cxn modelId="{CFDAC2A0-D423-4D57-87B5-6ADA7D54EB66}" type="presParOf" srcId="{C104925D-4CFC-42BD-AE38-99BDE32EDBAC}" destId="{2A32986D-BB00-470C-8E74-2A31B7FAA2FA}" srcOrd="1" destOrd="0" presId="urn:microsoft.com/office/officeart/2005/8/layout/hierarchy2"/>
    <dgm:cxn modelId="{B6AC6D24-7B37-47CE-9AA8-D8418B3561B3}" type="presParOf" srcId="{2A32986D-BB00-470C-8E74-2A31B7FAA2FA}" destId="{F36E4008-B667-44F5-9A17-CF8E83D07125}" srcOrd="0" destOrd="0" presId="urn:microsoft.com/office/officeart/2005/8/layout/hierarchy2"/>
    <dgm:cxn modelId="{C7468922-3150-4F36-B5B0-FF65649265B5}" type="presParOf" srcId="{2A32986D-BB00-470C-8E74-2A31B7FAA2FA}" destId="{7003266C-BA04-4E13-B28B-9583D31178E8}" srcOrd="1" destOrd="0" presId="urn:microsoft.com/office/officeart/2005/8/layout/hierarchy2"/>
  </dgm:cxnLst>
  <dgm:bg/>
  <dgm:whole>
    <a:ln w="28575"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A68FE-2D7A-4777-82E4-8854B6C486DD}">
      <dsp:nvSpPr>
        <dsp:cNvPr id="0" name=""/>
        <dsp:cNvSpPr/>
      </dsp:nvSpPr>
      <dsp:spPr>
        <a:xfrm>
          <a:off x="5509246" y="2844"/>
          <a:ext cx="2295855" cy="13775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باب</a:t>
          </a:r>
          <a:endParaRPr lang="ar-SA" sz="5700" kern="1200" dirty="0"/>
        </a:p>
      </dsp:txBody>
      <dsp:txXfrm>
        <a:off x="5509246" y="2844"/>
        <a:ext cx="2295855" cy="1377513"/>
      </dsp:txXfrm>
    </dsp:sp>
    <dsp:sp modelId="{227DEB47-0229-42C8-82E9-7DF48274CA3D}">
      <dsp:nvSpPr>
        <dsp:cNvPr id="0" name=""/>
        <dsp:cNvSpPr/>
      </dsp:nvSpPr>
      <dsp:spPr>
        <a:xfrm>
          <a:off x="2983805" y="2844"/>
          <a:ext cx="2295855" cy="1377513"/>
        </a:xfrm>
        <a:prstGeom prst="rect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باب</a:t>
          </a:r>
          <a:endParaRPr lang="ar-SA" sz="5700" kern="1200" dirty="0"/>
        </a:p>
      </dsp:txBody>
      <dsp:txXfrm>
        <a:off x="2983805" y="2844"/>
        <a:ext cx="2295855" cy="1377513"/>
      </dsp:txXfrm>
    </dsp:sp>
    <dsp:sp modelId="{96EF743E-C638-4EC0-A3D3-894EE774C7D2}">
      <dsp:nvSpPr>
        <dsp:cNvPr id="0" name=""/>
        <dsp:cNvSpPr/>
      </dsp:nvSpPr>
      <dsp:spPr>
        <a:xfrm>
          <a:off x="458364" y="2844"/>
          <a:ext cx="2295855" cy="1377513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باب</a:t>
          </a:r>
          <a:endParaRPr lang="ar-SA" sz="5700" kern="1200" dirty="0"/>
        </a:p>
      </dsp:txBody>
      <dsp:txXfrm>
        <a:off x="458364" y="2844"/>
        <a:ext cx="2295855" cy="1377513"/>
      </dsp:txXfrm>
    </dsp:sp>
    <dsp:sp modelId="{DA0A9504-C37F-4FDE-A681-69406FECAC5A}">
      <dsp:nvSpPr>
        <dsp:cNvPr id="0" name=""/>
        <dsp:cNvSpPr/>
      </dsp:nvSpPr>
      <dsp:spPr>
        <a:xfrm>
          <a:off x="5509246" y="1609943"/>
          <a:ext cx="2295855" cy="137751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باب</a:t>
          </a:r>
          <a:endParaRPr lang="ar-SA" sz="5700" kern="1200" dirty="0"/>
        </a:p>
      </dsp:txBody>
      <dsp:txXfrm>
        <a:off x="5509246" y="1609943"/>
        <a:ext cx="2295855" cy="1377513"/>
      </dsp:txXfrm>
    </dsp:sp>
    <dsp:sp modelId="{D57DE708-E4A8-46D3-A112-A5A81D9EB73E}">
      <dsp:nvSpPr>
        <dsp:cNvPr id="0" name=""/>
        <dsp:cNvSpPr/>
      </dsp:nvSpPr>
      <dsp:spPr>
        <a:xfrm>
          <a:off x="2983805" y="1609943"/>
          <a:ext cx="2295855" cy="1377513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 dirty="0"/>
            <a:t>باب</a:t>
          </a:r>
        </a:p>
      </dsp:txBody>
      <dsp:txXfrm>
        <a:off x="2983805" y="1609943"/>
        <a:ext cx="2295855" cy="1377513"/>
      </dsp:txXfrm>
    </dsp:sp>
    <dsp:sp modelId="{D1DD8029-3000-4BB5-B68F-C7DBC0B6C332}">
      <dsp:nvSpPr>
        <dsp:cNvPr id="0" name=""/>
        <dsp:cNvSpPr/>
      </dsp:nvSpPr>
      <dsp:spPr>
        <a:xfrm>
          <a:off x="458364" y="1609943"/>
          <a:ext cx="2295855" cy="1377513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 dirty="0"/>
            <a:t>باب</a:t>
          </a:r>
        </a:p>
      </dsp:txBody>
      <dsp:txXfrm>
        <a:off x="458364" y="1609943"/>
        <a:ext cx="2295855" cy="1377513"/>
      </dsp:txXfrm>
    </dsp:sp>
    <dsp:sp modelId="{E4CDE845-E0DE-4044-A726-7A5033546175}">
      <dsp:nvSpPr>
        <dsp:cNvPr id="0" name=""/>
        <dsp:cNvSpPr/>
      </dsp:nvSpPr>
      <dsp:spPr>
        <a:xfrm>
          <a:off x="2983805" y="3217042"/>
          <a:ext cx="2295855" cy="137751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700" kern="1200" dirty="0"/>
        </a:p>
      </dsp:txBody>
      <dsp:txXfrm>
        <a:off x="2983805" y="3217042"/>
        <a:ext cx="2295855" cy="1377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AB0FB-9171-47D6-8DAE-B77B5B2F993A}">
      <dsp:nvSpPr>
        <dsp:cNvPr id="0" name=""/>
        <dsp:cNvSpPr/>
      </dsp:nvSpPr>
      <dsp:spPr>
        <a:xfrm rot="10800000">
          <a:off x="894026" y="1359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hlinkClick xmlns:r="http://schemas.openxmlformats.org/officeDocument/2006/relationships" r:id="rId1"/>
            </a:rPr>
            <a:t>info@ithraa.sa</a:t>
          </a:r>
          <a:endParaRPr lang="ar-SA" sz="2100" kern="1200" dirty="0"/>
        </a:p>
      </dsp:txBody>
      <dsp:txXfrm rot="10800000">
        <a:off x="1048567" y="1359"/>
        <a:ext cx="2781325" cy="618163"/>
      </dsp:txXfrm>
    </dsp:sp>
    <dsp:sp modelId="{3A266D51-8B78-4DBF-8A20-3DD002A026FD}">
      <dsp:nvSpPr>
        <dsp:cNvPr id="0" name=""/>
        <dsp:cNvSpPr/>
      </dsp:nvSpPr>
      <dsp:spPr>
        <a:xfrm>
          <a:off x="254919" y="0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93805D-5D44-49D9-A787-F2704F54B745}">
      <dsp:nvSpPr>
        <dsp:cNvPr id="0" name=""/>
        <dsp:cNvSpPr/>
      </dsp:nvSpPr>
      <dsp:spPr>
        <a:xfrm rot="10800000">
          <a:off x="891976" y="80404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hlinkClick xmlns:r="http://schemas.openxmlformats.org/officeDocument/2006/relationships" r:id="rId3"/>
            </a:rPr>
            <a:t>www.ithraa.sa</a:t>
          </a:r>
          <a:endParaRPr lang="ar-SA" sz="2100" kern="1200" dirty="0"/>
        </a:p>
      </dsp:txBody>
      <dsp:txXfrm rot="10800000">
        <a:off x="1046517" y="804048"/>
        <a:ext cx="2781325" cy="618163"/>
      </dsp:txXfrm>
    </dsp:sp>
    <dsp:sp modelId="{6EC66202-D8B6-4801-BE88-402AB0E4D843}">
      <dsp:nvSpPr>
        <dsp:cNvPr id="0" name=""/>
        <dsp:cNvSpPr/>
      </dsp:nvSpPr>
      <dsp:spPr>
        <a:xfrm>
          <a:off x="235666" y="827823"/>
          <a:ext cx="609966" cy="570614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4C5AD6-8AEF-4ABC-9BB9-62203700E88F}">
      <dsp:nvSpPr>
        <dsp:cNvPr id="0" name=""/>
        <dsp:cNvSpPr/>
      </dsp:nvSpPr>
      <dsp:spPr>
        <a:xfrm rot="10800000">
          <a:off x="894026" y="160673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+966504842744</a:t>
          </a:r>
          <a:endParaRPr lang="ar-SA" sz="2100" kern="1200" dirty="0"/>
        </a:p>
      </dsp:txBody>
      <dsp:txXfrm rot="10800000">
        <a:off x="1048567" y="1606738"/>
        <a:ext cx="2781325" cy="618163"/>
      </dsp:txXfrm>
    </dsp:sp>
    <dsp:sp modelId="{3B7BF556-52AF-4F55-A4A6-517FD04E98F0}">
      <dsp:nvSpPr>
        <dsp:cNvPr id="0" name=""/>
        <dsp:cNvSpPr/>
      </dsp:nvSpPr>
      <dsp:spPr>
        <a:xfrm>
          <a:off x="237715" y="1621642"/>
          <a:ext cx="618163" cy="618163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58A97F-1BC6-43EE-9761-C4A585E74DC0}">
      <dsp:nvSpPr>
        <dsp:cNvPr id="0" name=""/>
        <dsp:cNvSpPr/>
      </dsp:nvSpPr>
      <dsp:spPr>
        <a:xfrm rot="10800000">
          <a:off x="874407" y="2409428"/>
          <a:ext cx="2935866" cy="618163"/>
        </a:xfrm>
        <a:prstGeom prst="homePlate">
          <a:avLst/>
        </a:prstGeom>
        <a:noFill/>
        <a:ln w="12700" cap="flat" cmpd="sng" algn="ctr">
          <a:solidFill>
            <a:schemeClr val="tx1">
              <a:lumMod val="40000"/>
              <a:lumOff val="6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2593" tIns="80010" rIns="149352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+96611445200</a:t>
          </a:r>
          <a:endParaRPr lang="ar-SA" sz="2100" kern="1200" dirty="0"/>
        </a:p>
      </dsp:txBody>
      <dsp:txXfrm rot="10800000">
        <a:off x="1028948" y="2409428"/>
        <a:ext cx="2781325" cy="618163"/>
      </dsp:txXfrm>
    </dsp:sp>
    <dsp:sp modelId="{04CDECD1-8D9E-48B5-8474-E93308076255}">
      <dsp:nvSpPr>
        <dsp:cNvPr id="0" name=""/>
        <dsp:cNvSpPr/>
      </dsp:nvSpPr>
      <dsp:spPr>
        <a:xfrm>
          <a:off x="317154" y="2469637"/>
          <a:ext cx="539687" cy="497745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F02F7-7EC7-4F14-B135-DF5E2B281BB1}">
      <dsp:nvSpPr>
        <dsp:cNvPr id="0" name=""/>
        <dsp:cNvSpPr/>
      </dsp:nvSpPr>
      <dsp:spPr>
        <a:xfrm>
          <a:off x="825868" y="101057"/>
          <a:ext cx="4315988" cy="1760801"/>
        </a:xfrm>
        <a:prstGeom prst="roundRect">
          <a:avLst/>
        </a:prstGeom>
        <a:gradFill rotWithShape="0">
          <a:gsLst>
            <a:gs pos="0">
              <a:srgbClr val="9EB82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9EB82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9EB82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القاعدة المتعلقة بـ: (دلالة "فاء" العطف)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sp:txBody>
      <dsp:txXfrm>
        <a:off x="911823" y="187012"/>
        <a:ext cx="4144078" cy="1588891"/>
      </dsp:txXfrm>
    </dsp:sp>
    <dsp:sp modelId="{8F6871CD-2260-4E75-8E99-239C5728C62B}">
      <dsp:nvSpPr>
        <dsp:cNvPr id="0" name=""/>
        <dsp:cNvSpPr/>
      </dsp:nvSpPr>
      <dsp:spPr>
        <a:xfrm>
          <a:off x="5533635" y="80132"/>
          <a:ext cx="4327001" cy="1745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القاعدة المتعلقة بـ: (دلالة "واو" العطف)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sp:txBody>
      <dsp:txXfrm>
        <a:off x="5618844" y="165341"/>
        <a:ext cx="4156583" cy="1575087"/>
      </dsp:txXfrm>
    </dsp:sp>
    <dsp:sp modelId="{E544F319-8027-411E-B046-0C4920EB84FF}">
      <dsp:nvSpPr>
        <dsp:cNvPr id="0" name=""/>
        <dsp:cNvSpPr/>
      </dsp:nvSpPr>
      <dsp:spPr>
        <a:xfrm>
          <a:off x="3317160" y="2131107"/>
          <a:ext cx="4334649" cy="1758047"/>
        </a:xfrm>
        <a:prstGeom prst="roundRect">
          <a:avLst/>
        </a:prstGeom>
        <a:gradFill rotWithShape="0">
          <a:gsLst>
            <a:gs pos="0">
              <a:srgbClr val="9EB82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9EB82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9EB82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rgbClr val="626B8A"/>
              </a:solidFill>
              <a:latin typeface="Dubai" panose="020B0503030403030204" pitchFamily="34" charset="-78"/>
              <a:ea typeface="+mn-ea"/>
              <a:cs typeface="Dubai" panose="020B0503030403030204" pitchFamily="34" charset="-78"/>
            </a:rPr>
            <a:t>تخريج بعض الفروع على القاعدة المتعلقة بـ: (دلالة "ثمّ" على الترتيب والتراخي)</a:t>
          </a:r>
          <a:endParaRPr lang="en-US" sz="2800" kern="1200" dirty="0">
            <a:solidFill>
              <a:srgbClr val="626B8A"/>
            </a:solidFill>
            <a:latin typeface="Dubai" panose="020B0503030403030204" pitchFamily="34" charset="-78"/>
            <a:ea typeface="+mn-ea"/>
            <a:cs typeface="Dubai" panose="020B0503030403030204" pitchFamily="34" charset="-78"/>
          </a:endParaRPr>
        </a:p>
      </dsp:txBody>
      <dsp:txXfrm>
        <a:off x="3402981" y="2216928"/>
        <a:ext cx="4163007" cy="15864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D313D-F28E-4883-B71C-BADC3B1BE9E3}">
      <dsp:nvSpPr>
        <dsp:cNvPr id="0" name=""/>
        <dsp:cNvSpPr/>
      </dsp:nvSpPr>
      <dsp:spPr>
        <a:xfrm>
          <a:off x="700457" y="0"/>
          <a:ext cx="7938516" cy="4599149"/>
        </a:xfrm>
        <a:prstGeom prst="lef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BA30D4-BE7D-4934-B1A5-4797F1BD7C52}">
      <dsp:nvSpPr>
        <dsp:cNvPr id="0" name=""/>
        <dsp:cNvSpPr/>
      </dsp:nvSpPr>
      <dsp:spPr>
        <a:xfrm>
          <a:off x="6441950" y="1290907"/>
          <a:ext cx="2894174" cy="2017333"/>
        </a:xfrm>
        <a:prstGeom prst="roundRect">
          <a:avLst/>
        </a:prstGeom>
        <a:solidFill>
          <a:schemeClr val="tx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الفاء العاطفة</a:t>
          </a:r>
          <a:endParaRPr lang="en-US" sz="3600" b="1" kern="1200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>
        <a:off x="6540428" y="1389385"/>
        <a:ext cx="2697218" cy="1820377"/>
      </dsp:txXfrm>
    </dsp:sp>
    <dsp:sp modelId="{FDF62347-6A76-4024-A904-CB58BFCFD7E0}">
      <dsp:nvSpPr>
        <dsp:cNvPr id="0" name=""/>
        <dsp:cNvSpPr/>
      </dsp:nvSpPr>
      <dsp:spPr>
        <a:xfrm>
          <a:off x="3222628" y="1290907"/>
          <a:ext cx="2894174" cy="2017333"/>
        </a:xfrm>
        <a:prstGeom prst="roundRect">
          <a:avLst/>
        </a:prstGeom>
        <a:solidFill>
          <a:schemeClr val="tx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 </a:t>
          </a:r>
          <a:r>
            <a:rPr lang="ar-SA" sz="2800" b="1" kern="1200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تفيد الترتيب والتعقيب عند أكثر النحاة والأصوليين</a:t>
          </a:r>
          <a:endParaRPr lang="en-US" sz="2400" b="1" kern="1200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>
        <a:off x="3321106" y="1389385"/>
        <a:ext cx="2697218" cy="1820377"/>
      </dsp:txXfrm>
    </dsp:sp>
    <dsp:sp modelId="{10085CFA-AC47-4481-B145-0C9DBDD51863}">
      <dsp:nvSpPr>
        <dsp:cNvPr id="0" name=""/>
        <dsp:cNvSpPr/>
      </dsp:nvSpPr>
      <dsp:spPr>
        <a:xfrm>
          <a:off x="3305" y="1290907"/>
          <a:ext cx="2894174" cy="2017333"/>
        </a:xfrm>
        <a:prstGeom prst="roundRect">
          <a:avLst/>
        </a:prstGeom>
        <a:solidFill>
          <a:schemeClr val="tx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400" b="1" kern="12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rPr>
            <a:t>التعقيب:</a:t>
          </a:r>
        </a:p>
        <a:p>
          <a:pPr marL="0" lvl="0" indent="0" algn="ctr" defTabSz="10668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400" b="1" kern="1200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هو اتصال المعطوف بالمعطوف عليه بلا مهلة، وهو في كلّ شيء بحسبه. </a:t>
          </a:r>
          <a:endParaRPr lang="en-US" sz="2400" b="1" kern="1200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>
        <a:off x="101783" y="1389385"/>
        <a:ext cx="2697218" cy="18203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C8BA9-3B5C-4F5E-93B0-B23CFC58730D}">
      <dsp:nvSpPr>
        <dsp:cNvPr id="0" name=""/>
        <dsp:cNvSpPr/>
      </dsp:nvSpPr>
      <dsp:spPr>
        <a:xfrm>
          <a:off x="8681965" y="1885558"/>
          <a:ext cx="2064377" cy="16475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b="1" kern="1200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"ثم"</a:t>
          </a:r>
          <a:endParaRPr lang="en-US" sz="3600" b="1" kern="1200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>
        <a:off x="8730220" y="1933813"/>
        <a:ext cx="1967867" cy="1551039"/>
      </dsp:txXfrm>
    </dsp:sp>
    <dsp:sp modelId="{B055F3CE-648F-4D9D-9A47-1E9E3A2139EC}">
      <dsp:nvSpPr>
        <dsp:cNvPr id="0" name=""/>
        <dsp:cNvSpPr/>
      </dsp:nvSpPr>
      <dsp:spPr>
        <a:xfrm rot="10800000">
          <a:off x="7856214" y="2692189"/>
          <a:ext cx="825751" cy="34287"/>
        </a:xfrm>
        <a:custGeom>
          <a:avLst/>
          <a:gdLst/>
          <a:ahLst/>
          <a:cxnLst/>
          <a:rect l="0" t="0" r="0" b="0"/>
          <a:pathLst>
            <a:path>
              <a:moveTo>
                <a:pt x="0" y="17143"/>
              </a:moveTo>
              <a:lnTo>
                <a:pt x="825751" y="17143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 rot="10800000">
        <a:off x="8248445" y="2688689"/>
        <a:ext cx="41287" cy="41287"/>
      </dsp:txXfrm>
    </dsp:sp>
    <dsp:sp modelId="{3157AA03-E9FF-403B-B502-276549F64A4D}">
      <dsp:nvSpPr>
        <dsp:cNvPr id="0" name=""/>
        <dsp:cNvSpPr/>
      </dsp:nvSpPr>
      <dsp:spPr>
        <a:xfrm>
          <a:off x="5791836" y="1885558"/>
          <a:ext cx="2064377" cy="164754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0" kern="1200" dirty="0">
              <a:solidFill>
                <a:schemeClr val="bg2">
                  <a:lumMod val="10000"/>
                </a:schemeClr>
              </a:solidFill>
              <a:latin typeface="Dubai" panose="020B0503030403030204" pitchFamily="34" charset="-78"/>
              <a:cs typeface="Dubai" panose="020B0503030403030204" pitchFamily="34" charset="-78"/>
            </a:rPr>
            <a:t>تدل عند أكثر النحاة والأصوليين على:</a:t>
          </a:r>
          <a:endParaRPr lang="en-US" sz="2400" b="0" kern="1200" dirty="0">
            <a:solidFill>
              <a:schemeClr val="bg2">
                <a:lumMod val="10000"/>
              </a:schemeClr>
            </a:solidFill>
            <a:latin typeface="Dubai" panose="020B0503030403030204" pitchFamily="34" charset="-78"/>
            <a:cs typeface="Dubai" panose="020B0503030403030204" pitchFamily="34" charset="-78"/>
          </a:endParaRPr>
        </a:p>
      </dsp:txBody>
      <dsp:txXfrm>
        <a:off x="5840091" y="1933813"/>
        <a:ext cx="1967867" cy="1551039"/>
      </dsp:txXfrm>
    </dsp:sp>
    <dsp:sp modelId="{799D418E-3FD2-4F63-98C3-DD9994141962}">
      <dsp:nvSpPr>
        <dsp:cNvPr id="0" name=""/>
        <dsp:cNvSpPr/>
      </dsp:nvSpPr>
      <dsp:spPr>
        <a:xfrm rot="13650075">
          <a:off x="4767812" y="2241595"/>
          <a:ext cx="1222295" cy="34287"/>
        </a:xfrm>
        <a:custGeom>
          <a:avLst/>
          <a:gdLst/>
          <a:ahLst/>
          <a:cxnLst/>
          <a:rect l="0" t="0" r="0" b="0"/>
          <a:pathLst>
            <a:path>
              <a:moveTo>
                <a:pt x="0" y="17143"/>
              </a:moveTo>
              <a:lnTo>
                <a:pt x="1222295" y="17143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 rot="10800000">
        <a:off x="5348403" y="2228181"/>
        <a:ext cx="61114" cy="61114"/>
      </dsp:txXfrm>
    </dsp:sp>
    <dsp:sp modelId="{1483B6ED-C163-482A-B19E-39AF84ABA51D}">
      <dsp:nvSpPr>
        <dsp:cNvPr id="0" name=""/>
        <dsp:cNvSpPr/>
      </dsp:nvSpPr>
      <dsp:spPr>
        <a:xfrm>
          <a:off x="2901706" y="984370"/>
          <a:ext cx="2064377" cy="164754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الترتيب</a:t>
          </a:r>
          <a:endParaRPr lang="en-US" sz="2800" b="1" kern="1200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>
        <a:off x="2949961" y="1032625"/>
        <a:ext cx="1967867" cy="1551039"/>
      </dsp:txXfrm>
    </dsp:sp>
    <dsp:sp modelId="{7B48F691-1B09-4C40-98B3-3D814E93AE65}">
      <dsp:nvSpPr>
        <dsp:cNvPr id="0" name=""/>
        <dsp:cNvSpPr/>
      </dsp:nvSpPr>
      <dsp:spPr>
        <a:xfrm rot="7949925">
          <a:off x="4767812" y="3142783"/>
          <a:ext cx="1222295" cy="34287"/>
        </a:xfrm>
        <a:custGeom>
          <a:avLst/>
          <a:gdLst/>
          <a:ahLst/>
          <a:cxnLst/>
          <a:rect l="0" t="0" r="0" b="0"/>
          <a:pathLst>
            <a:path>
              <a:moveTo>
                <a:pt x="0" y="17143"/>
              </a:moveTo>
              <a:lnTo>
                <a:pt x="1222295" y="17143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 rot="10800000">
        <a:off x="5348403" y="3129370"/>
        <a:ext cx="61114" cy="61114"/>
      </dsp:txXfrm>
    </dsp:sp>
    <dsp:sp modelId="{340D784F-62F3-4F7A-A655-7D5777DD88F2}">
      <dsp:nvSpPr>
        <dsp:cNvPr id="0" name=""/>
        <dsp:cNvSpPr/>
      </dsp:nvSpPr>
      <dsp:spPr>
        <a:xfrm>
          <a:off x="2901706" y="2786747"/>
          <a:ext cx="2064377" cy="164754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التراخي</a:t>
          </a:r>
          <a:endParaRPr lang="en-US" sz="2800" b="1" kern="1200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>
        <a:off x="2949961" y="2835002"/>
        <a:ext cx="1967867" cy="1551039"/>
      </dsp:txXfrm>
    </dsp:sp>
    <dsp:sp modelId="{74FBC4FB-4469-40F6-AA9F-B219A46CCBAD}">
      <dsp:nvSpPr>
        <dsp:cNvPr id="0" name=""/>
        <dsp:cNvSpPr/>
      </dsp:nvSpPr>
      <dsp:spPr>
        <a:xfrm rot="10800000">
          <a:off x="2075955" y="3593378"/>
          <a:ext cx="825751" cy="34287"/>
        </a:xfrm>
        <a:custGeom>
          <a:avLst/>
          <a:gdLst/>
          <a:ahLst/>
          <a:cxnLst/>
          <a:rect l="0" t="0" r="0" b="0"/>
          <a:pathLst>
            <a:path>
              <a:moveTo>
                <a:pt x="0" y="17143"/>
              </a:moveTo>
              <a:lnTo>
                <a:pt x="825751" y="17143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 rot="10800000">
        <a:off x="2468187" y="3589878"/>
        <a:ext cx="41287" cy="41287"/>
      </dsp:txXfrm>
    </dsp:sp>
    <dsp:sp modelId="{F36E4008-B667-44F5-9A17-CF8E83D07125}">
      <dsp:nvSpPr>
        <dsp:cNvPr id="0" name=""/>
        <dsp:cNvSpPr/>
      </dsp:nvSpPr>
      <dsp:spPr>
        <a:xfrm>
          <a:off x="11577" y="2786747"/>
          <a:ext cx="2064377" cy="164754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90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chemeClr val="bg2">
                  <a:lumMod val="10000"/>
                </a:schemeClr>
              </a:solidFill>
              <a:latin typeface="Dubai Light" panose="020B0303030403030204" pitchFamily="34" charset="-78"/>
              <a:cs typeface="Dubai Light" panose="020B0303030403030204" pitchFamily="34" charset="-78"/>
            </a:rPr>
            <a:t>وهو وجود الثاني بعد الأول بمهلة بينهما في الزمن.</a:t>
          </a:r>
          <a:endParaRPr lang="en-US" sz="2400" b="1" kern="1200" dirty="0">
            <a:solidFill>
              <a:schemeClr val="bg2">
                <a:lumMod val="10000"/>
              </a:schemeClr>
            </a:solidFill>
            <a:latin typeface="Dubai Light" panose="020B0303030403030204" pitchFamily="34" charset="-78"/>
            <a:cs typeface="Dubai Light" panose="020B0303030403030204" pitchFamily="34" charset="-78"/>
          </a:endParaRPr>
        </a:p>
      </dsp:txBody>
      <dsp:txXfrm>
        <a:off x="59832" y="2835002"/>
        <a:ext cx="1967867" cy="1551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7A98AB8E-7EA9-401C-A29B-1322672F35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F381954-F8C9-4A58-B8D0-ECA2146010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2FD80126-1110-4FB4-B705-0650356B87AE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D436C65-F829-4F04-8802-E433DD05D7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6B9B5D2-8211-45D6-9177-AC969980E8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D835BF7-F873-4DCA-9AA2-3E37B3F5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6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3500C7-3CDC-42E8-9DAF-774A342C0118}" type="datetimeFigureOut">
              <a:rPr lang="ar-SA" smtClean="0"/>
              <a:t>09/01/1443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2F8610-7D30-481A-8AF1-D623D1A9699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1414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4518"/>
            <a:ext cx="10363200" cy="2387600"/>
          </a:xfrm>
        </p:spPr>
        <p:txBody>
          <a:bodyPr anchor="ctr" anchorCtr="1">
            <a:normAutofit/>
          </a:bodyPr>
          <a:lstStyle>
            <a:lvl1pPr algn="ctr">
              <a:defRPr lang="en-US" sz="4000" dirty="0">
                <a:solidFill>
                  <a:srgbClr val="6169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9976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en-US" sz="2600" dirty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26149" y="6356352"/>
            <a:ext cx="626073" cy="365125"/>
          </a:xfrm>
        </p:spPr>
        <p:txBody>
          <a:bodyPr vert="horz" lIns="91440" tIns="45720" rIns="91440" bIns="45720" rtlCol="0" anchor="ctr"/>
          <a:lstStyle>
            <a:lvl1pPr>
              <a:defRPr lang="ar-SA" sz="1600" b="1" smtClean="0"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827528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25" y="6356352"/>
            <a:ext cx="371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82921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356352"/>
            <a:ext cx="381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88507351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8876" y="6360030"/>
            <a:ext cx="4098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01474999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ar-SA"/>
              <a:t>شركة إثراء المتون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9625" y="6356351"/>
            <a:ext cx="39062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516456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أبواب الكتا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898" y="365127"/>
            <a:ext cx="9066362" cy="1158874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57752" y="6360030"/>
            <a:ext cx="438752" cy="365125"/>
          </a:xfrm>
        </p:spPr>
        <p:txBody>
          <a:bodyPr vert="horz" lIns="91440" tIns="45720" rIns="91440" bIns="45720" rtlCol="0" anchor="ctr"/>
          <a:lstStyle>
            <a:lvl1pPr>
              <a:defRPr lang="ar-SA" sz="1400" b="1" smtClean="0"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  <p:graphicFrame>
        <p:nvGraphicFramePr>
          <p:cNvPr id="7" name="رسم تخطيطي 6"/>
          <p:cNvGraphicFramePr/>
          <p:nvPr userDrawn="1">
            <p:extLst>
              <p:ext uri="{D42A27DB-BD31-4B8C-83A1-F6EECF244321}">
                <p14:modId xmlns:p14="http://schemas.microsoft.com/office/powerpoint/2010/main" val="879860368"/>
              </p:ext>
            </p:extLst>
          </p:nvPr>
        </p:nvGraphicFramePr>
        <p:xfrm>
          <a:off x="1794933" y="1612900"/>
          <a:ext cx="8263467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225138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96253" y="6359395"/>
            <a:ext cx="477253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CB1E7B6C-B8B3-4C17-A8FA-5EC1504A44D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30392" y="1079143"/>
            <a:ext cx="9040483" cy="6064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700" b="0">
                <a:solidFill>
                  <a:srgbClr val="008000"/>
                </a:solidFill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/>
              <a:t>عنوان فرغي</a:t>
            </a:r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1630392" y="365126"/>
            <a:ext cx="9040483" cy="684000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751315"/>
            <a:ext cx="105156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800">
                <a:solidFill>
                  <a:schemeClr val="accent2">
                    <a:lumMod val="50000"/>
                  </a:schemeClr>
                </a:solidFill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800">
                <a:solidFill>
                  <a:schemeClr val="accent6">
                    <a:lumMod val="75000"/>
                  </a:schemeClr>
                </a:solidFill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800">
                <a:solidFill>
                  <a:srgbClr val="0070C0"/>
                </a:solidFill>
              </a:defRPr>
            </a:lvl3pPr>
            <a:lvl4pPr algn="just">
              <a:lnSpc>
                <a:spcPct val="110000"/>
              </a:lnSpc>
              <a:defRPr sz="3800"/>
            </a:lvl4pPr>
            <a:lvl5pPr algn="just">
              <a:lnSpc>
                <a:spcPct val="110000"/>
              </a:lnSpc>
              <a:defRPr sz="3800"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18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513" y="389732"/>
            <a:ext cx="9040483" cy="1158874"/>
          </a:xfrm>
          <a:solidFill>
            <a:srgbClr val="22B8CB">
              <a:alpha val="10196"/>
            </a:srgbClr>
          </a:solidFill>
        </p:spPr>
        <p:txBody>
          <a:bodyPr>
            <a:normAutofit/>
          </a:bodyPr>
          <a:lstStyle>
            <a:lvl1pPr algn="ctr">
              <a:def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78" y="1690448"/>
            <a:ext cx="10515600" cy="4538663"/>
          </a:xfrm>
        </p:spPr>
        <p:txBody>
          <a:bodyPr>
            <a:noAutofit/>
          </a:bodyPr>
          <a:lstStyle>
            <a:lvl1pPr marL="0" indent="0" algn="just">
              <a:lnSpc>
                <a:spcPct val="110000"/>
              </a:lnSpc>
              <a:buNone/>
              <a:defRPr sz="35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5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5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-212949" y="6369656"/>
            <a:ext cx="742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787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513" y="389732"/>
            <a:ext cx="9040483" cy="1158874"/>
          </a:xfrm>
          <a:solidFill>
            <a:srgbClr val="22B8CB">
              <a:alpha val="10196"/>
            </a:srgbClr>
          </a:solidFill>
        </p:spPr>
        <p:txBody>
          <a:bodyPr>
            <a:normAutofit/>
          </a:bodyPr>
          <a:lstStyle>
            <a:lvl1pPr algn="ctr">
              <a:def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0" y="1673195"/>
            <a:ext cx="10515600" cy="4538663"/>
          </a:xfrm>
        </p:spPr>
        <p:txBody>
          <a:bodyPr>
            <a:noAutofit/>
          </a:bodyPr>
          <a:lstStyle>
            <a:lvl1pPr algn="just">
              <a:lnSpc>
                <a:spcPct val="110000"/>
              </a:lnSpc>
              <a:defRPr sz="350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sz="35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sz="35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-212949" y="6369656"/>
            <a:ext cx="742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325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نص 10"/>
          <p:cNvSpPr>
            <a:spLocks noGrp="1"/>
          </p:cNvSpPr>
          <p:nvPr>
            <p:ph type="body" sz="quarter" idx="13" hasCustomPrompt="1"/>
          </p:nvPr>
        </p:nvSpPr>
        <p:spPr>
          <a:xfrm>
            <a:off x="1621766" y="359459"/>
            <a:ext cx="3881887" cy="711695"/>
          </a:xfrm>
          <a:solidFill>
            <a:srgbClr val="B9B822">
              <a:alpha val="10196"/>
            </a:srgbClr>
          </a:solidFill>
        </p:spPr>
        <p:txBody>
          <a:bodyPr wrap="square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600" b="0">
                <a:solidFill>
                  <a:srgbClr val="B9B8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T Bold Heading" panose="02010400000000000000" pitchFamily="2" charset="-78"/>
              </a:defRPr>
            </a:lvl1pPr>
          </a:lstStyle>
          <a:p>
            <a:pPr lvl="0"/>
            <a:r>
              <a:rPr lang="ar-SA" dirty="0"/>
              <a:t>عنوان فرعي</a:t>
            </a:r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5702060" y="359459"/>
            <a:ext cx="5029199" cy="711695"/>
          </a:xfrm>
          <a:solidFill>
            <a:srgbClr val="22B8CB">
              <a:alpha val="10196"/>
            </a:srgb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ar-SA"/>
              <a:t>انقر لتحرير نمط عنوان الشكل الرئيسي</a:t>
            </a:r>
            <a:endParaRPr lang="ar-SA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75658" y="1289145"/>
            <a:ext cx="10025332" cy="4538663"/>
          </a:xfrm>
        </p:spPr>
        <p:txBody>
          <a:bodyPr>
            <a:noAutofit/>
          </a:bodyPr>
          <a:lstStyle>
            <a:lvl1pPr marL="228600" indent="-228600" algn="just">
              <a:lnSpc>
                <a:spcPct val="110000"/>
              </a:lnSpc>
              <a:defRPr lang="ar-SA" sz="3500" b="1" kern="1200" dirty="0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>
              <a:lnSpc>
                <a:spcPct val="110000"/>
              </a:lnSpc>
              <a:buSzPct val="70000"/>
              <a:buFont typeface="Wingdings" panose="05000000000000000000" pitchFamily="2" charset="2"/>
              <a:buChar char="§"/>
              <a:defRPr lang="ar-SA" sz="3500" b="1" kern="1200" dirty="0" smtClean="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>
              <a:lnSpc>
                <a:spcPct val="110000"/>
              </a:lnSpc>
              <a:buSzPct val="50000"/>
              <a:buFont typeface="Wingdings" panose="05000000000000000000" pitchFamily="2" charset="2"/>
              <a:buChar char="v"/>
              <a:defRPr lang="ar-SA" sz="3500" b="1" kern="1200" dirty="0" smtClean="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algn="just">
              <a:lnSpc>
                <a:spcPct val="110000"/>
              </a:lnSpc>
              <a:defRPr sz="3500"/>
            </a:lvl4pPr>
            <a:lvl5pPr algn="just">
              <a:lnSpc>
                <a:spcPct val="110000"/>
              </a:lnSpc>
              <a:defRPr sz="3500"/>
            </a:lvl5pPr>
          </a:lstStyle>
          <a:p>
            <a:pPr marL="228600" lvl="0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انقر لتحرير أنماط نص الشكل الرئيسي</a:t>
            </a:r>
          </a:p>
          <a:p>
            <a:pPr marL="228600" lvl="1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المستوى الثاني</a:t>
            </a:r>
          </a:p>
          <a:p>
            <a:pPr marL="228600" lvl="2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المستوى الثالث</a:t>
            </a:r>
          </a:p>
          <a:p>
            <a:pPr marL="228600" lvl="3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المستوى الرابع</a:t>
            </a:r>
          </a:p>
          <a:p>
            <a:pPr marL="228600" lvl="4" indent="-22860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-203324" y="6379281"/>
            <a:ext cx="7425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marL="0" algn="r" defTabSz="914400" rtl="1" eaLnBrk="1" latinLnBrk="0" hangingPunct="1">
              <a:defRPr lang="ar-SA" sz="1600" b="1" kern="1200" smtClean="0">
                <a:solidFill>
                  <a:srgbClr val="616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86C1653-2A46-4345-927C-6C3169622717}" type="slidenum">
              <a:rPr lang="ar-SA" sz="24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n-cs"/>
              </a:rPr>
              <a:pPr algn="ctr"/>
              <a:t>‹#›</a:t>
            </a:fld>
            <a:endParaRPr lang="ar-SA" sz="3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927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28876" y="6356352"/>
            <a:ext cx="4098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5044229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38501" y="6356352"/>
            <a:ext cx="41950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7630672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766" y="365127"/>
            <a:ext cx="9074989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-28876" y="6356352"/>
            <a:ext cx="40987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5505675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38500" y="6356352"/>
            <a:ext cx="4195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25713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57752" y="6356351"/>
            <a:ext cx="43875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0844665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7645" y="365127"/>
            <a:ext cx="90922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615" y="192051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dirty="0"/>
              <a:t>انقر لتحرير أنماط النص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60030"/>
            <a:ext cx="400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86C1653-2A46-4345-927C-6C3169622717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6645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87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73" r:id="rId14"/>
    <p:sldLayoutId id="2147483672" r:id="rId15"/>
  </p:sldLayoutIdLst>
  <p:transition spd="slow">
    <p:push dir="u"/>
  </p:transition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microsoft.com/office/2007/relationships/hdphoto" Target="../media/hdphoto1.wdp"/><Relationship Id="rId9" Type="http://schemas.microsoft.com/office/2007/relationships/diagramDrawing" Target="../diagrams/drawin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microsoft.com/office/2007/relationships/hdphoto" Target="../media/hdphoto1.wdp"/><Relationship Id="rId9" Type="http://schemas.microsoft.com/office/2007/relationships/diagramDrawing" Target="../diagrams/drawing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1">
            <a:extLst>
              <a:ext uri="{FF2B5EF4-FFF2-40B4-BE49-F238E27FC236}">
                <a16:creationId xmlns:a16="http://schemas.microsoft.com/office/drawing/2014/main" id="{D7B097E4-1FD0-4F84-85E8-B906F0961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694815"/>
            <a:ext cx="7772400" cy="238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/>
              <a:t>العروض التقديمية لمقرر:</a:t>
            </a:r>
            <a:br>
              <a:rPr lang="ar-SA"/>
            </a:br>
            <a:r>
              <a:rPr lang="ar-SA"/>
              <a:t>تخريج الفروع على الأصول</a:t>
            </a:r>
            <a:endParaRPr lang="en-US"/>
          </a:p>
        </p:txBody>
      </p:sp>
      <p:sp>
        <p:nvSpPr>
          <p:cNvPr id="7" name="عنوان فرعي 2">
            <a:extLst>
              <a:ext uri="{FF2B5EF4-FFF2-40B4-BE49-F238E27FC236}">
                <a16:creationId xmlns:a16="http://schemas.microsoft.com/office/drawing/2014/main" id="{1FBD6726-83F1-4CC3-8B89-6AE925647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438" y="4957793"/>
            <a:ext cx="6858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التخريج على الأصول المتعلقة بمعاني الحروف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98450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2D9884-09EE-43EB-AD17-275997C2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الأول: تحرير القاعدة الأصولية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CE706F9D-2BC5-4C61-86DA-5F72B7F17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عنصر نائب للتذييل 4">
            <a:extLst>
              <a:ext uri="{FF2B5EF4-FFF2-40B4-BE49-F238E27FC236}">
                <a16:creationId xmlns:a16="http://schemas.microsoft.com/office/drawing/2014/main" id="{A83F7B32-9AD4-4718-A685-F5023AA67025}"/>
              </a:ext>
            </a:extLst>
          </p:cNvPr>
          <p:cNvSpPr txBox="1">
            <a:spLocks/>
          </p:cNvSpPr>
          <p:nvPr/>
        </p:nvSpPr>
        <p:spPr>
          <a:xfrm>
            <a:off x="4038600" y="6328359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الثانية: (</a:t>
            </a:r>
            <a:r>
              <a:rPr lang="ar-SA" sz="1800" b="0" kern="1200" dirty="0">
                <a:solidFill>
                  <a:srgbClr val="626B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دلالة "فاء" العطف</a:t>
            </a:r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)</a:t>
            </a:r>
          </a:p>
        </p:txBody>
      </p:sp>
      <p:graphicFrame>
        <p:nvGraphicFramePr>
          <p:cNvPr id="3" name="رسم تخطيطي 2">
            <a:extLst>
              <a:ext uri="{FF2B5EF4-FFF2-40B4-BE49-F238E27FC236}">
                <a16:creationId xmlns:a16="http://schemas.microsoft.com/office/drawing/2014/main" id="{B20B3E1D-1F55-4803-9A0F-DB84CCC3E7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3586025"/>
              </p:ext>
            </p:extLst>
          </p:nvPr>
        </p:nvGraphicFramePr>
        <p:xfrm>
          <a:off x="1604513" y="1638908"/>
          <a:ext cx="9339431" cy="4599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026271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4D313D-F28E-4883-B71C-BADC3B1BE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954D313D-F28E-4883-B71C-BADC3B1BE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BA30D4-BE7D-4934-B1A5-4797F1BD7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5BA30D4-BE7D-4934-B1A5-4797F1BD7C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F62347-6A76-4024-A904-CB58BFCFD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FDF62347-6A76-4024-A904-CB58BFCFD7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085CFA-AC47-4481-B145-0C9DBDD51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10085CFA-AC47-4481-B145-0C9DBDD51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5393095" y="1621527"/>
            <a:ext cx="5394238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الأول: حكم </a:t>
            </a:r>
            <a:r>
              <a:rPr lang="ar-SA" sz="2800" dirty="0" err="1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الائتمام</a:t>
            </a:r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 في الصلاة.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92243"/>
              </p:ext>
            </p:extLst>
          </p:nvPr>
        </p:nvGraphicFramePr>
        <p:xfrm>
          <a:off x="839754" y="2291164"/>
          <a:ext cx="10431625" cy="3169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172312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259313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1575689">
                <a:tc>
                  <a:txBody>
                    <a:bodyPr/>
                    <a:lstStyle/>
                    <a:p>
                      <a:pPr algn="just"/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ابن قدامة: «ويتبع المأموم الإمام، فيجعل أفعاله بعد أفعاله؛ لقول النبي ﷺ: «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إنما جعل الإمام ليؤتم به، فإذا كبر فكبروا، وإذا ركع فاركعوا، وإذا قال: سمع الله لمن حمده فقولوا: ربنا ولك الحمد، وإذا سجد فاسجدوا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» متفق عليه، </a:t>
                      </a:r>
                      <a:r>
                        <a:rPr lang="ar-SA" sz="2800" b="1" u="sng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والفاء للتعقيب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».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  <a:p>
                      <a:pPr algn="ctr"/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680394"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بيّن رحمه الله أن أفعال المأموم في الصلاة متابعة لإمامه تكون بعد أفعال إمامه، بناءً على أن الأصل المقرر عند الحنابلة، وهو: </a:t>
                      </a:r>
                      <a:r>
                        <a:rPr lang="ar-SA" sz="2800" b="1" kern="1200" dirty="0">
                          <a:solidFill>
                            <a:schemeClr val="accent2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أن الفاء تقتضي التعقيب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. 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C6DFE672-48E8-4C2F-8A20-585E0B1CDB33}"/>
              </a:ext>
            </a:extLst>
          </p:cNvPr>
          <p:cNvSpPr txBox="1">
            <a:spLocks/>
          </p:cNvSpPr>
          <p:nvPr/>
        </p:nvSpPr>
        <p:spPr>
          <a:xfrm>
            <a:off x="4038600" y="6328359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الثانية: (</a:t>
            </a:r>
            <a:r>
              <a:rPr lang="ar-SA" sz="1800" b="0" kern="1200" dirty="0">
                <a:solidFill>
                  <a:srgbClr val="626B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دلالة "فاء" العطف</a:t>
            </a:r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750988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6124754" y="1640189"/>
            <a:ext cx="4662578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الثَّاني: الاستثناء في اليمين.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921218"/>
              </p:ext>
            </p:extLst>
          </p:nvPr>
        </p:nvGraphicFramePr>
        <p:xfrm>
          <a:off x="774441" y="2367364"/>
          <a:ext cx="10355522" cy="3596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797784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57738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1671236">
                <a:tc>
                  <a:txBody>
                    <a:bodyPr/>
                    <a:lstStyle/>
                    <a:p>
                      <a:pPr algn="just"/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مصطفى </a:t>
                      </a:r>
                      <a:r>
                        <a:rPr lang="ar-SA" sz="2800" b="1" kern="1200" dirty="0" err="1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الرحيباني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: 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«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(ومن استثنى فيما يكفر من حلف ... بـ (إن شاء الله) ... 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(واتصل) استثناؤه بيمينه (لفظًا)، بأن لم يفصل بينهما بسكوت أو غيره، (أو) اتصل (حكمًا كقطعه بنحو تنفس وسعال: لم يحنث) 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... واشتراط الاتصال؛ لقوله 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ﷺ: «من حلف على يمين فقال إن شاء الله فلا حنث عليه»، </a:t>
                      </a:r>
                      <a:r>
                        <a:rPr lang="ar-SA" sz="2800" b="1" u="sng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والفاء للتعقيب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»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.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استدل رحمه الله على اشتراط الاتصال بين الاستثناء واليمين بالفاء العاطفة في قوله 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ﷺ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: «فقال إن شاء الله» وذلك بناء على الأصل المقرر عند الحنابلة: </a:t>
                      </a:r>
                      <a:r>
                        <a:rPr lang="ar-SA" sz="2800" b="1" kern="1200" dirty="0">
                          <a:solidFill>
                            <a:schemeClr val="accent2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أنّ الفاء تقتضي التعقيب. </a:t>
                      </a:r>
                      <a:endParaRPr lang="en-US" sz="2800" b="1" kern="1200" dirty="0">
                        <a:solidFill>
                          <a:schemeClr val="accent2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2619AC80-F501-4CAF-94D6-4DEBDEB2A33C}"/>
              </a:ext>
            </a:extLst>
          </p:cNvPr>
          <p:cNvSpPr txBox="1">
            <a:spLocks/>
          </p:cNvSpPr>
          <p:nvPr/>
        </p:nvSpPr>
        <p:spPr>
          <a:xfrm>
            <a:off x="4038600" y="6328359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الثانية: (</a:t>
            </a:r>
            <a:r>
              <a:rPr lang="ar-SA" sz="1800" b="0" kern="1200" dirty="0">
                <a:solidFill>
                  <a:srgbClr val="626B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دلالة "فاء" العطف</a:t>
            </a:r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9274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6B5E88-1AFE-43E1-8097-187F7051A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369" y="2640548"/>
            <a:ext cx="10079746" cy="1158874"/>
          </a:xfrm>
          <a:noFill/>
        </p:spPr>
        <p:txBody>
          <a:bodyPr>
            <a:noAutofit/>
          </a:bodyPr>
          <a:lstStyle/>
          <a:p>
            <a:r>
              <a:rPr lang="ar-SA" sz="3600" dirty="0">
                <a:solidFill>
                  <a:srgbClr val="616989"/>
                </a:solidFill>
              </a:rPr>
              <a:t>القاعدة الثالثة: تخريج بعض الفروع على القاعدة المتعلقة </a:t>
            </a:r>
            <a:br>
              <a:rPr lang="ar-SA" sz="3600" dirty="0">
                <a:solidFill>
                  <a:srgbClr val="616989"/>
                </a:solidFill>
              </a:rPr>
            </a:br>
            <a:r>
              <a:rPr lang="ar-SA" sz="3600" dirty="0">
                <a:solidFill>
                  <a:srgbClr val="616989"/>
                </a:solidFill>
              </a:rPr>
              <a:t>بـ: (دلالة "ثمّ" على الترتيب والتراخي)</a:t>
            </a:r>
            <a:endParaRPr lang="en-US" sz="3600" dirty="0">
              <a:solidFill>
                <a:srgbClr val="616989"/>
              </a:solidFill>
            </a:endParaRPr>
          </a:p>
        </p:txBody>
      </p:sp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9E7C2259-D147-40F5-A9C7-254694F85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51157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D9002D-0FEF-4B2F-84CC-D3828E0F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الأول: تحرير القاعدة الأصولية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676C7B-F1A8-4F98-8102-2FF679941A5D}"/>
              </a:ext>
            </a:extLst>
          </p:cNvPr>
          <p:cNvSpPr txBox="1">
            <a:spLocks/>
          </p:cNvSpPr>
          <p:nvPr/>
        </p:nvSpPr>
        <p:spPr>
          <a:xfrm>
            <a:off x="3697357" y="6356352"/>
            <a:ext cx="4456043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الثالثة: (دلالة "ثم" على الترتيب والتراخي)</a:t>
            </a:r>
          </a:p>
        </p:txBody>
      </p:sp>
      <p:pic>
        <p:nvPicPr>
          <p:cNvPr id="6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7D7A2B0A-38AC-41C1-A789-C50747AE1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رسم تخطيطي 2">
            <a:extLst>
              <a:ext uri="{FF2B5EF4-FFF2-40B4-BE49-F238E27FC236}">
                <a16:creationId xmlns:a16="http://schemas.microsoft.com/office/drawing/2014/main" id="{CFD5BA52-065C-4C52-8A0E-25A77762C7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3168215"/>
              </p:ext>
            </p:extLst>
          </p:nvPr>
        </p:nvGraphicFramePr>
        <p:xfrm>
          <a:off x="920441" y="906645"/>
          <a:ext cx="1075792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89409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C8BA9-3B5C-4F5E-93B0-B23CFC587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844C8BA9-3B5C-4F5E-93B0-B23CFC587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55F3CE-648F-4D9D-9A47-1E9E3A213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B055F3CE-648F-4D9D-9A47-1E9E3A2139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57AA03-E9FF-403B-B502-276549F64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3157AA03-E9FF-403B-B502-276549F64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99D418E-3FD2-4F63-98C3-DD9994141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799D418E-3FD2-4F63-98C3-DD99941419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483B6ED-C163-482A-B19E-39AF84ABA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1483B6ED-C163-482A-B19E-39AF84ABA5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48F691-1B09-4C40-98B3-3D814E93A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7B48F691-1B09-4C40-98B3-3D814E93A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0D784F-62F3-4F7A-A655-7D5777DD8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340D784F-62F3-4F7A-A655-7D5777DD8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FBC4FB-4469-40F6-AA9F-B219A46CC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74FBC4FB-4469-40F6-AA9F-B219A46CC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6E4008-B667-44F5-9A17-CF8E83D07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F36E4008-B667-44F5-9A17-CF8E83D071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3816627" y="1593534"/>
            <a:ext cx="6970706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الأول: حكم الاغتسال للجمعة بعد طلوع الفجر.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766819"/>
              </p:ext>
            </p:extLst>
          </p:nvPr>
        </p:nvGraphicFramePr>
        <p:xfrm>
          <a:off x="1062037" y="2367364"/>
          <a:ext cx="10067926" cy="3169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53450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1334624">
                <a:tc>
                  <a:txBody>
                    <a:bodyPr/>
                    <a:lstStyle/>
                    <a:p>
                      <a:pPr algn="just"/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النووي: «لو اغتسل لها بعد طلوع الفجر 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أجزأه عندنا وعند الجمهور ... وقال مالك: لا يجزئه إلا عند الذهاب إلى الجمعة ... وقوله </a:t>
                      </a:r>
                      <a:r>
                        <a:rPr lang="ar-SA" sz="2800" b="0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ﷺ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: «من اغتسل يوم الجمعة ثم راح»: 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يستدل به أصحابنا على مالك في اشتراط الرواح عقبه؛ </a:t>
                      </a:r>
                      <a:r>
                        <a:rPr lang="ar-SA" sz="2800" b="1" u="sng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لأن ثمّ للتراخي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».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حاصل استدلال الشافعية أن قوله </a:t>
                      </a:r>
                      <a:r>
                        <a:rPr lang="ar-SA" sz="2800" b="0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ﷺ: 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«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ثمّ راح» يقتضي التراخي، ولم يخصص بزمن، فظاهره إجزاء الغسل ولو طال الفصل بناء على الأصل المقرر عند الشافعية وغيرهم، وهو: 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دلالة ثّم على التراخي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  <a:sym typeface="KFGQPC Arabic Symbols 01" panose="02000000000000000000" pitchFamily="2" charset="2"/>
                        </a:rPr>
                        <a:t>. 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9" name="عنصر نائب للتذييل 4">
            <a:extLst>
              <a:ext uri="{FF2B5EF4-FFF2-40B4-BE49-F238E27FC236}">
                <a16:creationId xmlns:a16="http://schemas.microsoft.com/office/drawing/2014/main" id="{78F2970F-9348-4656-A63F-0A597F69A5F5}"/>
              </a:ext>
            </a:extLst>
          </p:cNvPr>
          <p:cNvSpPr txBox="1">
            <a:spLocks/>
          </p:cNvSpPr>
          <p:nvPr/>
        </p:nvSpPr>
        <p:spPr>
          <a:xfrm>
            <a:off x="3684104" y="6356352"/>
            <a:ext cx="4469296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الثالثة: (دلالة "ثم" على الترتيب والتراخي)</a:t>
            </a:r>
          </a:p>
        </p:txBody>
      </p:sp>
    </p:spTree>
    <p:extLst>
      <p:ext uri="{BB962C8B-B14F-4D97-AF65-F5344CB8AC3E}">
        <p14:creationId xmlns:p14="http://schemas.microsoft.com/office/powerpoint/2010/main" val="854485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3352801" y="1593534"/>
            <a:ext cx="7434532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الثاني: من شروط الصلاة: إزالة الخبث.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180823"/>
              </p:ext>
            </p:extLst>
          </p:nvPr>
        </p:nvGraphicFramePr>
        <p:xfrm>
          <a:off x="1062037" y="2367364"/>
          <a:ext cx="10067926" cy="3169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53450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133462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الزركشي الحنبلي: «وإزالة الحدث: أي الاستنجاء بالماء، أو الأحجار ... إن وجد منه ما يقتضي ذلك. وقد اختلفت الرواية عن أحمد في ذلك، فروي عنه -وهو اختيار الخرقي </a:t>
                      </a:r>
                      <a:r>
                        <a:rPr lang="ar-SA" sz="28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والجمهور-:</a:t>
                      </a:r>
                      <a:r>
                        <a:rPr lang="ar-SA" sz="2800" b="1" kern="1200" dirty="0">
                          <a:solidFill>
                            <a:srgbClr val="B9D628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أن من شرط صحة الوضوء إزالة ذلك؛ لأن في حديث المذي: «يغسل فرجه ثم يتوضأ»؛ </a:t>
                      </a:r>
                      <a:r>
                        <a:rPr lang="ar-SA" sz="2800" b="1" u="sng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و(ثمّ) للترتيب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».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استدل رحمه الله بالحديث على لزوم البدء بالاستنجاء قبل الوضوء بناء على الأصل، وهو: 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دلالة (ثمّ) على الترتيب.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F8244188-612C-46B4-A6B6-E41CFAAF9EBC}"/>
              </a:ext>
            </a:extLst>
          </p:cNvPr>
          <p:cNvSpPr txBox="1">
            <a:spLocks/>
          </p:cNvSpPr>
          <p:nvPr/>
        </p:nvSpPr>
        <p:spPr>
          <a:xfrm>
            <a:off x="3684104" y="6356352"/>
            <a:ext cx="4469296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الثالثة: (دلالة "ثم" على الترتيب والتراخي)</a:t>
            </a:r>
          </a:p>
        </p:txBody>
      </p:sp>
    </p:spTree>
    <p:extLst>
      <p:ext uri="{BB962C8B-B14F-4D97-AF65-F5344CB8AC3E}">
        <p14:creationId xmlns:p14="http://schemas.microsoft.com/office/powerpoint/2010/main" val="2524000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A785B5-13AB-4904-B5B2-E99BC40A0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أنشطة ختامية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F9920291-DA20-4060-B720-08B36D905175}"/>
              </a:ext>
            </a:extLst>
          </p:cNvPr>
          <p:cNvGrpSpPr/>
          <p:nvPr/>
        </p:nvGrpSpPr>
        <p:grpSpPr>
          <a:xfrm>
            <a:off x="794630" y="1939476"/>
            <a:ext cx="10994083" cy="1750008"/>
            <a:chOff x="1065321" y="1643393"/>
            <a:chExt cx="10393255" cy="1740693"/>
          </a:xfrm>
        </p:grpSpPr>
        <p:sp>
          <p:nvSpPr>
            <p:cNvPr id="9" name="شكل حر: شكل 8">
              <a:extLst>
                <a:ext uri="{FF2B5EF4-FFF2-40B4-BE49-F238E27FC236}">
                  <a16:creationId xmlns:a16="http://schemas.microsoft.com/office/drawing/2014/main" id="{2A84632B-79C0-4501-BEFB-149716BE35CB}"/>
                </a:ext>
              </a:extLst>
            </p:cNvPr>
            <p:cNvSpPr/>
            <p:nvPr/>
          </p:nvSpPr>
          <p:spPr>
            <a:xfrm>
              <a:off x="10245673" y="1643393"/>
              <a:ext cx="1212903" cy="1740693"/>
            </a:xfrm>
            <a:custGeom>
              <a:avLst/>
              <a:gdLst>
                <a:gd name="connsiteX0" fmla="*/ 0 w 1732719"/>
                <a:gd name="connsiteY0" fmla="*/ 0 h 1212903"/>
                <a:gd name="connsiteX1" fmla="*/ 1126268 w 1732719"/>
                <a:gd name="connsiteY1" fmla="*/ 0 h 1212903"/>
                <a:gd name="connsiteX2" fmla="*/ 1732719 w 1732719"/>
                <a:gd name="connsiteY2" fmla="*/ 606452 h 1212903"/>
                <a:gd name="connsiteX3" fmla="*/ 1126268 w 1732719"/>
                <a:gd name="connsiteY3" fmla="*/ 1212903 h 1212903"/>
                <a:gd name="connsiteX4" fmla="*/ 0 w 1732719"/>
                <a:gd name="connsiteY4" fmla="*/ 1212903 h 1212903"/>
                <a:gd name="connsiteX5" fmla="*/ 606452 w 1732719"/>
                <a:gd name="connsiteY5" fmla="*/ 606452 h 1212903"/>
                <a:gd name="connsiteX6" fmla="*/ 0 w 1732719"/>
                <a:gd name="connsiteY6" fmla="*/ 0 h 121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719" h="1212903">
                  <a:moveTo>
                    <a:pt x="1732719" y="0"/>
                  </a:moveTo>
                  <a:lnTo>
                    <a:pt x="1732719" y="788387"/>
                  </a:lnTo>
                  <a:lnTo>
                    <a:pt x="866359" y="1212903"/>
                  </a:lnTo>
                  <a:lnTo>
                    <a:pt x="0" y="788387"/>
                  </a:lnTo>
                  <a:lnTo>
                    <a:pt x="0" y="0"/>
                  </a:lnTo>
                  <a:lnTo>
                    <a:pt x="866359" y="424516"/>
                  </a:lnTo>
                  <a:lnTo>
                    <a:pt x="1732719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5876" tIns="622327" rIns="15874" bIns="622326" numCol="1" spcCol="1270" anchor="ctr" anchorCtr="0">
              <a:noAutofit/>
            </a:bodyPr>
            <a:lstStyle/>
            <a:p>
              <a:pPr marL="0" lvl="0" indent="0" algn="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400" b="1" dirty="0">
                  <a:solidFill>
                    <a:srgbClr val="44546A"/>
                  </a:solidFill>
                  <a:latin typeface="Calibri"/>
                  <a:cs typeface="Sakkal Majalla"/>
                </a:rPr>
                <a:t>النشاط الأول</a:t>
              </a:r>
              <a:endParaRPr lang="en-US" sz="2400" b="1" dirty="0">
                <a:solidFill>
                  <a:srgbClr val="44546A"/>
                </a:solidFill>
                <a:latin typeface="Calibri"/>
                <a:cs typeface="Sakkal Majalla"/>
              </a:endParaRPr>
            </a:p>
          </p:txBody>
        </p:sp>
        <p:sp>
          <p:nvSpPr>
            <p:cNvPr id="10" name="مستطيل: زوايا قطرية مستديرة 9">
              <a:extLst>
                <a:ext uri="{FF2B5EF4-FFF2-40B4-BE49-F238E27FC236}">
                  <a16:creationId xmlns:a16="http://schemas.microsoft.com/office/drawing/2014/main" id="{7FF61EB2-0431-4406-9547-B6AF0FFC3F99}"/>
                </a:ext>
              </a:extLst>
            </p:cNvPr>
            <p:cNvSpPr/>
            <p:nvPr/>
          </p:nvSpPr>
          <p:spPr>
            <a:xfrm>
              <a:off x="1065321" y="1646650"/>
              <a:ext cx="9180352" cy="1575790"/>
            </a:xfrm>
            <a:prstGeom prst="round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878" tIns="85876" rIns="170687" bIns="85879" numCol="1" spcCol="1270" anchor="ctr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ar-SA" sz="2400" b="1" dirty="0">
                  <a:solidFill>
                    <a:schemeClr val="tx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قم برد الفروع الآتية إلى أصولها المناسبة لها، موثقًا إجابتك من كتب الفروع، ومبينًا الأصل الذي بنيت عليه: 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ar-SA" sz="2400" b="1" kern="1200" dirty="0">
                  <a:solidFill>
                    <a:schemeClr val="bg2">
                      <a:lumMod val="1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1-في اللعان يُبدأ بالرجل عند الحنفية.</a:t>
              </a:r>
            </a:p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None/>
              </a:pPr>
              <a:r>
                <a:rPr lang="ar-SA" sz="2400" b="1" dirty="0">
                  <a:solidFill>
                    <a:schemeClr val="bg2">
                      <a:lumMod val="10000"/>
                    </a:schemeClr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2-الموالاة بين أفعال الوضوء فرض عند المالكية.</a:t>
              </a:r>
              <a:endParaRPr lang="en-US" sz="2400" b="1" kern="1200" dirty="0">
                <a:solidFill>
                  <a:schemeClr val="bg2">
                    <a:lumMod val="10000"/>
                  </a:schemeClr>
                </a:solidFill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</p:txBody>
        </p:sp>
      </p:grpSp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848CE8E5-6988-4CC6-AFB7-A4CAF0F77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66928DC6-1472-4C7E-B90E-6C4C37FEE0F4}"/>
              </a:ext>
            </a:extLst>
          </p:cNvPr>
          <p:cNvGrpSpPr/>
          <p:nvPr/>
        </p:nvGrpSpPr>
        <p:grpSpPr>
          <a:xfrm>
            <a:off x="818471" y="3802754"/>
            <a:ext cx="10994083" cy="2181470"/>
            <a:chOff x="1065321" y="1643393"/>
            <a:chExt cx="10393255" cy="1880805"/>
          </a:xfrm>
        </p:grpSpPr>
        <p:sp>
          <p:nvSpPr>
            <p:cNvPr id="12" name="شكل حر: شكل 11">
              <a:extLst>
                <a:ext uri="{FF2B5EF4-FFF2-40B4-BE49-F238E27FC236}">
                  <a16:creationId xmlns:a16="http://schemas.microsoft.com/office/drawing/2014/main" id="{780E2283-E6AD-4A58-AD86-ABB984B4778E}"/>
                </a:ext>
              </a:extLst>
            </p:cNvPr>
            <p:cNvSpPr/>
            <p:nvPr/>
          </p:nvSpPr>
          <p:spPr>
            <a:xfrm>
              <a:off x="10245673" y="1643393"/>
              <a:ext cx="1212903" cy="1740693"/>
            </a:xfrm>
            <a:custGeom>
              <a:avLst/>
              <a:gdLst>
                <a:gd name="connsiteX0" fmla="*/ 0 w 1732719"/>
                <a:gd name="connsiteY0" fmla="*/ 0 h 1212903"/>
                <a:gd name="connsiteX1" fmla="*/ 1126268 w 1732719"/>
                <a:gd name="connsiteY1" fmla="*/ 0 h 1212903"/>
                <a:gd name="connsiteX2" fmla="*/ 1732719 w 1732719"/>
                <a:gd name="connsiteY2" fmla="*/ 606452 h 1212903"/>
                <a:gd name="connsiteX3" fmla="*/ 1126268 w 1732719"/>
                <a:gd name="connsiteY3" fmla="*/ 1212903 h 1212903"/>
                <a:gd name="connsiteX4" fmla="*/ 0 w 1732719"/>
                <a:gd name="connsiteY4" fmla="*/ 1212903 h 1212903"/>
                <a:gd name="connsiteX5" fmla="*/ 606452 w 1732719"/>
                <a:gd name="connsiteY5" fmla="*/ 606452 h 1212903"/>
                <a:gd name="connsiteX6" fmla="*/ 0 w 1732719"/>
                <a:gd name="connsiteY6" fmla="*/ 0 h 121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32719" h="1212903">
                  <a:moveTo>
                    <a:pt x="1732719" y="0"/>
                  </a:moveTo>
                  <a:lnTo>
                    <a:pt x="1732719" y="788387"/>
                  </a:lnTo>
                  <a:lnTo>
                    <a:pt x="866359" y="1212903"/>
                  </a:lnTo>
                  <a:lnTo>
                    <a:pt x="0" y="788387"/>
                  </a:lnTo>
                  <a:lnTo>
                    <a:pt x="0" y="0"/>
                  </a:lnTo>
                  <a:lnTo>
                    <a:pt x="866359" y="424516"/>
                  </a:lnTo>
                  <a:lnTo>
                    <a:pt x="1732719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5876" tIns="622327" rIns="15874" bIns="622326" numCol="1" spcCol="1270" anchor="ctr" anchorCtr="0">
              <a:noAutofit/>
            </a:bodyPr>
            <a:lstStyle/>
            <a:p>
              <a:pPr marL="0" lvl="0" indent="0" algn="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SA" sz="2400" b="1" dirty="0">
                  <a:solidFill>
                    <a:srgbClr val="44546A"/>
                  </a:solidFill>
                  <a:latin typeface="Calibri"/>
                  <a:cs typeface="Sakkal Majalla"/>
                </a:rPr>
                <a:t>النشاط الثاني</a:t>
              </a:r>
              <a:endParaRPr lang="en-US" sz="2400" b="1" dirty="0">
                <a:solidFill>
                  <a:srgbClr val="44546A"/>
                </a:solidFill>
                <a:latin typeface="Calibri"/>
                <a:cs typeface="Sakkal Majalla"/>
              </a:endParaRPr>
            </a:p>
          </p:txBody>
        </p:sp>
        <p:sp>
          <p:nvSpPr>
            <p:cNvPr id="13" name="مستطيل: زوايا قطرية مستديرة 12">
              <a:extLst>
                <a:ext uri="{FF2B5EF4-FFF2-40B4-BE49-F238E27FC236}">
                  <a16:creationId xmlns:a16="http://schemas.microsoft.com/office/drawing/2014/main" id="{5BFD2583-0273-44A3-9DBF-EAABFC73904F}"/>
                </a:ext>
              </a:extLst>
            </p:cNvPr>
            <p:cNvSpPr/>
            <p:nvPr/>
          </p:nvSpPr>
          <p:spPr>
            <a:xfrm>
              <a:off x="1065321" y="1646650"/>
              <a:ext cx="9180352" cy="1877548"/>
            </a:xfrm>
            <a:prstGeom prst="round2Diag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878" tIns="85876" rIns="170687" bIns="85879" numCol="1" spcCol="1270" anchor="ctr" anchorCtr="0">
              <a:noAutofit/>
            </a:bodyPr>
            <a:lstStyle/>
            <a:p>
              <a:pPr marL="0" lvl="1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SA" sz="2400" b="1" dirty="0">
                  <a:solidFill>
                    <a:schemeClr val="accent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قال </a:t>
              </a:r>
              <a:r>
                <a:rPr lang="ar-SA" sz="2400" b="1" dirty="0" err="1">
                  <a:solidFill>
                    <a:schemeClr val="accent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الإسنوي</a:t>
              </a:r>
              <a:r>
                <a:rPr lang="ar-SA" sz="2400" b="1" dirty="0">
                  <a:solidFill>
                    <a:schemeClr val="accent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: </a:t>
              </a:r>
              <a:r>
                <a:rPr lang="ar-SA" sz="2400" b="1" kern="1200" dirty="0">
                  <a:solidFill>
                    <a:srgbClr val="000000"/>
                  </a:solidFill>
                  <a:latin typeface="Dubai Light" panose="020B0303030403030204" pitchFamily="34" charset="-78"/>
                  <a:ea typeface="+mn-ea"/>
                  <a:cs typeface="Dubai Light" panose="020B0303030403030204" pitchFamily="34" charset="-78"/>
                </a:rPr>
                <a:t>«</a:t>
              </a:r>
              <a:r>
                <a:rPr lang="ar-SA" sz="2400" b="1" dirty="0">
                  <a:solidFill>
                    <a:srgbClr val="000000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الفاء تقتضي تشريك ما بعدها لما قبلها في حكمه، والجمهور على أنها تدل على الترتيب بلا مهلة، ويعبّر عنه بالتعقيب» </a:t>
              </a:r>
              <a:r>
                <a:rPr lang="ar-SA" sz="2400" b="1" dirty="0">
                  <a:solidFill>
                    <a:schemeClr val="accent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ثم خرّج على المسألة فروعًا منها: </a:t>
              </a:r>
              <a:r>
                <a:rPr lang="ar-SA" sz="2400" b="1" kern="1200" dirty="0">
                  <a:solidFill>
                    <a:srgbClr val="000000"/>
                  </a:solidFill>
                  <a:latin typeface="Dubai Light" panose="020B0303030403030204" pitchFamily="34" charset="-78"/>
                  <a:ea typeface="+mn-ea"/>
                  <a:cs typeface="Dubai Light" panose="020B0303030403030204" pitchFamily="34" charset="-78"/>
                </a:rPr>
                <a:t>«</a:t>
              </a:r>
              <a:r>
                <a:rPr lang="ar-SA" sz="2400" b="1" dirty="0">
                  <a:solidFill>
                    <a:srgbClr val="000000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إذا قال مثلاً: إن دخلت الدار فكلمت زيدًا فأنت طالق، فيشترط في الوقوع: تقديم الدخول على الكلام».</a:t>
              </a:r>
            </a:p>
            <a:p>
              <a:pPr marL="0" lvl="1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SA" sz="2400" b="1" dirty="0">
                  <a:solidFill>
                    <a:schemeClr val="tx1"/>
                  </a:solidFill>
                  <a:latin typeface="Dubai Light" panose="020B0303030403030204" pitchFamily="34" charset="-78"/>
                  <a:cs typeface="Dubai Light" panose="020B0303030403030204" pitchFamily="34" charset="-78"/>
                </a:rPr>
                <a:t>وثّق هذا التخريج من كتب الفروع المعتمدة عند الشافعية؛ لتنظر كيف نظم العلماء الفرع والأصل في سياق واحد. </a:t>
              </a:r>
              <a:endParaRPr lang="en-US" sz="2400" b="1" dirty="0">
                <a:solidFill>
                  <a:schemeClr val="tx1"/>
                </a:solidFill>
                <a:latin typeface="Dubai Light" panose="020B0303030403030204" pitchFamily="34" charset="-78"/>
                <a:cs typeface="Dubai Light" panose="020B0303030403030204" pitchFamily="34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189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A18A9F-BDD7-4A37-AB9A-B92E86DA1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أنشطة ختامية</a:t>
            </a:r>
            <a:endParaRPr lang="en-US" sz="3200" dirty="0"/>
          </a:p>
        </p:txBody>
      </p:sp>
      <p:sp>
        <p:nvSpPr>
          <p:cNvPr id="7" name="مستطيل: زوايا قطرية مستديرة 6">
            <a:extLst>
              <a:ext uri="{FF2B5EF4-FFF2-40B4-BE49-F238E27FC236}">
                <a16:creationId xmlns:a16="http://schemas.microsoft.com/office/drawing/2014/main" id="{180C29BE-A528-4580-8990-6D062670BC4A}"/>
              </a:ext>
            </a:extLst>
          </p:cNvPr>
          <p:cNvSpPr/>
          <p:nvPr/>
        </p:nvSpPr>
        <p:spPr>
          <a:xfrm>
            <a:off x="795934" y="2062066"/>
            <a:ext cx="9592530" cy="2183363"/>
          </a:xfrm>
          <a:prstGeom prst="round2Diag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878" tIns="85876" rIns="170687" bIns="85879" numCol="1" spcCol="1270" anchor="ctr" anchorCtr="0">
            <a:noAutofit/>
          </a:bodyPr>
          <a:lstStyle/>
          <a:p>
            <a:pPr marL="0" lvl="1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400" b="1" dirty="0">
                <a:solidFill>
                  <a:schemeClr val="tx1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ذكر ابن اللحّام لحرف (من) معانٍ عدة: حاول أن تبين المعنى المناسب في كلٍ من النصوص الآتية:</a:t>
            </a:r>
          </a:p>
          <a:p>
            <a:pPr marL="0" lvl="1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400" b="1" dirty="0">
                <a:solidFill>
                  <a:srgbClr val="000000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1-قوله تعالى: ﴿</a:t>
            </a:r>
            <a:r>
              <a:rPr lang="ar-SA" sz="2400" b="1" dirty="0">
                <a:solidFill>
                  <a:schemeClr val="accent1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مِنَ الْمَسْجِدِ الْحَرَامِ</a:t>
            </a:r>
            <a:r>
              <a:rPr lang="ar-SA" sz="2400" b="1" dirty="0">
                <a:solidFill>
                  <a:srgbClr val="000000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﴾.</a:t>
            </a:r>
          </a:p>
          <a:p>
            <a:pPr marL="0" lvl="1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400" b="1" dirty="0">
                <a:solidFill>
                  <a:srgbClr val="000000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2-قوله تعالى: ﴿</a:t>
            </a:r>
            <a:r>
              <a:rPr lang="ar-SA" sz="2400" b="1" dirty="0">
                <a:solidFill>
                  <a:schemeClr val="accent1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مِّنْهُم مَّن كَلَّمَ اللَّهُ</a:t>
            </a:r>
            <a:r>
              <a:rPr lang="ar-SA" sz="2400" b="1" dirty="0">
                <a:solidFill>
                  <a:srgbClr val="000000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﴾. </a:t>
            </a:r>
          </a:p>
          <a:p>
            <a:pPr marL="0" lvl="1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400" b="1" dirty="0">
                <a:solidFill>
                  <a:srgbClr val="000000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3-قوله تعالى: ﴿</a:t>
            </a:r>
            <a:r>
              <a:rPr lang="ar-SA" sz="2400" b="1" dirty="0">
                <a:solidFill>
                  <a:schemeClr val="accent1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فَاجْتَنِبُوا الرِّجْسَ مِنَ الْأَوْثَانِ</a:t>
            </a:r>
            <a:r>
              <a:rPr lang="ar-SA" sz="2400" b="1" dirty="0">
                <a:solidFill>
                  <a:srgbClr val="000000"/>
                </a:solidFill>
                <a:latin typeface="Dubai Light" panose="020B0303030403030204" pitchFamily="34" charset="-78"/>
                <a:cs typeface="Dubai Light" panose="020B0303030403030204" pitchFamily="34" charset="-78"/>
              </a:rPr>
              <a:t>﴾.</a:t>
            </a:r>
          </a:p>
        </p:txBody>
      </p:sp>
      <p:sp>
        <p:nvSpPr>
          <p:cNvPr id="8" name="شكل حر: شكل 7">
            <a:extLst>
              <a:ext uri="{FF2B5EF4-FFF2-40B4-BE49-F238E27FC236}">
                <a16:creationId xmlns:a16="http://schemas.microsoft.com/office/drawing/2014/main" id="{FA05752C-ABEE-4203-87E5-51574F9E9062}"/>
              </a:ext>
            </a:extLst>
          </p:cNvPr>
          <p:cNvSpPr/>
          <p:nvPr/>
        </p:nvSpPr>
        <p:spPr>
          <a:xfrm>
            <a:off x="10388464" y="2062065"/>
            <a:ext cx="1372006" cy="1940767"/>
          </a:xfrm>
          <a:custGeom>
            <a:avLst/>
            <a:gdLst>
              <a:gd name="connsiteX0" fmla="*/ 0 w 1732719"/>
              <a:gd name="connsiteY0" fmla="*/ 0 h 1212903"/>
              <a:gd name="connsiteX1" fmla="*/ 1126268 w 1732719"/>
              <a:gd name="connsiteY1" fmla="*/ 0 h 1212903"/>
              <a:gd name="connsiteX2" fmla="*/ 1732719 w 1732719"/>
              <a:gd name="connsiteY2" fmla="*/ 606452 h 1212903"/>
              <a:gd name="connsiteX3" fmla="*/ 1126268 w 1732719"/>
              <a:gd name="connsiteY3" fmla="*/ 1212903 h 1212903"/>
              <a:gd name="connsiteX4" fmla="*/ 0 w 1732719"/>
              <a:gd name="connsiteY4" fmla="*/ 1212903 h 1212903"/>
              <a:gd name="connsiteX5" fmla="*/ 606452 w 1732719"/>
              <a:gd name="connsiteY5" fmla="*/ 606452 h 1212903"/>
              <a:gd name="connsiteX6" fmla="*/ 0 w 1732719"/>
              <a:gd name="connsiteY6" fmla="*/ 0 h 121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2719" h="1212903">
                <a:moveTo>
                  <a:pt x="1732719" y="0"/>
                </a:moveTo>
                <a:lnTo>
                  <a:pt x="1732719" y="788387"/>
                </a:lnTo>
                <a:lnTo>
                  <a:pt x="866359" y="1212903"/>
                </a:lnTo>
                <a:lnTo>
                  <a:pt x="0" y="788387"/>
                </a:lnTo>
                <a:lnTo>
                  <a:pt x="0" y="0"/>
                </a:lnTo>
                <a:lnTo>
                  <a:pt x="866359" y="424516"/>
                </a:lnTo>
                <a:lnTo>
                  <a:pt x="1732719" y="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5876" tIns="622327" rIns="15874" bIns="622326" numCol="1" spcCol="1270" anchor="ctr" anchorCtr="0">
            <a:noAutofit/>
          </a:bodyPr>
          <a:lstStyle/>
          <a:p>
            <a:pPr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SA" sz="2400" b="1" dirty="0">
                <a:solidFill>
                  <a:srgbClr val="44546A"/>
                </a:solidFill>
                <a:latin typeface="Calibri"/>
                <a:cs typeface="Sakkal Majalla"/>
              </a:rPr>
              <a:t>النشاط الثالث</a:t>
            </a:r>
            <a:endParaRPr lang="en-US" sz="2400" b="1" dirty="0">
              <a:solidFill>
                <a:srgbClr val="44546A"/>
              </a:solidFill>
              <a:latin typeface="Calibri"/>
              <a:cs typeface="Sakkal Majalla"/>
            </a:endParaRPr>
          </a:p>
        </p:txBody>
      </p:sp>
      <p:pic>
        <p:nvPicPr>
          <p:cNvPr id="12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784A7615-97E3-41CF-AA90-1CA4AFA2D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3936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5">
            <a:extLst>
              <a:ext uri="{FF2B5EF4-FFF2-40B4-BE49-F238E27FC236}">
                <a16:creationId xmlns:a16="http://schemas.microsoft.com/office/drawing/2014/main" id="{273CCD9F-45FE-4B5E-9E73-59825F9AC7C8}"/>
              </a:ext>
            </a:extLst>
          </p:cNvPr>
          <p:cNvSpPr txBox="1">
            <a:spLocks/>
          </p:cNvSpPr>
          <p:nvPr/>
        </p:nvSpPr>
        <p:spPr>
          <a:xfrm>
            <a:off x="2152650" y="1087280"/>
            <a:ext cx="7886700" cy="118824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3200" b="1"/>
              <a:t>جميع الحقوق محفوظة لشركة إثراء المتون</a:t>
            </a:r>
            <a:endParaRPr lang="ar-SA" sz="3200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8325656D-8FAC-4D8B-B58A-DE3DCF3234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4483193"/>
              </p:ext>
            </p:extLst>
          </p:nvPr>
        </p:nvGraphicFramePr>
        <p:xfrm>
          <a:off x="3888582" y="2889884"/>
          <a:ext cx="4414837" cy="3028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36924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44895C-C9DA-4A06-ABAF-F57EBD4E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مدخل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DA4E84F-8CAF-4930-AC0F-1E0F8E3E7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47" y="1786649"/>
            <a:ext cx="10515600" cy="4538663"/>
          </a:xfrm>
        </p:spPr>
        <p:txBody>
          <a:bodyPr/>
          <a:lstStyle/>
          <a:p>
            <a:pPr marR="0" lvl="0" algn="just" defTabSz="914400" rtl="1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SA" dirty="0">
                <a:latin typeface="Dubai Light" panose="020B0303030403030204" pitchFamily="34" charset="-78"/>
                <a:cs typeface="Dubai Light" panose="020B0303030403030204" pitchFamily="34" charset="-78"/>
              </a:rPr>
              <a:t>(هذه مساحة يضع فيها الأستاذ مدخلًا).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1829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EFC2DC-CB21-43EB-99F2-EA7ECCEFE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الموضوع الخامس: التخريج على الأصول المتعلقة بمعاني الحروف</a:t>
            </a:r>
            <a:endParaRPr lang="en-US" sz="3600" dirty="0">
              <a:solidFill>
                <a:schemeClr val="accent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6EDD7F76-B863-4CBA-8F73-445F0EC92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656189"/>
              </p:ext>
            </p:extLst>
          </p:nvPr>
        </p:nvGraphicFramePr>
        <p:xfrm>
          <a:off x="838200" y="1929606"/>
          <a:ext cx="10515600" cy="4538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674805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7BE167-74C8-4066-B291-92E3C967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238" y="2618971"/>
            <a:ext cx="10497523" cy="1158874"/>
          </a:xfrm>
          <a:noFill/>
        </p:spPr>
        <p:txBody>
          <a:bodyPr>
            <a:normAutofit/>
          </a:bodyPr>
          <a:lstStyle/>
          <a:p>
            <a:r>
              <a:rPr lang="ar-SA" sz="3600" dirty="0">
                <a:solidFill>
                  <a:srgbClr val="616989"/>
                </a:solidFill>
              </a:rPr>
              <a:t>القاعدة الأولى: تخريج بعض الفروع على القاعدة المتعلقة </a:t>
            </a:r>
            <a:br>
              <a:rPr lang="ar-SA" sz="3600" dirty="0">
                <a:solidFill>
                  <a:srgbClr val="616989"/>
                </a:solidFill>
              </a:rPr>
            </a:br>
            <a:r>
              <a:rPr lang="ar-SA" sz="3600" dirty="0">
                <a:solidFill>
                  <a:srgbClr val="616989"/>
                </a:solidFill>
              </a:rPr>
              <a:t>بـ: (دلالة "واو" العطف)</a:t>
            </a:r>
            <a:endParaRPr lang="en-US" sz="3600" dirty="0">
              <a:solidFill>
                <a:srgbClr val="616989"/>
              </a:solidFill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E847DA5F-48EB-46E8-86B9-08DFB42DE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89439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10EE41-E4A0-49CF-8DE9-38FE1FD1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الأول: تحرير القاعدة الأصولية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4202F2AB-2DA1-4AAC-97A7-A623A6E48242}"/>
              </a:ext>
            </a:extLst>
          </p:cNvPr>
          <p:cNvSpPr txBox="1">
            <a:spLocks/>
          </p:cNvSpPr>
          <p:nvPr/>
        </p:nvSpPr>
        <p:spPr>
          <a:xfrm>
            <a:off x="4038600" y="6328359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الأولى: (</a:t>
            </a:r>
            <a:r>
              <a:rPr lang="ar-SA" sz="1800" b="0" kern="1200" dirty="0">
                <a:solidFill>
                  <a:srgbClr val="626B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دلالة "واو" العطف</a:t>
            </a:r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)</a:t>
            </a:r>
          </a:p>
        </p:txBody>
      </p:sp>
      <p:pic>
        <p:nvPicPr>
          <p:cNvPr id="6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8BA453DE-390A-49DD-8847-643605388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مستطيل: زوايا قطرية مقصوصة 8">
            <a:extLst>
              <a:ext uri="{FF2B5EF4-FFF2-40B4-BE49-F238E27FC236}">
                <a16:creationId xmlns:a16="http://schemas.microsoft.com/office/drawing/2014/main" id="{242B62A4-F8B0-46DA-88C3-CA2B0FE0842C}"/>
              </a:ext>
            </a:extLst>
          </p:cNvPr>
          <p:cNvSpPr/>
          <p:nvPr/>
        </p:nvSpPr>
        <p:spPr>
          <a:xfrm>
            <a:off x="1575758" y="3109433"/>
            <a:ext cx="9040483" cy="1189082"/>
          </a:xfrm>
          <a:prstGeom prst="snip2DiagRect">
            <a:avLst>
              <a:gd name="adj1" fmla="val 0"/>
              <a:gd name="adj2" fmla="val 3915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6274" tIns="182448" rIns="247650" bIns="182449" numCol="1" spcCol="1270" anchor="ctr" anchorCtr="0">
            <a:noAutofit/>
          </a:bodyPr>
          <a:lstStyle/>
          <a:p>
            <a:pPr marL="285750" lvl="1" indent="-285750" algn="ctr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 تدلّ على </a:t>
            </a:r>
            <a:r>
              <a:rPr lang="ar-SA" sz="2800" b="1" u="sng" dirty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مطلق الجمع</a:t>
            </a: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، ولا تقتضي بذاتها الترتيب ولا تنفيه. </a:t>
            </a:r>
            <a:endParaRPr lang="en-US" sz="2800" b="1" dirty="0">
              <a:solidFill>
                <a:srgbClr val="000000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1" name="شكل حر: شكل 10">
            <a:extLst>
              <a:ext uri="{FF2B5EF4-FFF2-40B4-BE49-F238E27FC236}">
                <a16:creationId xmlns:a16="http://schemas.microsoft.com/office/drawing/2014/main" id="{3DACB05A-D045-418A-9CB9-11C77F4DCD1C}"/>
              </a:ext>
            </a:extLst>
          </p:cNvPr>
          <p:cNvSpPr/>
          <p:nvPr/>
        </p:nvSpPr>
        <p:spPr>
          <a:xfrm>
            <a:off x="4917232" y="1799368"/>
            <a:ext cx="2490053" cy="1037357"/>
          </a:xfrm>
          <a:custGeom>
            <a:avLst/>
            <a:gdLst>
              <a:gd name="connsiteX0" fmla="*/ 0 w 2064556"/>
              <a:gd name="connsiteY0" fmla="*/ 244588 h 1467501"/>
              <a:gd name="connsiteX1" fmla="*/ 244588 w 2064556"/>
              <a:gd name="connsiteY1" fmla="*/ 0 h 1467501"/>
              <a:gd name="connsiteX2" fmla="*/ 1819968 w 2064556"/>
              <a:gd name="connsiteY2" fmla="*/ 0 h 1467501"/>
              <a:gd name="connsiteX3" fmla="*/ 2064556 w 2064556"/>
              <a:gd name="connsiteY3" fmla="*/ 244588 h 1467501"/>
              <a:gd name="connsiteX4" fmla="*/ 2064556 w 2064556"/>
              <a:gd name="connsiteY4" fmla="*/ 1222913 h 1467501"/>
              <a:gd name="connsiteX5" fmla="*/ 1819968 w 2064556"/>
              <a:gd name="connsiteY5" fmla="*/ 1467501 h 1467501"/>
              <a:gd name="connsiteX6" fmla="*/ 244588 w 2064556"/>
              <a:gd name="connsiteY6" fmla="*/ 1467501 h 1467501"/>
              <a:gd name="connsiteX7" fmla="*/ 0 w 2064556"/>
              <a:gd name="connsiteY7" fmla="*/ 1222913 h 1467501"/>
              <a:gd name="connsiteX8" fmla="*/ 0 w 2064556"/>
              <a:gd name="connsiteY8" fmla="*/ 244588 h 146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4556" h="1467501">
                <a:moveTo>
                  <a:pt x="0" y="244588"/>
                </a:moveTo>
                <a:cubicBezTo>
                  <a:pt x="0" y="109506"/>
                  <a:pt x="109506" y="0"/>
                  <a:pt x="244588" y="0"/>
                </a:cubicBezTo>
                <a:lnTo>
                  <a:pt x="1819968" y="0"/>
                </a:lnTo>
                <a:cubicBezTo>
                  <a:pt x="1955050" y="0"/>
                  <a:pt x="2064556" y="109506"/>
                  <a:pt x="2064556" y="244588"/>
                </a:cubicBezTo>
                <a:lnTo>
                  <a:pt x="2064556" y="1222913"/>
                </a:lnTo>
                <a:cubicBezTo>
                  <a:pt x="2064556" y="1357995"/>
                  <a:pt x="1955050" y="1467501"/>
                  <a:pt x="1819968" y="1467501"/>
                </a:cubicBezTo>
                <a:lnTo>
                  <a:pt x="244588" y="1467501"/>
                </a:lnTo>
                <a:cubicBezTo>
                  <a:pt x="109506" y="1467501"/>
                  <a:pt x="0" y="1357995"/>
                  <a:pt x="0" y="1222913"/>
                </a:cubicBezTo>
                <a:lnTo>
                  <a:pt x="0" y="244588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solidFill>
              <a:srgbClr val="616989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0" vert="horz" wrap="square" lIns="197367" tIns="134502" rIns="197367" bIns="134502" numCol="1" spcCol="1270" anchor="ctr" anchorCtr="0">
            <a:noAutofit/>
          </a:bodyPr>
          <a:lstStyle/>
          <a:p>
            <a:pPr marL="0" lvl="0" indent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3200" b="0" kern="1200" dirty="0">
                <a:solidFill>
                  <a:sysClr val="windowText" lastClr="00000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 الواو العاطفة </a:t>
            </a:r>
            <a:endParaRPr lang="en-US" sz="3200" kern="1200" dirty="0">
              <a:solidFill>
                <a:sysClr val="windowText" lastClr="000000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12" name="مستطيل: زوايا قطرية مقصوصة 11">
            <a:extLst>
              <a:ext uri="{FF2B5EF4-FFF2-40B4-BE49-F238E27FC236}">
                <a16:creationId xmlns:a16="http://schemas.microsoft.com/office/drawing/2014/main" id="{A13904F5-0864-4307-95F2-AB8E9DBD78CF}"/>
              </a:ext>
            </a:extLst>
          </p:cNvPr>
          <p:cNvSpPr/>
          <p:nvPr/>
        </p:nvSpPr>
        <p:spPr>
          <a:xfrm>
            <a:off x="1575758" y="4571078"/>
            <a:ext cx="9040483" cy="1200898"/>
          </a:xfrm>
          <a:prstGeom prst="snip2DiagRect">
            <a:avLst>
              <a:gd name="adj1" fmla="val 0"/>
              <a:gd name="adj2" fmla="val 3453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6274" tIns="182448" rIns="247650" bIns="182449" numCol="1" spcCol="1270" anchor="ctr" anchorCtr="0">
            <a:noAutofit/>
          </a:bodyPr>
          <a:lstStyle/>
          <a:p>
            <a:pPr marL="285750" lvl="1" indent="-285750" algn="ctr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فقد تعطف الشيء على </a:t>
            </a:r>
            <a:r>
              <a:rPr lang="ar-SA" sz="2800" b="1" dirty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مصاحبه، أو سابقه، أو لاحقه</a:t>
            </a: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، وهذا قول </a:t>
            </a:r>
            <a:r>
              <a:rPr lang="ar-SA" sz="2800" b="1" u="sng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أكثر النحاة والأصوليين</a:t>
            </a:r>
            <a:r>
              <a:rPr lang="ar-SA" sz="2800" b="1" dirty="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Dubai Light" panose="020B0303030403030204" pitchFamily="34" charset="-78"/>
                <a:cs typeface="Dubai Light" panose="020B0303030403030204" pitchFamily="34" charset="-78"/>
              </a:rPr>
              <a:t>. </a:t>
            </a:r>
            <a:endParaRPr lang="en-US" sz="2800" b="1" dirty="0">
              <a:solidFill>
                <a:srgbClr val="000000"/>
              </a:solidFill>
              <a:effectLst>
                <a:outerShdw blurRad="12700" dist="12700" dir="2700000" algn="tl">
                  <a:srgbClr val="000000">
                    <a:alpha val="43137"/>
                  </a:srgbClr>
                </a:outerShdw>
              </a:effectLst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0" name="سهم: لأسفل 9">
            <a:extLst>
              <a:ext uri="{FF2B5EF4-FFF2-40B4-BE49-F238E27FC236}">
                <a16:creationId xmlns:a16="http://schemas.microsoft.com/office/drawing/2014/main" id="{5CDDD708-C573-4062-B396-2FB41F6707D4}"/>
              </a:ext>
            </a:extLst>
          </p:cNvPr>
          <p:cNvSpPr/>
          <p:nvPr/>
        </p:nvSpPr>
        <p:spPr>
          <a:xfrm>
            <a:off x="9311951" y="4093451"/>
            <a:ext cx="579111" cy="682692"/>
          </a:xfrm>
          <a:prstGeom prst="downArrow">
            <a:avLst>
              <a:gd name="adj1" fmla="val 55000"/>
              <a:gd name="adj2" fmla="val 45000"/>
            </a:avLst>
          </a:prstGeom>
          <a:solidFill>
            <a:schemeClr val="accent3">
              <a:lumMod val="50000"/>
              <a:alpha val="10196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3000" dirty="0">
              <a:solidFill>
                <a:srgbClr val="6169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0913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6124754" y="1593534"/>
            <a:ext cx="4662578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الأول: أول وقت تكبير الفطر.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627274"/>
              </p:ext>
            </p:extLst>
          </p:nvPr>
        </p:nvGraphicFramePr>
        <p:xfrm>
          <a:off x="1062037" y="2367364"/>
          <a:ext cx="10067926" cy="31414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53450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1952709">
                <a:tc>
                  <a:txBody>
                    <a:bodyPr/>
                    <a:lstStyle/>
                    <a:p>
                      <a:pPr algn="just"/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النّووي: «وقوله: (وأول وقت تكبير الفطر إذا غابت الشّمس من ليلة الفطر؛ لقوله تعالى: ﴿وَلِتُكْمِلُوا الْعِدَّةَ وَلِتُكَبِّرُوا اللَّهَ﴾ وإكمال العدة بغروب الشمس): </a:t>
                      </a:r>
                      <a:r>
                        <a:rPr lang="ar-SA" sz="2400" b="1" u="sng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هذا الاستدلال لا يصح إلا على مذهب من يقول: الواو تقتضي الترتيب؛ 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وهو مذهب باطل، وعلى هذا المذهب الباطل لا يلزم من ترتيبها الفور، </a:t>
                      </a: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فالحاصل: أنه لا دلالة فيها للمصنف». 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b="0" kern="1200" dirty="0">
                        <a:solidFill>
                          <a:srgbClr val="B9B82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  <a:p>
                      <a:pPr algn="ctr"/>
                      <a:endParaRPr lang="en-US" sz="2400" b="0" kern="1200" dirty="0">
                        <a:solidFill>
                          <a:srgbClr val="000000"/>
                        </a:solidFill>
                        <a:effectLst>
                          <a:outerShdw blurRad="12700" dist="127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ضعّف رحمه الله الاستدلال بالآية على ابتداء وقت التكبير بغروب الشمس؛ لأن هذا الاستدلال مبنيّ على أن الواو في قوله تعالى: ﴿وَلِتُكَبِّرُوا اللَّهَ﴾ تفيد الترتيب والتعقيب، وقد تقرر عند أكثر الأصوليين: </a:t>
                      </a:r>
                      <a:r>
                        <a:rPr lang="ar-SA" sz="24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أن الواو لا تفيد ترتيبًا ولا تعقيبًا.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E0AE622E-930B-4907-A1BE-5BE545464659}"/>
              </a:ext>
            </a:extLst>
          </p:cNvPr>
          <p:cNvSpPr txBox="1">
            <a:spLocks/>
          </p:cNvSpPr>
          <p:nvPr/>
        </p:nvSpPr>
        <p:spPr>
          <a:xfrm>
            <a:off x="4038600" y="6328359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الأولى: (</a:t>
            </a:r>
            <a:r>
              <a:rPr lang="ar-SA" sz="1800" b="0" kern="1200" dirty="0">
                <a:solidFill>
                  <a:srgbClr val="626B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دلالة "واو" العطف</a:t>
            </a:r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98914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85E7A3-9446-4A5C-BA3A-62ABC9B09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>
                <a:latin typeface="Dubai" panose="020B0503030403030204" pitchFamily="34" charset="-78"/>
                <a:cs typeface="Dubai" panose="020B0503030403030204" pitchFamily="34" charset="-78"/>
              </a:rPr>
              <a:t>الجانب الثاني: تقرير بعض الفروع المخرَّجة على القاعدة</a:t>
            </a:r>
            <a:endParaRPr lang="en-US" sz="3600" dirty="0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5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B9C176BC-67AE-4D96-ABAD-653A41FF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عنصر نائب للمحتوى 2">
            <a:extLst>
              <a:ext uri="{FF2B5EF4-FFF2-40B4-BE49-F238E27FC236}">
                <a16:creationId xmlns:a16="http://schemas.microsoft.com/office/drawing/2014/main" id="{96582E76-ECBA-49C9-A17E-7271762429E3}"/>
              </a:ext>
            </a:extLst>
          </p:cNvPr>
          <p:cNvSpPr txBox="1">
            <a:spLocks/>
          </p:cNvSpPr>
          <p:nvPr/>
        </p:nvSpPr>
        <p:spPr>
          <a:xfrm>
            <a:off x="5094515" y="1593534"/>
            <a:ext cx="5692818" cy="7289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1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500" b="1" kern="1200">
                <a:solidFill>
                  <a:srgbClr val="000000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70000"/>
              <a:buFont typeface="Wingdings" panose="05000000000000000000" pitchFamily="2" charset="2"/>
              <a:buChar char="§"/>
              <a:defRPr sz="3500" b="1" kern="1200">
                <a:solidFill>
                  <a:srgbClr val="B9B822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SzPct val="50000"/>
              <a:buFont typeface="Wingdings" panose="05000000000000000000" pitchFamily="2" charset="2"/>
              <a:buChar char="v"/>
              <a:defRPr sz="3500" b="1" kern="1200">
                <a:solidFill>
                  <a:srgbClr val="22B8CB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1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800" dirty="0">
                <a:solidFill>
                  <a:srgbClr val="616989"/>
                </a:solidFill>
                <a:effectLst/>
                <a:latin typeface="+mj-lt"/>
                <a:ea typeface="+mj-ea"/>
                <a:cs typeface="+mj-cs"/>
              </a:rPr>
              <a:t>الفرع الثاني: تعليق الطلاق على شرط.</a:t>
            </a:r>
            <a:endParaRPr lang="en-US" sz="2800" dirty="0">
              <a:solidFill>
                <a:srgbClr val="616989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جدول 6">
            <a:extLst>
              <a:ext uri="{FF2B5EF4-FFF2-40B4-BE49-F238E27FC236}">
                <a16:creationId xmlns:a16="http://schemas.microsoft.com/office/drawing/2014/main" id="{D69387FA-2A12-471C-942C-61F44F987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562770"/>
              </p:ext>
            </p:extLst>
          </p:nvPr>
        </p:nvGraphicFramePr>
        <p:xfrm>
          <a:off x="1062037" y="2310494"/>
          <a:ext cx="10067926" cy="3596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553450">
                  <a:extLst>
                    <a:ext uri="{9D8B030D-6E8A-4147-A177-3AD203B41FA5}">
                      <a16:colId xmlns:a16="http://schemas.microsoft.com/office/drawing/2014/main" val="695988931"/>
                    </a:ext>
                  </a:extLst>
                </a:gridCol>
                <a:gridCol w="1514476">
                  <a:extLst>
                    <a:ext uri="{9D8B030D-6E8A-4147-A177-3AD203B41FA5}">
                      <a16:colId xmlns:a16="http://schemas.microsoft.com/office/drawing/2014/main" val="1574149790"/>
                    </a:ext>
                  </a:extLst>
                </a:gridCol>
              </a:tblGrid>
              <a:tr h="1430195">
                <a:tc>
                  <a:txBody>
                    <a:bodyPr/>
                    <a:lstStyle/>
                    <a:p>
                      <a:pPr algn="just"/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قال </a:t>
                      </a:r>
                      <a:r>
                        <a:rPr lang="ar-SA" sz="2800" b="1" kern="1200" dirty="0" err="1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البهوتي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: «إن قال: (إن قمت وقعدت فأنت طالق: طلقت بوجودهما)؛ 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أي: القيام والقعود (كيف ما كان) سواء وقعا معًا حيث أمكن، أو واحد بعد واحد، تقدم القيام أو تأخر؛ </a:t>
                      </a:r>
                      <a:r>
                        <a:rPr lang="ar-SA" sz="2800" b="1" u="sng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لأن الواو لمطلق الجمع</a:t>
                      </a:r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».</a:t>
                      </a:r>
                      <a:endParaRPr lang="en-US" sz="2800" b="1" kern="1200" dirty="0">
                        <a:solidFill>
                          <a:srgbClr val="000000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نص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19110"/>
                  </a:ext>
                </a:extLst>
              </a:tr>
              <a:tr h="589764"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ar-SA" sz="2800" b="1" kern="1200" dirty="0">
                          <a:solidFill>
                            <a:srgbClr val="000000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تضمّن كلامه حكم الفرع؛ وهو: وقوع الطلاق المعلّق على فعلين متعاطفين بالواو إذا وقعا، سواء وقعا معًا، أو تقدّم أحدهما، بناءً على أن الأصل المقرر عند أكثر الأصوليين:</a:t>
                      </a:r>
                      <a:r>
                        <a:rPr lang="ar-SA" sz="2800" b="1" kern="1200" dirty="0">
                          <a:solidFill>
                            <a:schemeClr val="tx1"/>
                          </a:solidFill>
                          <a:effectLst/>
                          <a:latin typeface="Dubai Light" panose="020B0303030403030204" pitchFamily="34" charset="-78"/>
                          <a:ea typeface="+mn-ea"/>
                          <a:cs typeface="Dubai Light" panose="020B0303030403030204" pitchFamily="34" charset="-78"/>
                        </a:rPr>
                        <a:t> أن الواو العاطفة تدلّ على مطلق الجمع ولا تقتضي بذاتها الترتيب ولا تنفيه.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Dubai Light" panose="020B0303030403030204" pitchFamily="34" charset="-78"/>
                        <a:ea typeface="+mn-ea"/>
                        <a:cs typeface="Dubai Light" panose="020B0303030403030204" pitchFamily="34" charset="-78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0" kern="1200" dirty="0">
                          <a:solidFill>
                            <a:srgbClr val="B9B822"/>
                          </a:solidFill>
                          <a:effectLst/>
                          <a:latin typeface="Dubai" panose="020B0503030403030204" pitchFamily="34" charset="-78"/>
                          <a:ea typeface="+mn-ea"/>
                          <a:cs typeface="Dubai" panose="020B0503030403030204" pitchFamily="34" charset="-78"/>
                        </a:rPr>
                        <a:t>وجه التخريج:</a:t>
                      </a:r>
                      <a:endParaRPr lang="en-US" sz="2800" b="0" kern="1200" dirty="0">
                        <a:solidFill>
                          <a:srgbClr val="B9B822"/>
                        </a:solidFill>
                        <a:effectLst/>
                        <a:latin typeface="Dubai" panose="020B0503030403030204" pitchFamily="34" charset="-78"/>
                        <a:ea typeface="+mn-ea"/>
                        <a:cs typeface="Dubai" panose="020B0503030403030204" pitchFamily="34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804"/>
                  </a:ext>
                </a:extLst>
              </a:tr>
            </a:tbl>
          </a:graphicData>
        </a:graphic>
      </p:graphicFrame>
      <p:sp>
        <p:nvSpPr>
          <p:cNvPr id="7" name="عنصر نائب للتذييل 4">
            <a:extLst>
              <a:ext uri="{FF2B5EF4-FFF2-40B4-BE49-F238E27FC236}">
                <a16:creationId xmlns:a16="http://schemas.microsoft.com/office/drawing/2014/main" id="{13A71680-EDD4-43C1-AC1E-85F003ADF7B6}"/>
              </a:ext>
            </a:extLst>
          </p:cNvPr>
          <p:cNvSpPr txBox="1">
            <a:spLocks/>
          </p:cNvSpPr>
          <p:nvPr/>
        </p:nvSpPr>
        <p:spPr>
          <a:xfrm>
            <a:off x="4038600" y="6328359"/>
            <a:ext cx="4114800" cy="365125"/>
          </a:xfrm>
          <a:prstGeom prst="rect">
            <a:avLst/>
          </a:prstGeom>
          <a:solidFill>
            <a:srgbClr val="616989">
              <a:alpha val="2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ar-SA"/>
            </a:defPPr>
            <a:lvl1pPr algn="ctr">
              <a:defRPr lang="ar-SA" b="1" smtClean="0">
                <a:solidFill>
                  <a:srgbClr val="616989"/>
                </a:solidFill>
                <a:effectLst>
                  <a:outerShdw blurRad="12700" dist="127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القاعدة الأولى: (</a:t>
            </a:r>
            <a:r>
              <a:rPr lang="ar-SA" sz="1800" b="0" kern="1200" dirty="0">
                <a:solidFill>
                  <a:srgbClr val="626B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دلالة "واو" العطف</a:t>
            </a:r>
            <a:r>
              <a:rPr lang="ar-SA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bai" panose="020B0503030403030204" pitchFamily="34" charset="-78"/>
                <a:cs typeface="Dubai" panose="020B0503030403030204" pitchFamily="34" charset="-7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449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751405-03A5-4EA9-8675-C2A3DFF40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635" y="2477067"/>
            <a:ext cx="10054088" cy="1740369"/>
          </a:xfrm>
          <a:noFill/>
        </p:spPr>
        <p:txBody>
          <a:bodyPr>
            <a:noAutofit/>
          </a:bodyPr>
          <a:lstStyle/>
          <a:p>
            <a:r>
              <a:rPr lang="ar-SA" sz="3600" dirty="0">
                <a:solidFill>
                  <a:srgbClr val="616989"/>
                </a:solidFill>
              </a:rPr>
              <a:t>القاعدة الثانية: تخريج بعض الفروع على القاعدة المتعلقة </a:t>
            </a:r>
            <a:br>
              <a:rPr lang="ar-SA" sz="3600" dirty="0">
                <a:solidFill>
                  <a:srgbClr val="616989"/>
                </a:solidFill>
              </a:rPr>
            </a:br>
            <a:r>
              <a:rPr lang="ar-SA" sz="3600" dirty="0">
                <a:solidFill>
                  <a:srgbClr val="616989"/>
                </a:solidFill>
              </a:rPr>
              <a:t>بـ: (دلالة "فاء" العطف)</a:t>
            </a:r>
            <a:endParaRPr lang="en-US" sz="3600" dirty="0">
              <a:solidFill>
                <a:srgbClr val="616989"/>
              </a:solidFill>
            </a:endParaRPr>
          </a:p>
        </p:txBody>
      </p:sp>
      <p:pic>
        <p:nvPicPr>
          <p:cNvPr id="4" name="Picture 3">
            <a:hlinkClick r:id="rId2" action="ppaction://hlinksldjump"/>
            <a:extLst>
              <a:ext uri="{FF2B5EF4-FFF2-40B4-BE49-F238E27FC236}">
                <a16:creationId xmlns:a16="http://schemas.microsoft.com/office/drawing/2014/main" id="{133E257B-6EE5-4D78-A98F-D9893AC7C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576" y="6105526"/>
            <a:ext cx="439572" cy="43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53072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نسق شرائح الروض">
  <a:themeElements>
    <a:clrScheme name="مخصص 3">
      <a:dk1>
        <a:srgbClr val="22B8CB"/>
      </a:dk1>
      <a:lt1>
        <a:sysClr val="window" lastClr="FFFFFF"/>
      </a:lt1>
      <a:dk2>
        <a:srgbClr val="44546A"/>
      </a:dk2>
      <a:lt2>
        <a:srgbClr val="E7E6E6"/>
      </a:lt2>
      <a:accent1>
        <a:srgbClr val="9EB822"/>
      </a:accent1>
      <a:accent2>
        <a:srgbClr val="22B8CB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مخصص 1">
      <a:majorFont>
        <a:latin typeface="Calibri Light"/>
        <a:ea typeface=""/>
        <a:cs typeface="PT Bold Heading"/>
      </a:majorFont>
      <a:minorFont>
        <a:latin typeface="Calibri"/>
        <a:ea typeface=""/>
        <a:cs typeface="Sakkal Majalla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قالب شرائح" id="{91E84BC7-CE82-43AB-BB8C-7BF7DF9CC24F}" vid="{BDF9E782-9D83-4E85-887F-1AED06FD1FC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04f8c4-cb31-461d-886d-5aa77bf5b611" xsi:nil="true"/>
    <lcf76f155ced4ddcb4097134ff3c332f xmlns="837ded91-3515-4be5-a2b1-cf319b4062e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300D3734D785374985FFCD1B38D92F37" ma:contentTypeVersion="11" ma:contentTypeDescription="إنشاء مستند جديد." ma:contentTypeScope="" ma:versionID="cd80326df8c9bec1beb278bce1e90e14">
  <xsd:schema xmlns:xsd="http://www.w3.org/2001/XMLSchema" xmlns:xs="http://www.w3.org/2001/XMLSchema" xmlns:p="http://schemas.microsoft.com/office/2006/metadata/properties" xmlns:ns2="2e04f8c4-cb31-461d-886d-5aa77bf5b611" xmlns:ns3="837ded91-3515-4be5-a2b1-cf319b4062ee" targetNamespace="http://schemas.microsoft.com/office/2006/metadata/properties" ma:root="true" ma:fieldsID="03d7c4a5cf8a5310e50539fd63cd4947" ns2:_="" ns3:_="">
    <xsd:import namespace="2e04f8c4-cb31-461d-886d-5aa77bf5b611"/>
    <xsd:import namespace="837ded91-3515-4be5-a2b1-cf319b4062e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4f8c4-cb31-461d-886d-5aa77bf5b61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ac5baa-f29e-47da-bbe1-9565a1b35f18}" ma:internalName="TaxCatchAll" ma:showField="CatchAllData" ma:web="2e04f8c4-cb31-461d-886d-5aa77bf5b6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7ded91-3515-4be5-a2b1-cf319b4062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علامات الصور" ma:readOnly="false" ma:fieldId="{5cf76f15-5ced-4ddc-b409-7134ff3c332f}" ma:taxonomyMulti="true" ma:sspId="8d41d94a-b45a-462a-a137-4555d67bee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1BA47A-B6A0-4E5A-8F3E-812F375BCEA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888B9C-A97C-41ED-83C5-F8C4438CFA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4E4D25-98C5-4122-A927-3E6A3A104A74}"/>
</file>

<file path=docProps/app.xml><?xml version="1.0" encoding="utf-8"?>
<Properties xmlns="http://schemas.openxmlformats.org/officeDocument/2006/extended-properties" xmlns:vt="http://schemas.openxmlformats.org/officeDocument/2006/docPropsVTypes">
  <Template>قالب شرائح للمقررات (2)</Template>
  <TotalTime>749</TotalTime>
  <Words>1237</Words>
  <Application>Microsoft Office PowerPoint</Application>
  <PresentationFormat>Widescreen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نسق شرائح الروض</vt:lpstr>
      <vt:lpstr>العروض التقديمية لمقرر: تخريج الفروع على الأصول</vt:lpstr>
      <vt:lpstr>PowerPoint Presentation</vt:lpstr>
      <vt:lpstr>مدخل</vt:lpstr>
      <vt:lpstr>الموضوع الخامس: التخريج على الأصول المتعلقة بمعاني الحروف</vt:lpstr>
      <vt:lpstr>القاعدة الأولى: تخريج بعض الفروع على القاعدة المتعلقة  بـ: (دلالة "واو" العطف)</vt:lpstr>
      <vt:lpstr>الجانب الأول: تحرير القاعدة الأصولية</vt:lpstr>
      <vt:lpstr>الجانب الثاني: تقرير بعض الفروع المخرَّجة على القاعدة</vt:lpstr>
      <vt:lpstr>الجانب الثاني: تقرير بعض الفروع المخرَّجة على القاعدة</vt:lpstr>
      <vt:lpstr>القاعدة الثانية: تخريج بعض الفروع على القاعدة المتعلقة  بـ: (دلالة "فاء" العطف)</vt:lpstr>
      <vt:lpstr>الجانب الأول: تحرير القاعدة الأصولية</vt:lpstr>
      <vt:lpstr>الجانب الثاني: تقرير بعض الفروع المخرَّجة على القاعدة</vt:lpstr>
      <vt:lpstr>الجانب الثاني: تقرير بعض الفروع المخرَّجة على القاعدة</vt:lpstr>
      <vt:lpstr>القاعدة الثالثة: تخريج بعض الفروع على القاعدة المتعلقة  بـ: (دلالة "ثمّ" على الترتيب والتراخي)</vt:lpstr>
      <vt:lpstr>الجانب الأول: تحرير القاعدة الأصولية</vt:lpstr>
      <vt:lpstr>الجانب الثاني: تقرير بعض الفروع المخرَّجة على القاعدة</vt:lpstr>
      <vt:lpstr>الجانب الثاني: تقرير بعض الفروع المخرَّجة على القاعدة</vt:lpstr>
      <vt:lpstr>أنشطة ختامية</vt:lpstr>
      <vt:lpstr>أنشطة ختامية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تخريج الفروع على الأصول</dc:title>
  <dc:creator>Noura Al Zaid</dc:creator>
  <cp:lastModifiedBy>Noura Al Zaid</cp:lastModifiedBy>
  <cp:revision>78</cp:revision>
  <dcterms:created xsi:type="dcterms:W3CDTF">2021-06-17T08:06:36Z</dcterms:created>
  <dcterms:modified xsi:type="dcterms:W3CDTF">2021-08-17T18:49:03Z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0x010100300D3734D785374985FFCD1B38D92F37</vt:lpwstr>
  </property>
</Properties>
</file>