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18"/>
  </p:notesMasterIdLst>
  <p:sldIdLst>
    <p:sldId id="272" r:id="rId3"/>
    <p:sldId id="329" r:id="rId4"/>
    <p:sldId id="299" r:id="rId5"/>
    <p:sldId id="318" r:id="rId6"/>
    <p:sldId id="319" r:id="rId7"/>
    <p:sldId id="320" r:id="rId8"/>
    <p:sldId id="321" r:id="rId9"/>
    <p:sldId id="322" r:id="rId10"/>
    <p:sldId id="323" r:id="rId11"/>
    <p:sldId id="324" r:id="rId12"/>
    <p:sldId id="325" r:id="rId13"/>
    <p:sldId id="326" r:id="rId14"/>
    <p:sldId id="327" r:id="rId15"/>
    <p:sldId id="328" r:id="rId16"/>
    <p:sldId id="295"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751E21FD-AD34-4ED4-BA08-5049C53E7EF2}">
          <p14:sldIdLst>
            <p14:sldId id="272"/>
            <p14:sldId id="329"/>
          </p14:sldIdLst>
        </p14:section>
        <p14:section name="مقطع بدون عنوان" id="{A16CA23A-AEC6-46F8-9C79-1C70E3087FCD}">
          <p14:sldIdLst>
            <p14:sldId id="299"/>
            <p14:sldId id="318"/>
            <p14:sldId id="319"/>
            <p14:sldId id="320"/>
            <p14:sldId id="321"/>
            <p14:sldId id="322"/>
            <p14:sldId id="323"/>
            <p14:sldId id="324"/>
            <p14:sldId id="325"/>
            <p14:sldId id="326"/>
            <p14:sldId id="327"/>
            <p14:sldId id="328"/>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1" d="100"/>
          <a:sy n="41" d="100"/>
        </p:scale>
        <p:origin x="53" y="1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B85ED6-31C3-4BCC-908F-539799E397DD}" type="datetimeFigureOut">
              <a:rPr lang="ar-EG" smtClean="0"/>
              <a:t>18/04/1444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A44EBF1-446D-4DC8-99BF-6C98578F0ABC}" type="slidenum">
              <a:rPr lang="ar-EG" smtClean="0"/>
              <a:t>‹#›</a:t>
            </a:fld>
            <a:endParaRPr lang="ar-EG"/>
          </a:p>
        </p:txBody>
      </p:sp>
    </p:spTree>
    <p:extLst>
      <p:ext uri="{BB962C8B-B14F-4D97-AF65-F5344CB8AC3E}">
        <p14:creationId xmlns:p14="http://schemas.microsoft.com/office/powerpoint/2010/main" val="35524131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4A05A31-2FD1-44B5-AAB1-617A1EE4B21D}" type="slidenum">
              <a:rPr lang="ar-SA" smtClean="0">
                <a:solidFill>
                  <a:prstClr val="black"/>
                </a:solidFill>
              </a:rPr>
              <a:pPr/>
              <a:t>1</a:t>
            </a:fld>
            <a:endParaRPr lang="ar-SA">
              <a:solidFill>
                <a:prstClr val="black"/>
              </a:solidFill>
            </a:endParaRPr>
          </a:p>
        </p:txBody>
      </p:sp>
    </p:spTree>
    <p:extLst>
      <p:ext uri="{BB962C8B-B14F-4D97-AF65-F5344CB8AC3E}">
        <p14:creationId xmlns:p14="http://schemas.microsoft.com/office/powerpoint/2010/main" val="369744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endParaRPr lang="en-US">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1352D25B-A5FF-4B1B-98C8-8D74DD3D43E4}" type="slidenum">
              <a:rPr lang="en-US" smtClean="0">
                <a:solidFill>
                  <a:srgbClr val="D7DAE1"/>
                </a:solidFill>
              </a:rPr>
              <a:pPr/>
              <a:t>‹#›</a:t>
            </a:fld>
            <a:endParaRPr lang="en-US">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Tree>
    <p:extLst>
      <p:ext uri="{BB962C8B-B14F-4D97-AF65-F5344CB8AC3E}">
        <p14:creationId xmlns:p14="http://schemas.microsoft.com/office/powerpoint/2010/main" val="366850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1AFADABC-83C3-46A4-9946-6E0FCA16C31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419681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AF81E832-52DC-4AB7-96F5-CC5EEC7FD716}" type="slidenum">
              <a:rPr lang="en-US" smtClean="0">
                <a:solidFill>
                  <a:srgbClr val="55554A"/>
                </a:solidFill>
              </a:rPr>
              <a:pPr/>
              <a:t>‹#›</a:t>
            </a:fld>
            <a:endParaRPr lang="en-US">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2325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November 12,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04504588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November 12,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9758832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12,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931908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November 12,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71419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November 12,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669679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November 12,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904168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12,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9684162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12, 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7492546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49299BBE-98C7-4B9C-81B4-40C6B7673E8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366255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12,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8799768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November 12,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4404064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November 12,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0785697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A309C95-B27C-4BC5-B5FC-3CA3038295BE}"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Tree>
    <p:extLst>
      <p:ext uri="{BB962C8B-B14F-4D97-AF65-F5344CB8AC3E}">
        <p14:creationId xmlns:p14="http://schemas.microsoft.com/office/powerpoint/2010/main" val="57666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CA6A1C88-DFA9-4CC3-BE96-02C56EDAA161}"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165556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endParaRPr lang="en-US">
              <a:solidFill>
                <a:srgbClr val="55554A"/>
              </a:solidFill>
            </a:endParaRP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fld id="{C314AE9C-3FB1-48ED-BC04-E3F3AF5CA215}"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1848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endParaRPr lang="en-US">
              <a:solidFill>
                <a:srgbClr val="55554A"/>
              </a:solidFill>
            </a:endParaRP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fld id="{E105D2D8-B3AF-4047-AC66-C6D965852BAE}"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3495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55554A"/>
              </a:solidFill>
            </a:endParaRPr>
          </a:p>
        </p:txBody>
      </p:sp>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fld id="{DF35E756-D004-4108-9EE8-43559580EB5D}"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61865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213EB4A4-7953-42FC-BB97-21601FE8E305}"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8619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85DD88B4-16E2-422B-AFAD-9B23D550E180}"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8351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rtl="0" fontAlgn="base">
              <a:spcBef>
                <a:spcPct val="0"/>
              </a:spcBef>
              <a:spcAft>
                <a:spcPct val="0"/>
              </a:spcAft>
            </a:pPr>
            <a:fld id="{AB04963A-3194-4042-83BA-456494667DEB}" type="slidenum">
              <a:rPr lang="en-US" smtClean="0">
                <a:solidFill>
                  <a:srgbClr val="55554A"/>
                </a:solidFill>
                <a:latin typeface="Arial" charset="0"/>
              </a:rPr>
              <a:pPr rtl="0" fontAlgn="base">
                <a:spcBef>
                  <a:spcPct val="0"/>
                </a:spcBef>
                <a:spcAft>
                  <a:spcPct val="0"/>
                </a:spcAft>
              </a:pPr>
              <a:t>‹#›</a:t>
            </a:fld>
            <a:endParaRPr lang="en-US">
              <a:solidFill>
                <a:srgbClr val="55554A"/>
              </a:solidFill>
              <a:latin typeface="Arial" charset="0"/>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38163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r" defTabSz="914400" rtl="1"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r" defTabSz="914400" rtl="1"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r" defTabSz="914400" rtl="1"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r" defTabSz="914400" rtl="1"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r" defTabSz="914400" rtl="1"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rtl="0"/>
            <a:fld id="{62B1B13E-D5AF-485E-81A1-82A140076526}" type="datetime4">
              <a:rPr lang="en-US" smtClean="0"/>
              <a:pPr rtl="0"/>
              <a:t>November 12, 2022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rtl="0"/>
            <a:fld id="{2754ED01-E2A0-4C1E-8E21-014B99041579}" type="slidenum">
              <a:rPr lang="en-US" smtClean="0"/>
              <a:pPr rtl="0"/>
              <a:t>‹#›</a:t>
            </a:fld>
            <a:endParaRPr lang="en-US" dirty="0"/>
          </a:p>
        </p:txBody>
      </p:sp>
    </p:spTree>
    <p:extLst>
      <p:ext uri="{BB962C8B-B14F-4D97-AF65-F5344CB8AC3E}">
        <p14:creationId xmlns:p14="http://schemas.microsoft.com/office/powerpoint/2010/main" val="2894573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0" y="1628800"/>
            <a:ext cx="9144000" cy="4968552"/>
          </a:xfrm>
        </p:spPr>
        <p:txBody>
          <a:bodyPr>
            <a:normAutofit/>
          </a:bodyPr>
          <a:lstStyle/>
          <a:p>
            <a:r>
              <a:rPr lang="ar-SA" b="1" dirty="0"/>
              <a:t>گۆڕان له ‌زماندا</a:t>
            </a:r>
            <a:r>
              <a:rPr lang="ar-SA" dirty="0"/>
              <a:t>:</a:t>
            </a:r>
            <a:endParaRPr lang="en-US" dirty="0"/>
          </a:p>
          <a:p>
            <a:r>
              <a:rPr lang="ar-SA" dirty="0"/>
              <a:t>•</a:t>
            </a:r>
            <a:r>
              <a:rPr lang="ar-SA" b="1" dirty="0"/>
              <a:t>چەمك و پێناسەی گۆڕان لە زماندا</a:t>
            </a:r>
            <a:endParaRPr lang="en-US" dirty="0"/>
          </a:p>
          <a:p>
            <a:r>
              <a:rPr lang="ar-SA" b="1" dirty="0"/>
              <a:t> </a:t>
            </a:r>
            <a:endParaRPr lang="en-US" dirty="0"/>
          </a:p>
        </p:txBody>
      </p:sp>
      <p:sp>
        <p:nvSpPr>
          <p:cNvPr id="3" name="Title 2"/>
          <p:cNvSpPr>
            <a:spLocks noGrp="1"/>
          </p:cNvSpPr>
          <p:nvPr>
            <p:ph type="ctrTitle" idx="4294967295"/>
          </p:nvPr>
        </p:nvSpPr>
        <p:spPr>
          <a:xfrm>
            <a:off x="5220073" y="0"/>
            <a:ext cx="3923928" cy="2132856"/>
          </a:xfrm>
        </p:spPr>
        <p:txBody>
          <a:bodyPr>
            <a:noAutofit/>
          </a:bodyPr>
          <a:lstStyle/>
          <a:p>
            <a:pPr algn="r"/>
            <a:r>
              <a:rPr lang="ar-IQ" sz="2400" b="1" dirty="0">
                <a:solidFill>
                  <a:schemeClr val="tx2"/>
                </a:solidFill>
                <a:latin typeface="+mn-lt"/>
                <a:ea typeface="+mn-ea"/>
                <a:cs typeface="+mn-cs"/>
              </a:rPr>
              <a:t>كوردناسي</a:t>
            </a:r>
            <a:br>
              <a:rPr lang="ar-IQ" sz="2400" b="1" dirty="0">
                <a:solidFill>
                  <a:schemeClr val="tx2"/>
                </a:solidFill>
                <a:latin typeface="+mn-lt"/>
                <a:ea typeface="+mn-ea"/>
                <a:cs typeface="+mn-cs"/>
              </a:rPr>
            </a:br>
            <a:r>
              <a:rPr lang="ar-IQ" sz="2400" b="1" dirty="0">
                <a:solidFill>
                  <a:schemeClr val="tx2"/>
                </a:solidFill>
                <a:latin typeface="+mn-lt"/>
                <a:ea typeface="+mn-ea"/>
                <a:cs typeface="+mn-cs"/>
              </a:rPr>
              <a:t>قوناغي يةكةم</a:t>
            </a:r>
            <a:endParaRPr lang="ar-EG" sz="2400" b="1" dirty="0">
              <a:solidFill>
                <a:schemeClr val="tx2"/>
              </a:solidFill>
              <a:latin typeface="+mn-lt"/>
              <a:ea typeface="+mn-ea"/>
              <a:cs typeface="+mn-cs"/>
            </a:endParaRPr>
          </a:p>
        </p:txBody>
      </p:sp>
      <p:sp>
        <p:nvSpPr>
          <p:cNvPr id="2" name="Rectangle 1"/>
          <p:cNvSpPr/>
          <p:nvPr/>
        </p:nvSpPr>
        <p:spPr>
          <a:xfrm>
            <a:off x="0" y="1166843"/>
            <a:ext cx="9144000" cy="1446550"/>
          </a:xfrm>
          <a:prstGeom prst="rect">
            <a:avLst/>
          </a:prstGeom>
        </p:spPr>
        <p:txBody>
          <a:bodyPr wrap="square">
            <a:spAutoFit/>
          </a:bodyPr>
          <a:lstStyle/>
          <a:p>
            <a:pPr algn="l"/>
            <a:endParaRPr lang="ar-EG" sz="7200" b="1" dirty="0" smtClean="0">
              <a:ln w="13970" cmpd="sng">
                <a:solidFill>
                  <a:srgbClr val="FFFFFF"/>
                </a:solidFill>
                <a:prstDash val="solid"/>
              </a:ln>
              <a:solidFill>
                <a:prstClr val="black"/>
              </a:solidFill>
              <a:effectLst>
                <a:outerShdw blurRad="63500" dir="3600000" algn="tl" rotWithShape="0">
                  <a:srgbClr val="000000">
                    <a:alpha val="70000"/>
                  </a:srgbClr>
                </a:outerShdw>
              </a:effectLst>
              <a:latin typeface="Bodoni MT Condensed"/>
              <a:ea typeface="+mj-ea"/>
              <a:cs typeface="Times New Roman"/>
            </a:endParaRPr>
          </a:p>
          <a:p>
            <a:pPr algn="ctr"/>
            <a:endParaRPr lang="ar-EG" sz="1600" dirty="0"/>
          </a:p>
        </p:txBody>
      </p:sp>
    </p:spTree>
    <p:extLst>
      <p:ext uri="{BB962C8B-B14F-4D97-AF65-F5344CB8AC3E}">
        <p14:creationId xmlns:p14="http://schemas.microsoft.com/office/powerpoint/2010/main" val="1225043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dirty="0"/>
              <a:t> </a:t>
            </a:r>
            <a:endParaRPr lang="en-US" dirty="0"/>
          </a:p>
          <a:p>
            <a:r>
              <a:rPr lang="ar-SA" b="1" dirty="0"/>
              <a:t>٤- هۆكاری ئابووری و بازرگانی</a:t>
            </a:r>
            <a:endParaRPr lang="en-US" dirty="0"/>
          </a:p>
          <a:p>
            <a:r>
              <a:rPr lang="ar-SA" dirty="0"/>
              <a:t>     هۆكارێكی گرنگ و گەورەیە بۆ گۆڕینی زمان، بەهۆی ئەوەی لە نێوان میللەتان ئاڵوگۆڕی ئابووری و بازرگانی دەكرێت، لە هەمان كاتیشدا وشە و زاراوەی نوێ دێتە ئاراوە، ئەمە وا دەكات ببنە هۆی گۆڕینی وشە و واتای نوێ، چونكە ناوی هەندێ شوێن و كاڵای بازرگانی لە هەندێ وڵاتدا جیاوازە لەگەڵ وڵاتێكی تر.</a:t>
            </a:r>
            <a:endParaRPr lang="en-US" dirty="0"/>
          </a:p>
        </p:txBody>
      </p:sp>
    </p:spTree>
    <p:extLst>
      <p:ext uri="{BB962C8B-B14F-4D97-AF65-F5344CB8AC3E}">
        <p14:creationId xmlns:p14="http://schemas.microsoft.com/office/powerpoint/2010/main" val="1440881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a:t>٥- هۆکاری ڕۆشنبیری </a:t>
            </a:r>
            <a:endParaRPr lang="en-US" dirty="0"/>
          </a:p>
          <a:p>
            <a:r>
              <a:rPr lang="ar-SA" dirty="0"/>
              <a:t>    پەیوەندی ڕۆشبیری دوو نەتەوەی جیاواز، هۆیەكە بۆ تێكەڵاوی زمان، چونكە هەریەكە شت لەویدیكە وەردەگرێت، بەتایبەتی لە زمانی نووسیندا.</a:t>
            </a:r>
            <a:endParaRPr lang="en-US" dirty="0"/>
          </a:p>
          <a:p>
            <a:r>
              <a:rPr lang="ar-SA" dirty="0" smtClean="0"/>
              <a:t>موش </a:t>
            </a:r>
            <a:r>
              <a:rPr lang="ar-SA" dirty="0"/>
              <a:t>ـ خەرپووت و ئەرزنجان دەگرێتەوە، كەواتە ئەمانە دەكەونە ناوچەی دەرسیمەوە.</a:t>
            </a:r>
            <a:endParaRPr lang="en-US" dirty="0"/>
          </a:p>
        </p:txBody>
      </p:sp>
    </p:spTree>
    <p:extLst>
      <p:ext uri="{BB962C8B-B14F-4D97-AF65-F5344CB8AC3E}">
        <p14:creationId xmlns:p14="http://schemas.microsoft.com/office/powerpoint/2010/main" val="36818545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a:t>٦- هۆكاری ئایینی</a:t>
            </a:r>
            <a:endParaRPr lang="en-US" dirty="0"/>
          </a:p>
          <a:p>
            <a:r>
              <a:rPr lang="ar-SA" dirty="0"/>
              <a:t>    ئایین ڕۆڵی كارا لە ژیانی كۆمەڵگەدا دەبینێت، بەوەی دەتوانێت تاكەكانی كۆمەڵگەی زمانە جیاوازەكان لەژێر چەتری بیروباوەڕی خۆیدا كۆبكاتەوە، بێگومان زمانی ئایین كاریگەری دەبێت لەسەر زمانی نەتەوە لەهەردوو باردا، ئەگەر یەك زمان بن یان جیاواز بن، گەشە و گۆڕانی زمانی ڕوو دەدات</a:t>
            </a:r>
            <a:endParaRPr lang="en-US" dirty="0"/>
          </a:p>
          <a:p>
            <a:r>
              <a:rPr lang="ar-SA" dirty="0"/>
              <a:t> </a:t>
            </a:r>
            <a:endParaRPr lang="en-US" dirty="0"/>
          </a:p>
        </p:txBody>
      </p:sp>
    </p:spTree>
    <p:extLst>
      <p:ext uri="{BB962C8B-B14F-4D97-AF65-F5344CB8AC3E}">
        <p14:creationId xmlns:p14="http://schemas.microsoft.com/office/powerpoint/2010/main" val="9287127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fontScale="90000"/>
          </a:bodyPr>
          <a:lstStyle/>
          <a:p>
            <a:r>
              <a:rPr lang="ar-SA" sz="4400" b="1" dirty="0"/>
              <a:t>گۆڕان لە ئاستەكانی زماندا</a:t>
            </a:r>
            <a:r>
              <a:rPr lang="en-US" sz="4400" dirty="0"/>
              <a:t/>
            </a:r>
            <a:br>
              <a:rPr lang="en-US" sz="4400" dirty="0"/>
            </a:br>
            <a:r>
              <a:rPr lang="en-US" sz="4400" dirty="0"/>
              <a:t/>
            </a:r>
            <a:br>
              <a:rPr lang="en-US" sz="4400" dirty="0"/>
            </a:br>
            <a:r>
              <a:rPr lang="ar-IQ" sz="4400" b="1" dirty="0" smtClean="0"/>
              <a:t>: </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10000"/>
          </a:bodyPr>
          <a:lstStyle/>
          <a:p>
            <a:r>
              <a:rPr lang="ar-SA" dirty="0" smtClean="0"/>
              <a:t> </a:t>
            </a:r>
            <a:endParaRPr lang="en-US" dirty="0"/>
          </a:p>
          <a:p>
            <a:r>
              <a:rPr lang="ar-SA" b="1" dirty="0"/>
              <a:t>١- گۆڕان له‌ ئاستی دەنگسازیدا    </a:t>
            </a:r>
            <a:endParaRPr lang="en-US" dirty="0"/>
          </a:p>
          <a:p>
            <a:r>
              <a:rPr lang="ar-SA" dirty="0"/>
              <a:t>    بێگومان ئەگەر هەر وشەیەك دەنگێكی لێ بسوێت وشەیەكی تری لێ دروست دەبێت و ڕەنگە واتایەكی نوێ بدات. هەندێكجار گۆڕانی دەنگی بە هۆكاری دەرەكی بەهۆی كاریگەری دەنگەكانی زمانێك لەسەر زمانێكی تر ڕوودەدات.</a:t>
            </a:r>
            <a:endParaRPr lang="en-US" dirty="0"/>
          </a:p>
          <a:p>
            <a:r>
              <a:rPr lang="ar-SA" dirty="0"/>
              <a:t> </a:t>
            </a:r>
            <a:endParaRPr lang="en-US" dirty="0"/>
          </a:p>
          <a:p>
            <a:r>
              <a:rPr lang="ar-SA" dirty="0"/>
              <a:t>      </a:t>
            </a:r>
            <a:endParaRPr lang="en-US" dirty="0"/>
          </a:p>
          <a:p>
            <a:r>
              <a:rPr lang="ar-SA" b="1" dirty="0"/>
              <a:t>٢- گۆڕان لە ئاستی وشەسازیدا</a:t>
            </a:r>
            <a:endParaRPr lang="en-US" dirty="0"/>
          </a:p>
          <a:p>
            <a:r>
              <a:rPr lang="ar-SA" dirty="0"/>
              <a:t>    یەكێك لە دیاردەكانی گۆڕانی زمان، دەركەوتنی وشەی نوێیە لە زمان، كە ئەمەش دروستكردنی وشەی نوێ و خواستنی وشە دەگرێتەوە. </a:t>
            </a:r>
            <a:endParaRPr lang="en-US" dirty="0"/>
          </a:p>
          <a:p>
            <a:r>
              <a:rPr lang="ar-SA" dirty="0"/>
              <a:t>     </a:t>
            </a:r>
            <a:endParaRPr lang="en-US" dirty="0"/>
          </a:p>
          <a:p>
            <a:r>
              <a:rPr lang="ar-SA" b="1" dirty="0"/>
              <a:t>٣- گۆڕان له‌ ئاستی ڕستەسازیدا</a:t>
            </a:r>
            <a:endParaRPr lang="en-US" dirty="0"/>
          </a:p>
          <a:p>
            <a:r>
              <a:rPr lang="ar-SA" dirty="0"/>
              <a:t>   لە ئاستی ڕستەسازیدا گۆڕان كەمتر ڕوودەدات وەك لە ئاستەكانی تر، بەڵام دیسانەوە لێرەشدا گۆڕان شتێكی ئاسییە و هەندێكجار بەدی دەكرێت، گۆڕان لەم ئاستەدا لە چەند شێوەیەك بەدی دەكرێت. </a:t>
            </a:r>
            <a:endParaRPr lang="en-US" dirty="0"/>
          </a:p>
          <a:p>
            <a:endParaRPr lang="en-US" dirty="0"/>
          </a:p>
        </p:txBody>
      </p:sp>
    </p:spTree>
    <p:extLst>
      <p:ext uri="{BB962C8B-B14F-4D97-AF65-F5344CB8AC3E}">
        <p14:creationId xmlns:p14="http://schemas.microsoft.com/office/powerpoint/2010/main" val="12529654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زمانی ستاندارد و هۆكاره‌كانی دروستبوونی</a:t>
            </a:r>
            <a:endParaRPr lang="en-US" sz="4400" dirty="0"/>
          </a:p>
        </p:txBody>
      </p:sp>
      <p:sp>
        <p:nvSpPr>
          <p:cNvPr id="3" name="عنصر نائب للمحتوى 2"/>
          <p:cNvSpPr>
            <a:spLocks noGrp="1"/>
          </p:cNvSpPr>
          <p:nvPr>
            <p:ph idx="1"/>
          </p:nvPr>
        </p:nvSpPr>
        <p:spPr>
          <a:xfrm>
            <a:off x="0" y="1600200"/>
            <a:ext cx="9144000" cy="5257800"/>
          </a:xfrm>
        </p:spPr>
        <p:txBody>
          <a:bodyPr>
            <a:normAutofit fontScale="92500" lnSpcReduction="20000"/>
          </a:bodyPr>
          <a:lstStyle/>
          <a:p>
            <a:r>
              <a:rPr lang="ar-SA" b="1" dirty="0"/>
              <a:t>* ڕێگەی پلانی زمان</a:t>
            </a:r>
            <a:endParaRPr lang="en-US" dirty="0"/>
          </a:p>
          <a:p>
            <a:r>
              <a:rPr lang="ar-SA" dirty="0"/>
              <a:t>پلانی زمان یاخود ئەندازەی زمان، هەوڵێكی ورد و سیستیماتیكی و لەسەر تیۆر دامەزراوە، بۆ چارەسەركردنی كێشەكانی پەیوەندیكردنی كۆمەڵگه‌یەكی (فرەزمانی) یاخود (تاكزمانی). ئەو سیاسەتەی زمان هەوڵ دەدات لەناو هەموو دیالێكتەكانی زمانێك (كۆمەڵگای تاكزمانی) یان زمانەكانی كۆمەڵگایەكی فرەزمان، زارێك بۆ تاكەكانی نەتەوەیەك بكاتە زمانی ستاندارد یان زمانی فەرمی وڵات. لەناو كۆمەڵگه‌ی فرەنەتەوەش زمانێك هەڵدەبژێرێ كە ببێتە زمانی فەرمی وڵات.</a:t>
            </a:r>
            <a:endParaRPr lang="en-US" dirty="0"/>
          </a:p>
          <a:p>
            <a:r>
              <a:rPr lang="ar-SA" dirty="0"/>
              <a:t> پلانی زمانیش بۆ پرۆسەی بە ستانداردبوونی زارێك لە كۆمەڵگای كوردی تاكزماندا، بەو چەند قۆناغانەی خوارەوە دەبێت:</a:t>
            </a:r>
            <a:endParaRPr lang="en-US" dirty="0"/>
          </a:p>
          <a:p>
            <a:r>
              <a:rPr lang="ar-SA" dirty="0"/>
              <a:t>یەكەم: هەڵبژاردنی زارێك یان بنزارێك</a:t>
            </a:r>
            <a:endParaRPr lang="en-US" dirty="0"/>
          </a:p>
          <a:p>
            <a:r>
              <a:rPr lang="ar-SA" dirty="0"/>
              <a:t>دووەم: بەسیستەمكردن</a:t>
            </a:r>
            <a:endParaRPr lang="en-US" dirty="0"/>
          </a:p>
          <a:p>
            <a:r>
              <a:rPr lang="ar-SA" dirty="0"/>
              <a:t>سێیەم: بەهەمەلایەنكردن</a:t>
            </a:r>
            <a:endParaRPr lang="en-US" dirty="0"/>
          </a:p>
          <a:p>
            <a:r>
              <a:rPr lang="ar-SA" dirty="0"/>
              <a:t>چوارەم: جێبەجێكردن</a:t>
            </a:r>
            <a:endParaRPr lang="en-US" dirty="0"/>
          </a:p>
          <a:p>
            <a:r>
              <a:rPr lang="ar-SA" dirty="0"/>
              <a:t>پێنجەم: قەبوڵكردنی جەماوەریی</a:t>
            </a:r>
            <a:endParaRPr lang="en-US" dirty="0"/>
          </a:p>
          <a:p>
            <a:r>
              <a:rPr lang="ar-SA" dirty="0"/>
              <a:t> </a:t>
            </a:r>
            <a:endParaRPr lang="en-US" dirty="0"/>
          </a:p>
          <a:p>
            <a:r>
              <a:rPr lang="ar-SA" dirty="0"/>
              <a:t> </a:t>
            </a:r>
            <a:endParaRPr lang="en-US" dirty="0"/>
          </a:p>
        </p:txBody>
      </p:sp>
    </p:spTree>
    <p:extLst>
      <p:ext uri="{BB962C8B-B14F-4D97-AF65-F5344CB8AC3E}">
        <p14:creationId xmlns:p14="http://schemas.microsoft.com/office/powerpoint/2010/main" val="13178951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a:stretch>
            <a:fillRect/>
          </a:stretch>
        </p:blipFill>
        <p:spPr bwMode="auto">
          <a:xfrm>
            <a:off x="0" y="0"/>
            <a:ext cx="9144000" cy="7310438"/>
          </a:xfrm>
          <a:prstGeom prst="rect">
            <a:avLst/>
          </a:prstGeom>
          <a:ln>
            <a:noFill/>
          </a:ln>
          <a:effectLst>
            <a:softEdge rad="112500"/>
          </a:effectLst>
        </p:spPr>
      </p:pic>
      <p:sp>
        <p:nvSpPr>
          <p:cNvPr id="70659" name="Rectangle 7"/>
          <p:cNvSpPr>
            <a:spLocks noChangeArrowheads="1"/>
          </p:cNvSpPr>
          <p:nvPr/>
        </p:nvSpPr>
        <p:spPr bwMode="auto">
          <a:xfrm rot="20298674">
            <a:off x="281957" y="1427970"/>
            <a:ext cx="7554753" cy="2391307"/>
          </a:xfrm>
          <a:prstGeom prst="rect">
            <a:avLst/>
          </a:prstGeom>
          <a:solidFill>
            <a:schemeClr val="accent1"/>
          </a:solidFill>
          <a:ln w="9525">
            <a:solidFill>
              <a:schemeClr val="tx1"/>
            </a:solidFill>
            <a:miter lim="800000"/>
            <a:headEnd/>
            <a:tailEnd/>
          </a:ln>
        </p:spPr>
        <p:txBody>
          <a:bodyPr wrap="none" anchor="ctr"/>
          <a:lstStyle/>
          <a:p>
            <a:pPr algn="ctr"/>
            <a:r>
              <a:rPr lang="ar-IQ" sz="7200" b="1" smtClean="0">
                <a:solidFill>
                  <a:srgbClr val="002060"/>
                </a:solidFill>
                <a:effectLst>
                  <a:outerShdw blurRad="38100" dist="38100" dir="2700000" algn="tl">
                    <a:srgbClr val="000000">
                      <a:alpha val="43137"/>
                    </a:srgbClr>
                  </a:outerShdw>
                </a:effectLst>
                <a:latin typeface="Calibri"/>
                <a:ea typeface="Calibri"/>
                <a:cs typeface="Ali-A-Samik" pitchFamily="2" charset="-78"/>
              </a:rPr>
              <a:t>سوباس بو قوتابياني بةريز</a:t>
            </a:r>
            <a:endParaRPr lang="en-US" sz="7200" b="1" dirty="0">
              <a:solidFill>
                <a:srgbClr val="002060"/>
              </a:solidFill>
              <a:effectLst>
                <a:outerShdw blurRad="38100" dist="38100" dir="2700000" algn="tl">
                  <a:srgbClr val="000000">
                    <a:alpha val="43137"/>
                  </a:srgbClr>
                </a:outerShdw>
              </a:effectLst>
              <a:latin typeface="Calibri"/>
              <a:ea typeface="Calibri"/>
              <a:cs typeface="Ali-A-Samik" pitchFamily="2" charset="-78"/>
            </a:endParaRPr>
          </a:p>
        </p:txBody>
      </p:sp>
    </p:spTree>
    <p:extLst>
      <p:ext uri="{BB962C8B-B14F-4D97-AF65-F5344CB8AC3E}">
        <p14:creationId xmlns:p14="http://schemas.microsoft.com/office/powerpoint/2010/main" val="20290840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0659"/>
                                        </p:tgtEl>
                                        <p:attrNameLst>
                                          <p:attrName>ppt_w</p:attrName>
                                        </p:attrNameLst>
                                      </p:cBhvr>
                                      <p:tavLst>
                                        <p:tav tm="0">
                                          <p:val>
                                            <p:strVal val="ppt_w"/>
                                          </p:val>
                                        </p:tav>
                                        <p:tav tm="100000">
                                          <p:val>
                                            <p:fltVal val="0"/>
                                          </p:val>
                                        </p:tav>
                                      </p:tavLst>
                                    </p:anim>
                                    <p:anim calcmode="lin" valueType="num">
                                      <p:cBhvr>
                                        <p:cTn id="7" dur="500"/>
                                        <p:tgtEl>
                                          <p:spTgt spid="70659"/>
                                        </p:tgtEl>
                                        <p:attrNameLst>
                                          <p:attrName>ppt_h</p:attrName>
                                        </p:attrNameLst>
                                      </p:cBhvr>
                                      <p:tavLst>
                                        <p:tav tm="0">
                                          <p:val>
                                            <p:strVal val="ppt_h"/>
                                          </p:val>
                                        </p:tav>
                                        <p:tav tm="100000">
                                          <p:val>
                                            <p:fltVal val="0"/>
                                          </p:val>
                                        </p:tav>
                                      </p:tavLst>
                                    </p:anim>
                                    <p:animEffect transition="out" filter="fade">
                                      <p:cBhvr>
                                        <p:cTn id="8" dur="500"/>
                                        <p:tgtEl>
                                          <p:spTgt spid="70659"/>
                                        </p:tgtEl>
                                      </p:cBhvr>
                                    </p:animEffect>
                                    <p:set>
                                      <p:cBhvr>
                                        <p:cTn id="9" dur="1" fill="hold">
                                          <p:stCondLst>
                                            <p:cond delay="499"/>
                                          </p:stCondLst>
                                        </p:cTn>
                                        <p:tgtEl>
                                          <p:spTgt spid="70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endParaRPr lang="ar-SA" sz="4400" dirty="0">
              <a:solidFill>
                <a:srgbClr val="C00000"/>
              </a:solidFill>
              <a:cs typeface="Ali-A-Jiddah" pitchFamily="2" charset="-78"/>
            </a:endParaRPr>
          </a:p>
        </p:txBody>
      </p:sp>
      <p:sp>
        <p:nvSpPr>
          <p:cNvPr id="3" name="عنصر نائب للمحتوى 2"/>
          <p:cNvSpPr>
            <a:spLocks noGrp="1"/>
          </p:cNvSpPr>
          <p:nvPr>
            <p:ph idx="1"/>
          </p:nvPr>
        </p:nvSpPr>
        <p:spPr>
          <a:xfrm>
            <a:off x="0" y="1600200"/>
            <a:ext cx="9144000" cy="5257800"/>
          </a:xfrm>
        </p:spPr>
        <p:txBody>
          <a:bodyPr>
            <a:normAutofit/>
          </a:bodyPr>
          <a:lstStyle/>
          <a:p>
            <a:endParaRPr lang="ar-IQ" sz="3600" b="1" dirty="0" smtClean="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a:p>
            <a:endParaRPr lang="ar-IQ"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a:p>
            <a:pPr algn="ctr"/>
            <a:r>
              <a:rPr lang="ar-IQ" sz="3600" b="1" dirty="0" smtClean="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rPr>
              <a:t>بسم الله الرحمن الرحيم</a:t>
            </a:r>
            <a:endParaRPr lang="ar-SA"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p:txBody>
      </p:sp>
    </p:spTree>
    <p:extLst>
      <p:ext uri="{BB962C8B-B14F-4D97-AF65-F5344CB8AC3E}">
        <p14:creationId xmlns:p14="http://schemas.microsoft.com/office/powerpoint/2010/main" val="10519680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گۆڕان له ‌زماندا</a:t>
            </a:r>
            <a:r>
              <a:rPr lang="ar-SA" sz="4400" dirty="0"/>
              <a:t>:</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IQ" b="1" dirty="0"/>
              <a:t> </a:t>
            </a:r>
            <a:endParaRPr lang="en-US" dirty="0"/>
          </a:p>
          <a:p>
            <a:r>
              <a:rPr lang="ar-SA" dirty="0" smtClean="0"/>
              <a:t>•</a:t>
            </a:r>
            <a:r>
              <a:rPr lang="ar-SA" b="1" dirty="0"/>
              <a:t>چەمك و پێناسەی گۆڕان لە زماندا</a:t>
            </a:r>
            <a:endParaRPr lang="en-US" dirty="0"/>
          </a:p>
          <a:p>
            <a:r>
              <a:rPr lang="ar-SA" dirty="0"/>
              <a:t>     بێگومان هەموو زمانێكی زیندوو بە بەردەوامی دەگۆڕێت، هۆكارەكانی گۆڕانیش بەزۆری بۆ ئەو داهێنانانەی مرۆڤ، كە بەردەوام بەدەستییان دەهێنێت لە ماوەی ژیانیدا، دەگەڕێتەوە. بێگومان ئەم بەرهەم و داهێنانانەش پێویستییان بە ناوێك هەیە بۆ ئەوەی بناسرێنەوە، بەمەش لە ماوەی ساڵێكدا ڕەنگە هەندێك وشەی نوێ لەم ڕێگەیەوە بێنە ناو زمان.</a:t>
            </a:r>
            <a:endParaRPr lang="en-US" dirty="0"/>
          </a:p>
          <a:p>
            <a:r>
              <a:rPr lang="ar-SA" b="1" dirty="0"/>
              <a:t> </a:t>
            </a:r>
            <a:endParaRPr lang="en-US" dirty="0"/>
          </a:p>
          <a:p>
            <a:endParaRPr lang="ar-SA"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p:txBody>
      </p:sp>
    </p:spTree>
    <p:extLst>
      <p:ext uri="{BB962C8B-B14F-4D97-AF65-F5344CB8AC3E}">
        <p14:creationId xmlns:p14="http://schemas.microsoft.com/office/powerpoint/2010/main" val="13229062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395536" y="1600200"/>
            <a:ext cx="8064896" cy="4637112"/>
          </a:xfrm>
        </p:spPr>
        <p:txBody>
          <a:bodyPr>
            <a:normAutofit fontScale="92500" lnSpcReduction="10000"/>
          </a:bodyPr>
          <a:lstStyle/>
          <a:p>
            <a:r>
              <a:rPr lang="ar-SA" b="1" dirty="0" smtClean="0"/>
              <a:t>یه‌كه‌م</a:t>
            </a:r>
            <a:r>
              <a:rPr lang="ar-SA" b="1" dirty="0"/>
              <a:t>: هۆكاری ناوەكی</a:t>
            </a:r>
            <a:endParaRPr lang="en-US" dirty="0"/>
          </a:p>
          <a:p>
            <a:r>
              <a:rPr lang="ar-SA" dirty="0"/>
              <a:t>      هەندێك هێزی شاراوە هەیە كە كاریگەری لەسەر گۆڕانی زمان هەیە، ئەم هێزە هەرگیز دەستی بەسەردا ناگیرێت و ڕاناگیرێت، پێوەندی بە دینامیكییەتی ناوەوەی كڕۆكی كەرەسە و سروشتی زمان خۆیەوە هەیە. ئەم سروشتە هەمووی هەرچییەكی تێدایە، لە جووڵە و گۆڕانێكی بەردەوامە، هیچ هێزێ نییە بتوانێ ڕایبگرێ.</a:t>
            </a:r>
            <a:endParaRPr lang="en-US" dirty="0"/>
          </a:p>
          <a:p>
            <a:r>
              <a:rPr lang="ar-SA" dirty="0"/>
              <a:t>هەندێك لە زمانەوانان پێیان وایە گۆڕانی گەورەی زمان ئەوكاتە ڕوودەدات، كە خەڵكێك بۆ ناوچەیەك كۆچ دەكەن، یان دانیشتوانی ئەسڵی شوێنێك، زمانی خەڵكە كۆچكردووە تازە هاتووەكە فێر دەبن، كە فێریشی دەبن بەچاكی فێری نابن, به‌ڵكو به‌شێوه‌یه‌كی ناڕێك و ناته‌واو فێری ده‌بن. ئیدی ئەو زمانە ناتەواوە دەگوێزرێتەوە بۆ منداڵەكانی خۆیان و خەڵكانی دی، كە ئەمەش لە ئەنجامدا گۆڕان لە زماندا دروستدەكات.</a:t>
            </a:r>
            <a:endParaRPr lang="en-US" dirty="0"/>
          </a:p>
          <a:p>
            <a:r>
              <a:rPr lang="ar-SA" dirty="0"/>
              <a:t> </a:t>
            </a:r>
            <a:endParaRPr lang="en-US" dirty="0"/>
          </a:p>
          <a:p>
            <a:r>
              <a:rPr lang="ar-SA" dirty="0"/>
              <a:t> </a:t>
            </a:r>
            <a:endParaRPr lang="en-US" dirty="0"/>
          </a:p>
        </p:txBody>
      </p:sp>
    </p:spTree>
    <p:extLst>
      <p:ext uri="{BB962C8B-B14F-4D97-AF65-F5344CB8AC3E}">
        <p14:creationId xmlns:p14="http://schemas.microsoft.com/office/powerpoint/2010/main" val="34759305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smtClean="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smtClean="0"/>
              <a:t>دووه‌م/ هۆكاری دەرەكی</a:t>
            </a:r>
            <a:endParaRPr lang="en-US" dirty="0" smtClean="0"/>
          </a:p>
          <a:p>
            <a:r>
              <a:rPr lang="ar-SA" dirty="0" smtClean="0"/>
              <a:t>   ئەمەیان پەیوەستە بە ژینگە، واتە ژینگە ڕۆڵی باڵا دەگێڕێت لە ئاراستەكردنی سروشتی گۆڕینەكە، ئەگەر سیستەمێ بخرێتە دوو ژینگەی جیاواز، پاش ماوەیەك دەگۆڕێت، لەهەر ژینگەیەكدا بەجۆرێك دەردەكەوێت، لە ئەنجامدا دەبێتە دوو سیستەمی جیاواز. هەر یەكە بەپێی بارودۆخی ژینگە تایبەتییەكەی خۆی دەگۆڕێت.</a:t>
            </a:r>
            <a:endParaRPr lang="en-US" dirty="0"/>
          </a:p>
        </p:txBody>
      </p:sp>
    </p:spTree>
    <p:extLst>
      <p:ext uri="{BB962C8B-B14F-4D97-AF65-F5344CB8AC3E}">
        <p14:creationId xmlns:p14="http://schemas.microsoft.com/office/powerpoint/2010/main" val="26681526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pPr marL="0" indent="0">
              <a:buNone/>
            </a:pPr>
            <a:endParaRPr lang="en-US" sz="3600" dirty="0"/>
          </a:p>
          <a:p>
            <a:r>
              <a:rPr lang="ar-SA" b="1" dirty="0"/>
              <a:t>١- هۆكاری سیاسی</a:t>
            </a:r>
            <a:endParaRPr lang="en-US" dirty="0"/>
          </a:p>
          <a:p>
            <a:r>
              <a:rPr lang="ar-SA" dirty="0"/>
              <a:t>      داگیركردنی وڵاتێك لەلایەن وڵاتێكی تر، یان جەنگێكی ماوە درێژی نێوان دوو نەتەوەی زمان جیاواز، یان چەند نەتەوەیەكی زمان جیاواز، دەبێتە هۆی تێكەڵاوی زمانیان و زمان لەیەكتروەرگرتن</a:t>
            </a:r>
            <a:endParaRPr lang="en-US" dirty="0"/>
          </a:p>
          <a:p>
            <a:r>
              <a:rPr lang="ar-SA" b="1" dirty="0"/>
              <a:t> </a:t>
            </a:r>
            <a:endParaRPr lang="en-US" dirty="0"/>
          </a:p>
        </p:txBody>
      </p:sp>
    </p:spTree>
    <p:extLst>
      <p:ext uri="{BB962C8B-B14F-4D97-AF65-F5344CB8AC3E}">
        <p14:creationId xmlns:p14="http://schemas.microsoft.com/office/powerpoint/2010/main" val="1801687632"/>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b="1" dirty="0"/>
              <a:t>- هۆكاری كۆمەڵایەتی </a:t>
            </a:r>
            <a:endParaRPr lang="en-US" dirty="0"/>
          </a:p>
          <a:p>
            <a:r>
              <a:rPr lang="ar-SA" dirty="0"/>
              <a:t>    پێویستییەكانی مرۆڤ لەگەڵ گۆڕانی كۆمەڵایەتی گۆڕانیان بەسەردا دێت، یەكێ لەو پێداویستیانەش زمانە، زمانیش وەك هەر دیاردەیەك خۆی لەگەڵ گۆڕانكارییەكانی كۆمەڵگە دەگونجێنێت، زمانی مرۆڤ بەردەوام دەگۆڕێت و لە پێشكەوتندایە، بەجۆرێ هەر گۆڕانكارییەك لە كۆمەڵگەدا ڕوودەدات ڕاستەوخۆ كاریگەری بەسەر زمانەوە دەبێت و دەگۆڕێت.</a:t>
            </a:r>
            <a:endParaRPr lang="en-US" dirty="0"/>
          </a:p>
          <a:p>
            <a:r>
              <a:rPr lang="ar-SA" dirty="0"/>
              <a:t> </a:t>
            </a:r>
            <a:endParaRPr lang="en-US" dirty="0"/>
          </a:p>
          <a:p>
            <a:r>
              <a:rPr lang="ar-SA" dirty="0"/>
              <a:t> </a:t>
            </a:r>
            <a:endParaRPr lang="en-US" dirty="0"/>
          </a:p>
        </p:txBody>
      </p:sp>
    </p:spTree>
    <p:extLst>
      <p:ext uri="{BB962C8B-B14F-4D97-AF65-F5344CB8AC3E}">
        <p14:creationId xmlns:p14="http://schemas.microsoft.com/office/powerpoint/2010/main" val="32866214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dirty="0"/>
              <a:t>- </a:t>
            </a:r>
            <a:r>
              <a:rPr lang="ar-SA" b="1" dirty="0"/>
              <a:t>هۆكاری جوگرافی</a:t>
            </a:r>
            <a:endParaRPr lang="en-US" dirty="0"/>
          </a:p>
          <a:p>
            <a:r>
              <a:rPr lang="ar-SA" dirty="0"/>
              <a:t> هەر زمانێك جوگرافیای تایبەت بە خۆی هەیە، بۆیە سروشتی جوگرافی بۆ ژینگەی زمان كاریگەرییەكی گەورەی هەیە لەسەر جۆری گۆڕانەكە، كە تووشی زمان دەبێت، </a:t>
            </a:r>
            <a:endParaRPr lang="en-US" dirty="0"/>
          </a:p>
          <a:p>
            <a:r>
              <a:rPr lang="ar-SA" dirty="0"/>
              <a:t> </a:t>
            </a:r>
            <a:endParaRPr lang="en-US" dirty="0"/>
          </a:p>
          <a:p>
            <a:r>
              <a:rPr lang="ar-SA" dirty="0"/>
              <a:t> </a:t>
            </a:r>
            <a:endParaRPr lang="en-US" dirty="0"/>
          </a:p>
        </p:txBody>
      </p:sp>
    </p:spTree>
    <p:extLst>
      <p:ext uri="{BB962C8B-B14F-4D97-AF65-F5344CB8AC3E}">
        <p14:creationId xmlns:p14="http://schemas.microsoft.com/office/powerpoint/2010/main" val="41649655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SA" sz="4400" b="1" dirty="0"/>
              <a:t>هۆكارەكانی گۆڕان لە زماندا</a:t>
            </a:r>
            <a:endParaRPr lang="en-US" sz="4400" dirty="0"/>
          </a:p>
        </p:txBody>
      </p:sp>
      <p:sp>
        <p:nvSpPr>
          <p:cNvPr id="3" name="عنصر نائب للمحتوى 2"/>
          <p:cNvSpPr>
            <a:spLocks noGrp="1"/>
          </p:cNvSpPr>
          <p:nvPr>
            <p:ph idx="1"/>
          </p:nvPr>
        </p:nvSpPr>
        <p:spPr>
          <a:xfrm>
            <a:off x="0" y="1600200"/>
            <a:ext cx="9144000" cy="5257800"/>
          </a:xfrm>
        </p:spPr>
        <p:txBody>
          <a:bodyPr>
            <a:normAutofit/>
          </a:bodyPr>
          <a:lstStyle/>
          <a:p>
            <a:r>
              <a:rPr lang="ar-SA" dirty="0"/>
              <a:t> </a:t>
            </a:r>
            <a:endParaRPr lang="en-US" dirty="0"/>
          </a:p>
          <a:p>
            <a:r>
              <a:rPr lang="ar-SA" b="1" dirty="0"/>
              <a:t>٤- هۆكاری ئابووری و بازرگانی</a:t>
            </a:r>
            <a:endParaRPr lang="en-US" dirty="0"/>
          </a:p>
          <a:p>
            <a:r>
              <a:rPr lang="ar-SA" dirty="0"/>
              <a:t>     هۆكارێكی گرنگ و گەورەیە بۆ گۆڕینی زمان، بەهۆی ئەوەی لە نێوان میللەتان ئاڵوگۆڕی ئابووری و بازرگانی دەكرێت، لە هەمان كاتیشدا وشە و زاراوەی نوێ دێتە ئاراوە، ئەمە وا دەكات ببنە هۆی گۆڕینی وشە و واتای نوێ، چونكە ناوی هەندێ شوێن و كاڵای بازرگانی لە هەندێ وڵاتدا جیاوازە لەگەڵ وڵاتێكی تر.</a:t>
            </a:r>
            <a:endParaRPr lang="en-US" dirty="0"/>
          </a:p>
          <a:p>
            <a:r>
              <a:rPr lang="ar-SA" dirty="0"/>
              <a:t> </a:t>
            </a:r>
            <a:endParaRPr lang="en-US" dirty="0"/>
          </a:p>
        </p:txBody>
      </p:sp>
    </p:spTree>
    <p:extLst>
      <p:ext uri="{BB962C8B-B14F-4D97-AF65-F5344CB8AC3E}">
        <p14:creationId xmlns:p14="http://schemas.microsoft.com/office/powerpoint/2010/main" val="35102314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10106</TotalTime>
  <Words>555</Words>
  <Application>Microsoft Office PowerPoint</Application>
  <PresentationFormat>On-screen Show (4:3)</PresentationFormat>
  <Paragraphs>77</Paragraphs>
  <Slides>15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ae_AlArabiya</vt:lpstr>
      <vt:lpstr>Ali-A-Jiddah</vt:lpstr>
      <vt:lpstr>Ali-A-Samik</vt:lpstr>
      <vt:lpstr>Arial</vt:lpstr>
      <vt:lpstr>Bodoni MT Condensed</vt:lpstr>
      <vt:lpstr>Calibri</vt:lpstr>
      <vt:lpstr>Courier New</vt:lpstr>
      <vt:lpstr>Franklin Gothic Book</vt:lpstr>
      <vt:lpstr>Franklin Gothic Medium</vt:lpstr>
      <vt:lpstr>Times New Roman</vt:lpstr>
      <vt:lpstr>Tunga</vt:lpstr>
      <vt:lpstr>Wingdings</vt:lpstr>
      <vt:lpstr>1_Decatur</vt:lpstr>
      <vt:lpstr>Angles</vt:lpstr>
      <vt:lpstr>كوردناسي قوناغي يةكةم</vt:lpstr>
      <vt:lpstr>PowerPoint Presentation</vt:lpstr>
      <vt:lpstr>گۆڕان له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هۆكارەكانی گۆڕان لە زماندا</vt:lpstr>
      <vt:lpstr>گۆڕان لە ئاستەكانی زماندا  : </vt:lpstr>
      <vt:lpstr>زمانی ستاندارد و هۆكاره‌كانی دروستبوونی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صلاح الدين كلية العلوم الإسلامية الآثار السلبية والإجابية لتأخير الرواتب على المجتمع</dc:title>
  <dc:creator>acer</dc:creator>
  <cp:lastModifiedBy>Maher</cp:lastModifiedBy>
  <cp:revision>348</cp:revision>
  <dcterms:created xsi:type="dcterms:W3CDTF">2015-02-12T09:00:59Z</dcterms:created>
  <dcterms:modified xsi:type="dcterms:W3CDTF">2022-11-12T19:34:21Z</dcterms:modified>
</cp:coreProperties>
</file>