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169"/>
  </p:notesMasterIdLst>
  <p:handoutMasterIdLst>
    <p:handoutMasterId r:id="rId170"/>
  </p:handoutMasterIdLst>
  <p:sldIdLst>
    <p:sldId id="474" r:id="rId2"/>
    <p:sldId id="280" r:id="rId3"/>
    <p:sldId id="279" r:id="rId4"/>
    <p:sldId id="284" r:id="rId5"/>
    <p:sldId id="450" r:id="rId6"/>
    <p:sldId id="267" r:id="rId7"/>
    <p:sldId id="265" r:id="rId8"/>
    <p:sldId id="429" r:id="rId9"/>
    <p:sldId id="345" r:id="rId10"/>
    <p:sldId id="346" r:id="rId11"/>
    <p:sldId id="347" r:id="rId12"/>
    <p:sldId id="348" r:id="rId13"/>
    <p:sldId id="430" r:id="rId14"/>
    <p:sldId id="425" r:id="rId15"/>
    <p:sldId id="350" r:id="rId16"/>
    <p:sldId id="351" r:id="rId17"/>
    <p:sldId id="431" r:id="rId18"/>
    <p:sldId id="266" r:id="rId19"/>
    <p:sldId id="353" r:id="rId20"/>
    <p:sldId id="354" r:id="rId21"/>
    <p:sldId id="432" r:id="rId22"/>
    <p:sldId id="426" r:id="rId23"/>
    <p:sldId id="264" r:id="rId24"/>
    <p:sldId id="356" r:id="rId25"/>
    <p:sldId id="427" r:id="rId26"/>
    <p:sldId id="428" r:id="rId27"/>
    <p:sldId id="357" r:id="rId28"/>
    <p:sldId id="276" r:id="rId29"/>
    <p:sldId id="263" r:id="rId30"/>
    <p:sldId id="277" r:id="rId31"/>
    <p:sldId id="278" r:id="rId32"/>
    <p:sldId id="259" r:id="rId33"/>
    <p:sldId id="260" r:id="rId34"/>
    <p:sldId id="261" r:id="rId35"/>
    <p:sldId id="262" r:id="rId36"/>
    <p:sldId id="272" r:id="rId37"/>
    <p:sldId id="273" r:id="rId38"/>
    <p:sldId id="274" r:id="rId39"/>
    <p:sldId id="281" r:id="rId40"/>
    <p:sldId id="463" r:id="rId41"/>
    <p:sldId id="446" r:id="rId42"/>
    <p:sldId id="275" r:id="rId43"/>
    <p:sldId id="282" r:id="rId44"/>
    <p:sldId id="285" r:id="rId45"/>
    <p:sldId id="286" r:id="rId46"/>
    <p:sldId id="464" r:id="rId47"/>
    <p:sldId id="288" r:id="rId48"/>
    <p:sldId id="447" r:id="rId49"/>
    <p:sldId id="293" r:id="rId50"/>
    <p:sldId id="294" r:id="rId51"/>
    <p:sldId id="289" r:id="rId52"/>
    <p:sldId id="448" r:id="rId53"/>
    <p:sldId id="295" r:id="rId54"/>
    <p:sldId id="290" r:id="rId55"/>
    <p:sldId id="296" r:id="rId56"/>
    <p:sldId id="449" r:id="rId57"/>
    <p:sldId id="297" r:id="rId58"/>
    <p:sldId id="298" r:id="rId59"/>
    <p:sldId id="299" r:id="rId60"/>
    <p:sldId id="302" r:id="rId61"/>
    <p:sldId id="300" r:id="rId62"/>
    <p:sldId id="303" r:id="rId63"/>
    <p:sldId id="454" r:id="rId64"/>
    <p:sldId id="304" r:id="rId65"/>
    <p:sldId id="306" r:id="rId66"/>
    <p:sldId id="309" r:id="rId67"/>
    <p:sldId id="316" r:id="rId68"/>
    <p:sldId id="317" r:id="rId69"/>
    <p:sldId id="305" r:id="rId70"/>
    <p:sldId id="311" r:id="rId71"/>
    <p:sldId id="310" r:id="rId72"/>
    <p:sldId id="312" r:id="rId73"/>
    <p:sldId id="313" r:id="rId74"/>
    <p:sldId id="318" r:id="rId75"/>
    <p:sldId id="314" r:id="rId76"/>
    <p:sldId id="319" r:id="rId77"/>
    <p:sldId id="320" r:id="rId78"/>
    <p:sldId id="321" r:id="rId79"/>
    <p:sldId id="322" r:id="rId80"/>
    <p:sldId id="324" r:id="rId81"/>
    <p:sldId id="323" r:id="rId82"/>
    <p:sldId id="325" r:id="rId83"/>
    <p:sldId id="331" r:id="rId84"/>
    <p:sldId id="332" r:id="rId85"/>
    <p:sldId id="333" r:id="rId86"/>
    <p:sldId id="334" r:id="rId87"/>
    <p:sldId id="335" r:id="rId88"/>
    <p:sldId id="336" r:id="rId89"/>
    <p:sldId id="337" r:id="rId90"/>
    <p:sldId id="338" r:id="rId91"/>
    <p:sldId id="455" r:id="rId92"/>
    <p:sldId id="339" r:id="rId93"/>
    <p:sldId id="340" r:id="rId94"/>
    <p:sldId id="341" r:id="rId95"/>
    <p:sldId id="342" r:id="rId96"/>
    <p:sldId id="343" r:id="rId97"/>
    <p:sldId id="344" r:id="rId98"/>
    <p:sldId id="358" r:id="rId99"/>
    <p:sldId id="360" r:id="rId100"/>
    <p:sldId id="465" r:id="rId101"/>
    <p:sldId id="467" r:id="rId102"/>
    <p:sldId id="327" r:id="rId103"/>
    <p:sldId id="459" r:id="rId104"/>
    <p:sldId id="460" r:id="rId105"/>
    <p:sldId id="458" r:id="rId106"/>
    <p:sldId id="364" r:id="rId107"/>
    <p:sldId id="361" r:id="rId108"/>
    <p:sldId id="362" r:id="rId109"/>
    <p:sldId id="366" r:id="rId110"/>
    <p:sldId id="367" r:id="rId111"/>
    <p:sldId id="368" r:id="rId112"/>
    <p:sldId id="369" r:id="rId113"/>
    <p:sldId id="371" r:id="rId114"/>
    <p:sldId id="370" r:id="rId115"/>
    <p:sldId id="365" r:id="rId116"/>
    <p:sldId id="372" r:id="rId117"/>
    <p:sldId id="373" r:id="rId118"/>
    <p:sldId id="374" r:id="rId119"/>
    <p:sldId id="375" r:id="rId120"/>
    <p:sldId id="376" r:id="rId121"/>
    <p:sldId id="377" r:id="rId122"/>
    <p:sldId id="384" r:id="rId123"/>
    <p:sldId id="386" r:id="rId124"/>
    <p:sldId id="388" r:id="rId125"/>
    <p:sldId id="389" r:id="rId126"/>
    <p:sldId id="390" r:id="rId127"/>
    <p:sldId id="461" r:id="rId128"/>
    <p:sldId id="391" r:id="rId129"/>
    <p:sldId id="404" r:id="rId130"/>
    <p:sldId id="393" r:id="rId131"/>
    <p:sldId id="394" r:id="rId132"/>
    <p:sldId id="403" r:id="rId133"/>
    <p:sldId id="395" r:id="rId134"/>
    <p:sldId id="396" r:id="rId135"/>
    <p:sldId id="406" r:id="rId136"/>
    <p:sldId id="424" r:id="rId137"/>
    <p:sldId id="397" r:id="rId138"/>
    <p:sldId id="398" r:id="rId139"/>
    <p:sldId id="399" r:id="rId140"/>
    <p:sldId id="401" r:id="rId141"/>
    <p:sldId id="402" r:id="rId142"/>
    <p:sldId id="407" r:id="rId143"/>
    <p:sldId id="408" r:id="rId144"/>
    <p:sldId id="409" r:id="rId145"/>
    <p:sldId id="411" r:id="rId146"/>
    <p:sldId id="413" r:id="rId147"/>
    <p:sldId id="415" r:id="rId148"/>
    <p:sldId id="423" r:id="rId149"/>
    <p:sldId id="433" r:id="rId150"/>
    <p:sldId id="435" r:id="rId151"/>
    <p:sldId id="436" r:id="rId152"/>
    <p:sldId id="437" r:id="rId153"/>
    <p:sldId id="439" r:id="rId154"/>
    <p:sldId id="440" r:id="rId155"/>
    <p:sldId id="469" r:id="rId156"/>
    <p:sldId id="470" r:id="rId157"/>
    <p:sldId id="475" r:id="rId158"/>
    <p:sldId id="471" r:id="rId159"/>
    <p:sldId id="472" r:id="rId160"/>
    <p:sldId id="480" r:id="rId161"/>
    <p:sldId id="477" r:id="rId162"/>
    <p:sldId id="380" r:id="rId163"/>
    <p:sldId id="381" r:id="rId164"/>
    <p:sldId id="382" r:id="rId165"/>
    <p:sldId id="444" r:id="rId166"/>
    <p:sldId id="445" r:id="rId167"/>
    <p:sldId id="452" r:id="rId168"/>
  </p:sldIdLst>
  <p:sldSz cx="9144000" cy="6858000" type="screen4x3"/>
  <p:notesSz cx="6858000" cy="9144000"/>
  <p:defaultTextStyle>
    <a:defPPr>
      <a:defRPr lang="en-US"/>
    </a:defPPr>
    <a:lvl1pPr algn="ctr" rtl="1" fontAlgn="base">
      <a:spcBef>
        <a:spcPct val="0"/>
      </a:spcBef>
      <a:spcAft>
        <a:spcPct val="0"/>
      </a:spcAft>
      <a:defRPr sz="2000" kern="1200">
        <a:solidFill>
          <a:schemeClr val="tx1"/>
        </a:solidFill>
        <a:latin typeface="Arial" pitchFamily="34" charset="0"/>
        <a:ea typeface="+mn-ea"/>
        <a:cs typeface="Arial" pitchFamily="34" charset="0"/>
      </a:defRPr>
    </a:lvl1pPr>
    <a:lvl2pPr marL="457200" algn="ctr" rtl="1" fontAlgn="base">
      <a:spcBef>
        <a:spcPct val="0"/>
      </a:spcBef>
      <a:spcAft>
        <a:spcPct val="0"/>
      </a:spcAft>
      <a:defRPr sz="2000" kern="1200">
        <a:solidFill>
          <a:schemeClr val="tx1"/>
        </a:solidFill>
        <a:latin typeface="Arial" pitchFamily="34" charset="0"/>
        <a:ea typeface="+mn-ea"/>
        <a:cs typeface="Arial" pitchFamily="34" charset="0"/>
      </a:defRPr>
    </a:lvl2pPr>
    <a:lvl3pPr marL="914400" algn="ctr" rtl="1" fontAlgn="base">
      <a:spcBef>
        <a:spcPct val="0"/>
      </a:spcBef>
      <a:spcAft>
        <a:spcPct val="0"/>
      </a:spcAft>
      <a:defRPr sz="2000" kern="1200">
        <a:solidFill>
          <a:schemeClr val="tx1"/>
        </a:solidFill>
        <a:latin typeface="Arial" pitchFamily="34" charset="0"/>
        <a:ea typeface="+mn-ea"/>
        <a:cs typeface="Arial" pitchFamily="34" charset="0"/>
      </a:defRPr>
    </a:lvl3pPr>
    <a:lvl4pPr marL="1371600" algn="ctr" rtl="1" fontAlgn="base">
      <a:spcBef>
        <a:spcPct val="0"/>
      </a:spcBef>
      <a:spcAft>
        <a:spcPct val="0"/>
      </a:spcAft>
      <a:defRPr sz="2000" kern="1200">
        <a:solidFill>
          <a:schemeClr val="tx1"/>
        </a:solidFill>
        <a:latin typeface="Arial" pitchFamily="34" charset="0"/>
        <a:ea typeface="+mn-ea"/>
        <a:cs typeface="Arial" pitchFamily="34" charset="0"/>
      </a:defRPr>
    </a:lvl4pPr>
    <a:lvl5pPr marL="1828800" algn="ctr" rtl="1" fontAlgn="base">
      <a:spcBef>
        <a:spcPct val="0"/>
      </a:spcBef>
      <a:spcAft>
        <a:spcPct val="0"/>
      </a:spcAft>
      <a:defRPr sz="2000" kern="1200">
        <a:solidFill>
          <a:schemeClr val="tx1"/>
        </a:solidFill>
        <a:latin typeface="Arial" pitchFamily="34" charset="0"/>
        <a:ea typeface="+mn-ea"/>
        <a:cs typeface="Arial" pitchFamily="34" charset="0"/>
      </a:defRPr>
    </a:lvl5pPr>
    <a:lvl6pPr marL="2286000" algn="r" defTabSz="914400" rtl="1" eaLnBrk="1" latinLnBrk="0" hangingPunct="1">
      <a:defRPr sz="2000" kern="1200">
        <a:solidFill>
          <a:schemeClr val="tx1"/>
        </a:solidFill>
        <a:latin typeface="Arial" pitchFamily="34" charset="0"/>
        <a:ea typeface="+mn-ea"/>
        <a:cs typeface="Arial" pitchFamily="34" charset="0"/>
      </a:defRPr>
    </a:lvl6pPr>
    <a:lvl7pPr marL="2743200" algn="r" defTabSz="914400" rtl="1" eaLnBrk="1" latinLnBrk="0" hangingPunct="1">
      <a:defRPr sz="2000" kern="1200">
        <a:solidFill>
          <a:schemeClr val="tx1"/>
        </a:solidFill>
        <a:latin typeface="Arial" pitchFamily="34" charset="0"/>
        <a:ea typeface="+mn-ea"/>
        <a:cs typeface="Arial" pitchFamily="34" charset="0"/>
      </a:defRPr>
    </a:lvl7pPr>
    <a:lvl8pPr marL="3200400" algn="r" defTabSz="914400" rtl="1" eaLnBrk="1" latinLnBrk="0" hangingPunct="1">
      <a:defRPr sz="2000" kern="1200">
        <a:solidFill>
          <a:schemeClr val="tx1"/>
        </a:solidFill>
        <a:latin typeface="Arial" pitchFamily="34" charset="0"/>
        <a:ea typeface="+mn-ea"/>
        <a:cs typeface="Arial" pitchFamily="34" charset="0"/>
      </a:defRPr>
    </a:lvl8pPr>
    <a:lvl9pPr marL="3657600" algn="r" defTabSz="914400" rtl="1" eaLnBrk="1" latinLnBrk="0" hangingPunct="1">
      <a:defRPr sz="2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86" autoAdjust="0"/>
    <p:restoredTop sz="94676" autoAdjust="0"/>
  </p:normalViewPr>
  <p:slideViewPr>
    <p:cSldViewPr>
      <p:cViewPr varScale="1">
        <p:scale>
          <a:sx n="75" d="100"/>
          <a:sy n="75" d="100"/>
        </p:scale>
        <p:origin x="1296" y="5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302"/>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handoutMaster" Target="handoutMasters/handout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presProps" Target="presProps.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992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charset="0"/>
                <a:cs typeface="Arial" charset="0"/>
              </a:defRPr>
            </a:lvl1pPr>
          </a:lstStyle>
          <a:p>
            <a:pPr>
              <a:defRPr/>
            </a:pPr>
            <a:endParaRPr lang="en-US"/>
          </a:p>
        </p:txBody>
      </p:sp>
      <p:sp>
        <p:nvSpPr>
          <p:cNvPr id="209923"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209924"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cs typeface="Arial" charset="0"/>
              </a:defRPr>
            </a:lvl1pPr>
          </a:lstStyle>
          <a:p>
            <a:pPr>
              <a:defRPr/>
            </a:pPr>
            <a:endParaRPr lang="en-US"/>
          </a:p>
        </p:txBody>
      </p:sp>
      <p:sp>
        <p:nvSpPr>
          <p:cNvPr id="209925"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fld id="{CB77E283-CDD2-490E-923B-8FE3EEAACAED}" type="slidenum">
              <a:rPr lang="ar-SA"/>
              <a:pPr>
                <a:defRPr/>
              </a:pPr>
              <a:t>‹#›</a:t>
            </a:fld>
            <a:endParaRPr lang="en-US"/>
          </a:p>
        </p:txBody>
      </p:sp>
    </p:spTree>
    <p:extLst>
      <p:ext uri="{BB962C8B-B14F-4D97-AF65-F5344CB8AC3E}">
        <p14:creationId xmlns:p14="http://schemas.microsoft.com/office/powerpoint/2010/main" val="2848148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0">
              <a:defRPr sz="1200">
                <a:latin typeface="Arial" charset="0"/>
                <a:cs typeface="Arial" charset="0"/>
              </a:defRPr>
            </a:lvl1pPr>
          </a:lstStyle>
          <a:p>
            <a:pPr>
              <a:defRPr/>
            </a:pPr>
            <a:endParaRPr lang="en-US"/>
          </a:p>
        </p:txBody>
      </p:sp>
      <p:sp>
        <p:nvSpPr>
          <p:cNvPr id="165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Arial" charset="0"/>
                <a:cs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defRPr sz="1200">
                <a:latin typeface="Arial" charset="0"/>
                <a:cs typeface="Arial" charset="0"/>
              </a:defRPr>
            </a:lvl1pPr>
          </a:lstStyle>
          <a:p>
            <a:pPr>
              <a:defRPr/>
            </a:pPr>
            <a:fld id="{6115E48A-187A-4D33-AEA4-6553B43987B2}" type="slidenum">
              <a:rPr lang="ar-SA"/>
              <a:pPr>
                <a:defRPr/>
              </a:pPr>
              <a:t>‹#›</a:t>
            </a:fld>
            <a:endParaRPr lang="en-US"/>
          </a:p>
        </p:txBody>
      </p:sp>
    </p:spTree>
    <p:extLst>
      <p:ext uri="{BB962C8B-B14F-4D97-AF65-F5344CB8AC3E}">
        <p14:creationId xmlns:p14="http://schemas.microsoft.com/office/powerpoint/2010/main" val="2180211647"/>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8BB1D61A-B5D7-45E1-9D8C-831205012D79}" type="slidenum">
              <a:rPr lang="ar-SA" smtClean="0">
                <a:latin typeface="Arial" pitchFamily="34" charset="0"/>
                <a:cs typeface="Arial" pitchFamily="34" charset="0"/>
              </a:rPr>
              <a:pPr/>
              <a:t>2</a:t>
            </a:fld>
            <a:endParaRPr lang="en-US" dirty="0" smtClean="0">
              <a:latin typeface="Arial" pitchFamily="34" charset="0"/>
              <a:cs typeface="Arial" pitchFamily="34" charset="0"/>
            </a:endParaRPr>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endParaRPr lang="ar-IQ" dirty="0"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p>
            <a:fld id="{6DD0E28F-1AC9-4EC2-B1D6-90208ACA7907}" type="slidenum">
              <a:rPr lang="ar-SA" smtClean="0">
                <a:latin typeface="Arial" pitchFamily="34" charset="0"/>
                <a:cs typeface="Arial" pitchFamily="34" charset="0"/>
              </a:rPr>
              <a:pPr/>
              <a:t>11</a:t>
            </a:fld>
            <a:endParaRPr lang="en-US" smtClean="0">
              <a:latin typeface="Arial" pitchFamily="34" charset="0"/>
              <a:cs typeface="Arial" pitchFamily="34" charset="0"/>
            </a:endParaRPr>
          </a:p>
        </p:txBody>
      </p:sp>
      <p:sp>
        <p:nvSpPr>
          <p:cNvPr id="177155" name="Rectangle 2"/>
          <p:cNvSpPr>
            <a:spLocks noGrp="1" noRot="1" noChangeAspect="1" noChangeArrowheads="1" noTextEdit="1"/>
          </p:cNvSpPr>
          <p:nvPr>
            <p:ph type="sldImg"/>
          </p:nvPr>
        </p:nvSpPr>
        <p:spPr>
          <a:ln/>
        </p:spPr>
      </p:sp>
      <p:sp>
        <p:nvSpPr>
          <p:cNvPr id="17715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2DA8B880-7F42-4B19-A520-046793F160A0}" type="slidenum">
              <a:rPr lang="ar-SA" sz="1200"/>
              <a:pPr algn="r" rtl="0"/>
              <a:t>103</a:t>
            </a:fld>
            <a:endParaRPr lang="en-US" sz="1200"/>
          </a:p>
        </p:txBody>
      </p:sp>
      <p:sp>
        <p:nvSpPr>
          <p:cNvPr id="390147" name="Rectangle 2"/>
          <p:cNvSpPr>
            <a:spLocks noGrp="1" noRot="1" noChangeAspect="1" noChangeArrowheads="1" noTextEdit="1"/>
          </p:cNvSpPr>
          <p:nvPr>
            <p:ph type="sldImg"/>
          </p:nvPr>
        </p:nvSpPr>
        <p:spPr>
          <a:ln/>
        </p:spPr>
      </p:sp>
      <p:sp>
        <p:nvSpPr>
          <p:cNvPr id="39014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8DAC9498-9854-45B3-9593-AAED269C2CB3}" type="slidenum">
              <a:rPr lang="ar-SA" sz="1200"/>
              <a:pPr algn="r" rtl="0"/>
              <a:t>104</a:t>
            </a:fld>
            <a:endParaRPr lang="en-US" sz="1200"/>
          </a:p>
        </p:txBody>
      </p:sp>
      <p:sp>
        <p:nvSpPr>
          <p:cNvPr id="392195" name="Rectangle 2"/>
          <p:cNvSpPr>
            <a:spLocks noGrp="1" noRot="1" noChangeAspect="1" noChangeArrowheads="1" noTextEdit="1"/>
          </p:cNvSpPr>
          <p:nvPr>
            <p:ph type="sldImg"/>
          </p:nvPr>
        </p:nvSpPr>
        <p:spPr>
          <a:ln/>
        </p:spPr>
      </p:sp>
      <p:sp>
        <p:nvSpPr>
          <p:cNvPr id="39219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A18F62D5-1814-456E-B05B-4E59BC8A41F8}" type="slidenum">
              <a:rPr lang="ar-SA" sz="1200"/>
              <a:pPr algn="r" rtl="0"/>
              <a:t>105</a:t>
            </a:fld>
            <a:endParaRPr lang="en-US" sz="1200"/>
          </a:p>
        </p:txBody>
      </p:sp>
      <p:sp>
        <p:nvSpPr>
          <p:cNvPr id="388099" name="Rectangle 2"/>
          <p:cNvSpPr>
            <a:spLocks noGrp="1" noRot="1" noChangeAspect="1" noChangeArrowheads="1" noTextEdit="1"/>
          </p:cNvSpPr>
          <p:nvPr>
            <p:ph type="sldImg"/>
          </p:nvPr>
        </p:nvSpPr>
        <p:spPr>
          <a:ln/>
        </p:spPr>
      </p:sp>
      <p:sp>
        <p:nvSpPr>
          <p:cNvPr id="3881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7"/>
          <p:cNvSpPr>
            <a:spLocks noGrp="1" noChangeArrowheads="1"/>
          </p:cNvSpPr>
          <p:nvPr>
            <p:ph type="sldNum" sz="quarter" idx="5"/>
          </p:nvPr>
        </p:nvSpPr>
        <p:spPr>
          <a:noFill/>
        </p:spPr>
        <p:txBody>
          <a:bodyPr/>
          <a:lstStyle/>
          <a:p>
            <a:fld id="{57B5343A-C9F0-4739-9F92-A4E6B16F5EE4}" type="slidenum">
              <a:rPr lang="ar-SA" smtClean="0">
                <a:latin typeface="Arial" pitchFamily="34" charset="0"/>
                <a:cs typeface="Arial" pitchFamily="34" charset="0"/>
              </a:rPr>
              <a:pPr/>
              <a:t>106</a:t>
            </a:fld>
            <a:endParaRPr lang="en-US" smtClean="0">
              <a:latin typeface="Arial" pitchFamily="34" charset="0"/>
              <a:cs typeface="Arial" pitchFamily="34" charset="0"/>
            </a:endParaRPr>
          </a:p>
        </p:txBody>
      </p:sp>
      <p:sp>
        <p:nvSpPr>
          <p:cNvPr id="268291" name="Rectangle 2"/>
          <p:cNvSpPr>
            <a:spLocks noGrp="1" noRot="1" noChangeAspect="1" noChangeArrowheads="1" noTextEdit="1"/>
          </p:cNvSpPr>
          <p:nvPr>
            <p:ph type="sldImg"/>
          </p:nvPr>
        </p:nvSpPr>
        <p:spPr>
          <a:ln/>
        </p:spPr>
      </p:sp>
      <p:sp>
        <p:nvSpPr>
          <p:cNvPr id="2682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Rectangle 7"/>
          <p:cNvSpPr>
            <a:spLocks noGrp="1" noChangeArrowheads="1"/>
          </p:cNvSpPr>
          <p:nvPr>
            <p:ph type="sldNum" sz="quarter" idx="5"/>
          </p:nvPr>
        </p:nvSpPr>
        <p:spPr>
          <a:noFill/>
        </p:spPr>
        <p:txBody>
          <a:bodyPr/>
          <a:lstStyle/>
          <a:p>
            <a:fld id="{432A77C7-419A-4B19-948A-FA9E70B4D1BE}" type="slidenum">
              <a:rPr lang="ar-SA" smtClean="0">
                <a:latin typeface="Arial" pitchFamily="34" charset="0"/>
                <a:cs typeface="Arial" pitchFamily="34" charset="0"/>
              </a:rPr>
              <a:pPr/>
              <a:t>107</a:t>
            </a:fld>
            <a:endParaRPr lang="en-US" smtClean="0">
              <a:latin typeface="Arial" pitchFamily="34" charset="0"/>
              <a:cs typeface="Arial" pitchFamily="34" charset="0"/>
            </a:endParaRPr>
          </a:p>
        </p:txBody>
      </p:sp>
      <p:sp>
        <p:nvSpPr>
          <p:cNvPr id="269315" name="Rectangle 2"/>
          <p:cNvSpPr>
            <a:spLocks noGrp="1" noRot="1" noChangeAspect="1" noChangeArrowheads="1" noTextEdit="1"/>
          </p:cNvSpPr>
          <p:nvPr>
            <p:ph type="sldImg"/>
          </p:nvPr>
        </p:nvSpPr>
        <p:spPr>
          <a:ln/>
        </p:spPr>
      </p:sp>
      <p:sp>
        <p:nvSpPr>
          <p:cNvPr id="26931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7"/>
          <p:cNvSpPr>
            <a:spLocks noGrp="1" noChangeArrowheads="1"/>
          </p:cNvSpPr>
          <p:nvPr>
            <p:ph type="sldNum" sz="quarter" idx="5"/>
          </p:nvPr>
        </p:nvSpPr>
        <p:spPr>
          <a:noFill/>
        </p:spPr>
        <p:txBody>
          <a:bodyPr/>
          <a:lstStyle/>
          <a:p>
            <a:fld id="{E8106911-6970-4A37-A506-935EC2A42DC7}" type="slidenum">
              <a:rPr lang="ar-SA" smtClean="0">
                <a:latin typeface="Arial" pitchFamily="34" charset="0"/>
                <a:cs typeface="Arial" pitchFamily="34" charset="0"/>
              </a:rPr>
              <a:pPr/>
              <a:t>108</a:t>
            </a:fld>
            <a:endParaRPr lang="en-US" smtClean="0">
              <a:latin typeface="Arial" pitchFamily="34" charset="0"/>
              <a:cs typeface="Arial" pitchFamily="34" charset="0"/>
            </a:endParaRPr>
          </a:p>
        </p:txBody>
      </p:sp>
      <p:sp>
        <p:nvSpPr>
          <p:cNvPr id="270339" name="Rectangle 2"/>
          <p:cNvSpPr>
            <a:spLocks noGrp="1" noRot="1" noChangeAspect="1" noChangeArrowheads="1" noTextEdit="1"/>
          </p:cNvSpPr>
          <p:nvPr>
            <p:ph type="sldImg"/>
          </p:nvPr>
        </p:nvSpPr>
        <p:spPr>
          <a:ln/>
        </p:spPr>
      </p:sp>
      <p:sp>
        <p:nvSpPr>
          <p:cNvPr id="27034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7"/>
          <p:cNvSpPr>
            <a:spLocks noGrp="1" noChangeArrowheads="1"/>
          </p:cNvSpPr>
          <p:nvPr>
            <p:ph type="sldNum" sz="quarter" idx="5"/>
          </p:nvPr>
        </p:nvSpPr>
        <p:spPr>
          <a:noFill/>
        </p:spPr>
        <p:txBody>
          <a:bodyPr/>
          <a:lstStyle/>
          <a:p>
            <a:fld id="{49A04A23-604A-4EE0-B17A-0445F55423F8}" type="slidenum">
              <a:rPr lang="ar-SA" smtClean="0">
                <a:latin typeface="Arial" pitchFamily="34" charset="0"/>
                <a:cs typeface="Arial" pitchFamily="34" charset="0"/>
              </a:rPr>
              <a:pPr/>
              <a:t>109</a:t>
            </a:fld>
            <a:endParaRPr lang="en-US" smtClean="0">
              <a:latin typeface="Arial" pitchFamily="34" charset="0"/>
              <a:cs typeface="Arial" pitchFamily="34" charset="0"/>
            </a:endParaRPr>
          </a:p>
        </p:txBody>
      </p:sp>
      <p:sp>
        <p:nvSpPr>
          <p:cNvPr id="271363" name="Rectangle 2"/>
          <p:cNvSpPr>
            <a:spLocks noGrp="1" noRot="1" noChangeAspect="1" noChangeArrowheads="1" noTextEdit="1"/>
          </p:cNvSpPr>
          <p:nvPr>
            <p:ph type="sldImg"/>
          </p:nvPr>
        </p:nvSpPr>
        <p:spPr>
          <a:ln/>
        </p:spPr>
      </p:sp>
      <p:sp>
        <p:nvSpPr>
          <p:cNvPr id="2713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7"/>
          <p:cNvSpPr>
            <a:spLocks noGrp="1" noChangeArrowheads="1"/>
          </p:cNvSpPr>
          <p:nvPr>
            <p:ph type="sldNum" sz="quarter" idx="5"/>
          </p:nvPr>
        </p:nvSpPr>
        <p:spPr>
          <a:noFill/>
        </p:spPr>
        <p:txBody>
          <a:bodyPr/>
          <a:lstStyle/>
          <a:p>
            <a:fld id="{945C4286-8CF8-4376-936C-80A3F62451D7}" type="slidenum">
              <a:rPr lang="ar-SA" smtClean="0">
                <a:latin typeface="Arial" pitchFamily="34" charset="0"/>
                <a:cs typeface="Arial" pitchFamily="34" charset="0"/>
              </a:rPr>
              <a:pPr/>
              <a:t>110</a:t>
            </a:fld>
            <a:endParaRPr lang="en-US" smtClean="0">
              <a:latin typeface="Arial" pitchFamily="34" charset="0"/>
              <a:cs typeface="Arial" pitchFamily="34" charset="0"/>
            </a:endParaRPr>
          </a:p>
        </p:txBody>
      </p:sp>
      <p:sp>
        <p:nvSpPr>
          <p:cNvPr id="272387" name="Rectangle 2"/>
          <p:cNvSpPr>
            <a:spLocks noGrp="1" noRot="1" noChangeAspect="1" noChangeArrowheads="1" noTextEdit="1"/>
          </p:cNvSpPr>
          <p:nvPr>
            <p:ph type="sldImg"/>
          </p:nvPr>
        </p:nvSpPr>
        <p:spPr>
          <a:ln/>
        </p:spPr>
      </p:sp>
      <p:sp>
        <p:nvSpPr>
          <p:cNvPr id="2723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7"/>
          <p:cNvSpPr>
            <a:spLocks noGrp="1" noChangeArrowheads="1"/>
          </p:cNvSpPr>
          <p:nvPr>
            <p:ph type="sldNum" sz="quarter" idx="5"/>
          </p:nvPr>
        </p:nvSpPr>
        <p:spPr>
          <a:noFill/>
        </p:spPr>
        <p:txBody>
          <a:bodyPr/>
          <a:lstStyle/>
          <a:p>
            <a:fld id="{77B802EF-E758-4511-AF67-C16FF1E2E012}" type="slidenum">
              <a:rPr lang="ar-SA" smtClean="0">
                <a:latin typeface="Arial" pitchFamily="34" charset="0"/>
                <a:cs typeface="Arial" pitchFamily="34" charset="0"/>
              </a:rPr>
              <a:pPr/>
              <a:t>111</a:t>
            </a:fld>
            <a:endParaRPr lang="en-US" smtClean="0">
              <a:latin typeface="Arial" pitchFamily="34" charset="0"/>
              <a:cs typeface="Arial" pitchFamily="34" charset="0"/>
            </a:endParaRPr>
          </a:p>
        </p:txBody>
      </p:sp>
      <p:sp>
        <p:nvSpPr>
          <p:cNvPr id="273411" name="Rectangle 2"/>
          <p:cNvSpPr>
            <a:spLocks noGrp="1" noRot="1" noChangeAspect="1" noChangeArrowheads="1" noTextEdit="1"/>
          </p:cNvSpPr>
          <p:nvPr>
            <p:ph type="sldImg"/>
          </p:nvPr>
        </p:nvSpPr>
        <p:spPr>
          <a:ln/>
        </p:spPr>
      </p:sp>
      <p:sp>
        <p:nvSpPr>
          <p:cNvPr id="27341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7"/>
          <p:cNvSpPr>
            <a:spLocks noGrp="1" noChangeArrowheads="1"/>
          </p:cNvSpPr>
          <p:nvPr>
            <p:ph type="sldNum" sz="quarter" idx="5"/>
          </p:nvPr>
        </p:nvSpPr>
        <p:spPr>
          <a:noFill/>
        </p:spPr>
        <p:txBody>
          <a:bodyPr/>
          <a:lstStyle/>
          <a:p>
            <a:fld id="{0C960ECB-A170-4828-A033-EABD7748E99E}" type="slidenum">
              <a:rPr lang="ar-SA" smtClean="0">
                <a:latin typeface="Arial" pitchFamily="34" charset="0"/>
                <a:cs typeface="Arial" pitchFamily="34" charset="0"/>
              </a:rPr>
              <a:pPr/>
              <a:t>112</a:t>
            </a:fld>
            <a:endParaRPr lang="en-US" smtClean="0">
              <a:latin typeface="Arial" pitchFamily="34" charset="0"/>
              <a:cs typeface="Arial" pitchFamily="34" charset="0"/>
            </a:endParaRPr>
          </a:p>
        </p:txBody>
      </p:sp>
      <p:sp>
        <p:nvSpPr>
          <p:cNvPr id="274435" name="Rectangle 2"/>
          <p:cNvSpPr>
            <a:spLocks noGrp="1" noRot="1" noChangeAspect="1" noChangeArrowheads="1" noTextEdit="1"/>
          </p:cNvSpPr>
          <p:nvPr>
            <p:ph type="sldImg"/>
          </p:nvPr>
        </p:nvSpPr>
        <p:spPr>
          <a:ln/>
        </p:spPr>
      </p:sp>
      <p:sp>
        <p:nvSpPr>
          <p:cNvPr id="27443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p>
            <a:fld id="{4299BBC8-1CD7-4CCD-BA6A-561B657C49FF}" type="slidenum">
              <a:rPr lang="ar-SA" smtClean="0">
                <a:latin typeface="Arial" pitchFamily="34" charset="0"/>
                <a:cs typeface="Arial" pitchFamily="34" charset="0"/>
              </a:rPr>
              <a:pPr/>
              <a:t>12</a:t>
            </a:fld>
            <a:endParaRPr lang="en-US" smtClean="0">
              <a:latin typeface="Arial" pitchFamily="34" charset="0"/>
              <a:cs typeface="Arial" pitchFamily="34" charset="0"/>
            </a:endParaRPr>
          </a:p>
        </p:txBody>
      </p:sp>
      <p:sp>
        <p:nvSpPr>
          <p:cNvPr id="178179" name="Rectangle 2"/>
          <p:cNvSpPr>
            <a:spLocks noGrp="1" noRot="1" noChangeAspect="1" noChangeArrowheads="1" noTextEdit="1"/>
          </p:cNvSpPr>
          <p:nvPr>
            <p:ph type="sldImg"/>
          </p:nvPr>
        </p:nvSpPr>
        <p:spPr>
          <a:ln/>
        </p:spPr>
      </p:sp>
      <p:sp>
        <p:nvSpPr>
          <p:cNvPr id="1781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7"/>
          <p:cNvSpPr>
            <a:spLocks noGrp="1" noChangeArrowheads="1"/>
          </p:cNvSpPr>
          <p:nvPr>
            <p:ph type="sldNum" sz="quarter" idx="5"/>
          </p:nvPr>
        </p:nvSpPr>
        <p:spPr>
          <a:noFill/>
        </p:spPr>
        <p:txBody>
          <a:bodyPr/>
          <a:lstStyle/>
          <a:p>
            <a:fld id="{E1529771-0FDD-4FAA-BB2C-AD0E07EF38AB}" type="slidenum">
              <a:rPr lang="ar-SA" smtClean="0">
                <a:latin typeface="Arial" pitchFamily="34" charset="0"/>
                <a:cs typeface="Arial" pitchFamily="34" charset="0"/>
              </a:rPr>
              <a:pPr/>
              <a:t>113</a:t>
            </a:fld>
            <a:endParaRPr lang="en-US" smtClean="0">
              <a:latin typeface="Arial" pitchFamily="34" charset="0"/>
              <a:cs typeface="Arial" pitchFamily="34" charset="0"/>
            </a:endParaRPr>
          </a:p>
        </p:txBody>
      </p:sp>
      <p:sp>
        <p:nvSpPr>
          <p:cNvPr id="275459" name="Rectangle 2"/>
          <p:cNvSpPr>
            <a:spLocks noGrp="1" noRot="1" noChangeAspect="1" noChangeArrowheads="1" noTextEdit="1"/>
          </p:cNvSpPr>
          <p:nvPr>
            <p:ph type="sldImg"/>
          </p:nvPr>
        </p:nvSpPr>
        <p:spPr>
          <a:ln/>
        </p:spPr>
      </p:sp>
      <p:sp>
        <p:nvSpPr>
          <p:cNvPr id="27546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7"/>
          <p:cNvSpPr>
            <a:spLocks noGrp="1" noChangeArrowheads="1"/>
          </p:cNvSpPr>
          <p:nvPr>
            <p:ph type="sldNum" sz="quarter" idx="5"/>
          </p:nvPr>
        </p:nvSpPr>
        <p:spPr>
          <a:noFill/>
        </p:spPr>
        <p:txBody>
          <a:bodyPr/>
          <a:lstStyle/>
          <a:p>
            <a:fld id="{BA0F6EF3-0428-4710-9948-EAAB52AB4BD8}" type="slidenum">
              <a:rPr lang="ar-SA" smtClean="0">
                <a:latin typeface="Arial" pitchFamily="34" charset="0"/>
                <a:cs typeface="Arial" pitchFamily="34" charset="0"/>
              </a:rPr>
              <a:pPr/>
              <a:t>114</a:t>
            </a:fld>
            <a:endParaRPr lang="en-US" smtClean="0">
              <a:latin typeface="Arial" pitchFamily="34" charset="0"/>
              <a:cs typeface="Arial" pitchFamily="34" charset="0"/>
            </a:endParaRPr>
          </a:p>
        </p:txBody>
      </p:sp>
      <p:sp>
        <p:nvSpPr>
          <p:cNvPr id="276483" name="Rectangle 2"/>
          <p:cNvSpPr>
            <a:spLocks noGrp="1" noRot="1" noChangeAspect="1" noChangeArrowheads="1" noTextEdit="1"/>
          </p:cNvSpPr>
          <p:nvPr>
            <p:ph type="sldImg"/>
          </p:nvPr>
        </p:nvSpPr>
        <p:spPr>
          <a:ln/>
        </p:spPr>
      </p:sp>
      <p:sp>
        <p:nvSpPr>
          <p:cNvPr id="27648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7"/>
          <p:cNvSpPr>
            <a:spLocks noGrp="1" noChangeArrowheads="1"/>
          </p:cNvSpPr>
          <p:nvPr>
            <p:ph type="sldNum" sz="quarter" idx="5"/>
          </p:nvPr>
        </p:nvSpPr>
        <p:spPr>
          <a:noFill/>
        </p:spPr>
        <p:txBody>
          <a:bodyPr/>
          <a:lstStyle/>
          <a:p>
            <a:fld id="{0D7E3ADB-F3A5-45EA-BC94-19A0FA7729F5}" type="slidenum">
              <a:rPr lang="ar-SA" smtClean="0">
                <a:latin typeface="Arial" pitchFamily="34" charset="0"/>
                <a:cs typeface="Arial" pitchFamily="34" charset="0"/>
              </a:rPr>
              <a:pPr/>
              <a:t>115</a:t>
            </a:fld>
            <a:endParaRPr lang="en-US" smtClean="0">
              <a:latin typeface="Arial" pitchFamily="34" charset="0"/>
              <a:cs typeface="Arial" pitchFamily="34" charset="0"/>
            </a:endParaRPr>
          </a:p>
        </p:txBody>
      </p:sp>
      <p:sp>
        <p:nvSpPr>
          <p:cNvPr id="277507" name="Rectangle 2"/>
          <p:cNvSpPr>
            <a:spLocks noGrp="1" noRot="1" noChangeAspect="1" noChangeArrowheads="1" noTextEdit="1"/>
          </p:cNvSpPr>
          <p:nvPr>
            <p:ph type="sldImg"/>
          </p:nvPr>
        </p:nvSpPr>
        <p:spPr>
          <a:ln/>
        </p:spPr>
      </p:sp>
      <p:sp>
        <p:nvSpPr>
          <p:cNvPr id="2775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7"/>
          <p:cNvSpPr>
            <a:spLocks noGrp="1" noChangeArrowheads="1"/>
          </p:cNvSpPr>
          <p:nvPr>
            <p:ph type="sldNum" sz="quarter" idx="5"/>
          </p:nvPr>
        </p:nvSpPr>
        <p:spPr>
          <a:noFill/>
        </p:spPr>
        <p:txBody>
          <a:bodyPr/>
          <a:lstStyle/>
          <a:p>
            <a:fld id="{A58CB23E-4C94-4D79-8549-2DB865BCF976}" type="slidenum">
              <a:rPr lang="ar-SA" smtClean="0">
                <a:latin typeface="Arial" pitchFamily="34" charset="0"/>
                <a:cs typeface="Arial" pitchFamily="34" charset="0"/>
              </a:rPr>
              <a:pPr/>
              <a:t>116</a:t>
            </a:fld>
            <a:endParaRPr lang="en-US" smtClean="0">
              <a:latin typeface="Arial" pitchFamily="34" charset="0"/>
              <a:cs typeface="Arial" pitchFamily="34" charset="0"/>
            </a:endParaRPr>
          </a:p>
        </p:txBody>
      </p:sp>
      <p:sp>
        <p:nvSpPr>
          <p:cNvPr id="278531" name="Rectangle 2"/>
          <p:cNvSpPr>
            <a:spLocks noGrp="1" noRot="1" noChangeAspect="1" noChangeArrowheads="1" noTextEdit="1"/>
          </p:cNvSpPr>
          <p:nvPr>
            <p:ph type="sldImg"/>
          </p:nvPr>
        </p:nvSpPr>
        <p:spPr>
          <a:ln/>
        </p:spPr>
      </p:sp>
      <p:sp>
        <p:nvSpPr>
          <p:cNvPr id="27853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7"/>
          <p:cNvSpPr>
            <a:spLocks noGrp="1" noChangeArrowheads="1"/>
          </p:cNvSpPr>
          <p:nvPr>
            <p:ph type="sldNum" sz="quarter" idx="5"/>
          </p:nvPr>
        </p:nvSpPr>
        <p:spPr>
          <a:noFill/>
        </p:spPr>
        <p:txBody>
          <a:bodyPr/>
          <a:lstStyle/>
          <a:p>
            <a:fld id="{EB79E235-1DE6-400A-A64D-A2478F22B547}" type="slidenum">
              <a:rPr lang="ar-SA" smtClean="0">
                <a:latin typeface="Arial" pitchFamily="34" charset="0"/>
                <a:cs typeface="Arial" pitchFamily="34" charset="0"/>
              </a:rPr>
              <a:pPr/>
              <a:t>117</a:t>
            </a:fld>
            <a:endParaRPr lang="en-US" smtClean="0">
              <a:latin typeface="Arial" pitchFamily="34" charset="0"/>
              <a:cs typeface="Arial" pitchFamily="34" charset="0"/>
            </a:endParaRPr>
          </a:p>
        </p:txBody>
      </p:sp>
      <p:sp>
        <p:nvSpPr>
          <p:cNvPr id="279555" name="Rectangle 2"/>
          <p:cNvSpPr>
            <a:spLocks noGrp="1" noRot="1" noChangeAspect="1" noChangeArrowheads="1" noTextEdit="1"/>
          </p:cNvSpPr>
          <p:nvPr>
            <p:ph type="sldImg"/>
          </p:nvPr>
        </p:nvSpPr>
        <p:spPr>
          <a:ln/>
        </p:spPr>
      </p:sp>
      <p:sp>
        <p:nvSpPr>
          <p:cNvPr id="27955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7"/>
          <p:cNvSpPr>
            <a:spLocks noGrp="1" noChangeArrowheads="1"/>
          </p:cNvSpPr>
          <p:nvPr>
            <p:ph type="sldNum" sz="quarter" idx="5"/>
          </p:nvPr>
        </p:nvSpPr>
        <p:spPr>
          <a:noFill/>
        </p:spPr>
        <p:txBody>
          <a:bodyPr/>
          <a:lstStyle/>
          <a:p>
            <a:fld id="{8F4A6E22-CB88-4855-A606-020F45526B7E}" type="slidenum">
              <a:rPr lang="ar-SA" smtClean="0">
                <a:latin typeface="Arial" pitchFamily="34" charset="0"/>
                <a:cs typeface="Arial" pitchFamily="34" charset="0"/>
              </a:rPr>
              <a:pPr/>
              <a:t>118</a:t>
            </a:fld>
            <a:endParaRPr lang="en-US" smtClean="0">
              <a:latin typeface="Arial" pitchFamily="34" charset="0"/>
              <a:cs typeface="Arial" pitchFamily="34" charset="0"/>
            </a:endParaRPr>
          </a:p>
        </p:txBody>
      </p:sp>
      <p:sp>
        <p:nvSpPr>
          <p:cNvPr id="280579" name="Rectangle 2"/>
          <p:cNvSpPr>
            <a:spLocks noGrp="1" noRot="1" noChangeAspect="1" noChangeArrowheads="1" noTextEdit="1"/>
          </p:cNvSpPr>
          <p:nvPr>
            <p:ph type="sldImg"/>
          </p:nvPr>
        </p:nvSpPr>
        <p:spPr>
          <a:ln/>
        </p:spPr>
      </p:sp>
      <p:sp>
        <p:nvSpPr>
          <p:cNvPr id="2805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7"/>
          <p:cNvSpPr>
            <a:spLocks noGrp="1" noChangeArrowheads="1"/>
          </p:cNvSpPr>
          <p:nvPr>
            <p:ph type="sldNum" sz="quarter" idx="5"/>
          </p:nvPr>
        </p:nvSpPr>
        <p:spPr>
          <a:noFill/>
        </p:spPr>
        <p:txBody>
          <a:bodyPr/>
          <a:lstStyle/>
          <a:p>
            <a:fld id="{52280F72-1DE0-49A7-892D-CF6FE53C46CF}" type="slidenum">
              <a:rPr lang="ar-SA" smtClean="0">
                <a:latin typeface="Arial" pitchFamily="34" charset="0"/>
                <a:cs typeface="Arial" pitchFamily="34" charset="0"/>
              </a:rPr>
              <a:pPr/>
              <a:t>119</a:t>
            </a:fld>
            <a:endParaRPr lang="en-US" smtClean="0">
              <a:latin typeface="Arial" pitchFamily="34" charset="0"/>
              <a:cs typeface="Arial" pitchFamily="34" charset="0"/>
            </a:endParaRPr>
          </a:p>
        </p:txBody>
      </p:sp>
      <p:sp>
        <p:nvSpPr>
          <p:cNvPr id="281603" name="Rectangle 2"/>
          <p:cNvSpPr>
            <a:spLocks noGrp="1" noRot="1" noChangeAspect="1" noChangeArrowheads="1" noTextEdit="1"/>
          </p:cNvSpPr>
          <p:nvPr>
            <p:ph type="sldImg"/>
          </p:nvPr>
        </p:nvSpPr>
        <p:spPr>
          <a:ln/>
        </p:spPr>
      </p:sp>
      <p:sp>
        <p:nvSpPr>
          <p:cNvPr id="2816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a:noFill/>
        </p:spPr>
        <p:txBody>
          <a:bodyPr/>
          <a:lstStyle/>
          <a:p>
            <a:fld id="{A1E74DA4-715B-48FE-B7F0-18105407AEAF}" type="slidenum">
              <a:rPr lang="ar-SA" smtClean="0">
                <a:latin typeface="Arial" pitchFamily="34" charset="0"/>
                <a:cs typeface="Arial" pitchFamily="34" charset="0"/>
              </a:rPr>
              <a:pPr/>
              <a:t>120</a:t>
            </a:fld>
            <a:endParaRPr lang="en-US" smtClean="0">
              <a:latin typeface="Arial" pitchFamily="34" charset="0"/>
              <a:cs typeface="Arial" pitchFamily="34" charset="0"/>
            </a:endParaRPr>
          </a:p>
        </p:txBody>
      </p:sp>
      <p:sp>
        <p:nvSpPr>
          <p:cNvPr id="282627" name="Rectangle 2"/>
          <p:cNvSpPr>
            <a:spLocks noGrp="1" noRot="1" noChangeAspect="1" noChangeArrowheads="1" noTextEdit="1"/>
          </p:cNvSpPr>
          <p:nvPr>
            <p:ph type="sldImg"/>
          </p:nvPr>
        </p:nvSpPr>
        <p:spPr>
          <a:ln/>
        </p:spPr>
      </p:sp>
      <p:sp>
        <p:nvSpPr>
          <p:cNvPr id="2826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a:noFill/>
        </p:spPr>
        <p:txBody>
          <a:bodyPr/>
          <a:lstStyle/>
          <a:p>
            <a:fld id="{4D897DAF-BB70-49F0-9BDF-5D2A12975998}" type="slidenum">
              <a:rPr lang="ar-SA" smtClean="0">
                <a:latin typeface="Arial" pitchFamily="34" charset="0"/>
                <a:cs typeface="Arial" pitchFamily="34" charset="0"/>
              </a:rPr>
              <a:pPr/>
              <a:t>121</a:t>
            </a:fld>
            <a:endParaRPr lang="en-US" smtClean="0">
              <a:latin typeface="Arial" pitchFamily="34" charset="0"/>
              <a:cs typeface="Arial" pitchFamily="34" charset="0"/>
            </a:endParaRPr>
          </a:p>
        </p:txBody>
      </p:sp>
      <p:sp>
        <p:nvSpPr>
          <p:cNvPr id="283651" name="Rectangle 2"/>
          <p:cNvSpPr>
            <a:spLocks noGrp="1" noRot="1" noChangeAspect="1" noChangeArrowheads="1" noTextEdit="1"/>
          </p:cNvSpPr>
          <p:nvPr>
            <p:ph type="sldImg"/>
          </p:nvPr>
        </p:nvSpPr>
        <p:spPr>
          <a:ln/>
        </p:spPr>
      </p:sp>
      <p:sp>
        <p:nvSpPr>
          <p:cNvPr id="28365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a:noFill/>
        </p:spPr>
        <p:txBody>
          <a:bodyPr/>
          <a:lstStyle/>
          <a:p>
            <a:fld id="{563A1559-A5E8-466F-B5FE-D5EC23C725A1}" type="slidenum">
              <a:rPr lang="ar-SA" smtClean="0">
                <a:latin typeface="Arial" pitchFamily="34" charset="0"/>
                <a:cs typeface="Arial" pitchFamily="34" charset="0"/>
              </a:rPr>
              <a:pPr/>
              <a:t>122</a:t>
            </a:fld>
            <a:endParaRPr lang="en-US" smtClean="0">
              <a:latin typeface="Arial" pitchFamily="34" charset="0"/>
              <a:cs typeface="Arial" pitchFamily="34" charset="0"/>
            </a:endParaRPr>
          </a:p>
        </p:txBody>
      </p:sp>
      <p:sp>
        <p:nvSpPr>
          <p:cNvPr id="284675" name="Rectangle 2"/>
          <p:cNvSpPr>
            <a:spLocks noGrp="1" noRot="1" noChangeAspect="1" noChangeArrowheads="1" noTextEdit="1"/>
          </p:cNvSpPr>
          <p:nvPr>
            <p:ph type="sldImg"/>
          </p:nvPr>
        </p:nvSpPr>
        <p:spPr>
          <a:ln/>
        </p:spPr>
      </p:sp>
      <p:sp>
        <p:nvSpPr>
          <p:cNvPr id="28467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p>
            <a:fld id="{886D1A0D-A3A9-4545-B72A-EC8A159E72D3}" type="slidenum">
              <a:rPr lang="ar-SA" smtClean="0">
                <a:latin typeface="Arial" pitchFamily="34" charset="0"/>
                <a:cs typeface="Arial" pitchFamily="34" charset="0"/>
              </a:rPr>
              <a:pPr/>
              <a:t>13</a:t>
            </a:fld>
            <a:endParaRPr lang="en-US" smtClean="0">
              <a:latin typeface="Arial" pitchFamily="34" charset="0"/>
              <a:cs typeface="Arial" pitchFamily="34" charset="0"/>
            </a:endParaRPr>
          </a:p>
        </p:txBody>
      </p:sp>
      <p:sp>
        <p:nvSpPr>
          <p:cNvPr id="179203" name="Rectangle 2"/>
          <p:cNvSpPr>
            <a:spLocks noGrp="1" noRot="1" noChangeAspect="1" noChangeArrowheads="1" noTextEdit="1"/>
          </p:cNvSpPr>
          <p:nvPr>
            <p:ph type="sldImg"/>
          </p:nvPr>
        </p:nvSpPr>
        <p:spPr>
          <a:ln/>
        </p:spPr>
      </p:sp>
      <p:sp>
        <p:nvSpPr>
          <p:cNvPr id="1792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7"/>
          <p:cNvSpPr>
            <a:spLocks noGrp="1" noChangeArrowheads="1"/>
          </p:cNvSpPr>
          <p:nvPr>
            <p:ph type="sldNum" sz="quarter" idx="5"/>
          </p:nvPr>
        </p:nvSpPr>
        <p:spPr>
          <a:noFill/>
        </p:spPr>
        <p:txBody>
          <a:bodyPr/>
          <a:lstStyle/>
          <a:p>
            <a:fld id="{B86C67D5-E66F-4736-A07E-B82697A49DA8}" type="slidenum">
              <a:rPr lang="ar-SA" smtClean="0">
                <a:latin typeface="Arial" pitchFamily="34" charset="0"/>
                <a:cs typeface="Arial" pitchFamily="34" charset="0"/>
              </a:rPr>
              <a:pPr/>
              <a:t>123</a:t>
            </a:fld>
            <a:endParaRPr lang="en-US" smtClean="0">
              <a:latin typeface="Arial" pitchFamily="34" charset="0"/>
              <a:cs typeface="Arial" pitchFamily="34" charset="0"/>
            </a:endParaRPr>
          </a:p>
        </p:txBody>
      </p:sp>
      <p:sp>
        <p:nvSpPr>
          <p:cNvPr id="286723" name="Rectangle 2"/>
          <p:cNvSpPr>
            <a:spLocks noGrp="1" noRot="1" noChangeAspect="1" noChangeArrowheads="1" noTextEdit="1"/>
          </p:cNvSpPr>
          <p:nvPr>
            <p:ph type="sldImg"/>
          </p:nvPr>
        </p:nvSpPr>
        <p:spPr>
          <a:ln/>
        </p:spPr>
      </p:sp>
      <p:sp>
        <p:nvSpPr>
          <p:cNvPr id="28672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7"/>
          <p:cNvSpPr>
            <a:spLocks noGrp="1" noChangeArrowheads="1"/>
          </p:cNvSpPr>
          <p:nvPr>
            <p:ph type="sldNum" sz="quarter" idx="5"/>
          </p:nvPr>
        </p:nvSpPr>
        <p:spPr>
          <a:noFill/>
        </p:spPr>
        <p:txBody>
          <a:bodyPr/>
          <a:lstStyle/>
          <a:p>
            <a:fld id="{5C8832A4-3918-43B1-8783-D66A724C0A49}" type="slidenum">
              <a:rPr lang="ar-SA" smtClean="0">
                <a:latin typeface="Arial" pitchFamily="34" charset="0"/>
                <a:cs typeface="Arial" pitchFamily="34" charset="0"/>
              </a:rPr>
              <a:pPr/>
              <a:t>124</a:t>
            </a:fld>
            <a:endParaRPr lang="en-US" smtClean="0">
              <a:latin typeface="Arial" pitchFamily="34" charset="0"/>
              <a:cs typeface="Arial" pitchFamily="34" charset="0"/>
            </a:endParaRPr>
          </a:p>
        </p:txBody>
      </p:sp>
      <p:sp>
        <p:nvSpPr>
          <p:cNvPr id="287747" name="Rectangle 2"/>
          <p:cNvSpPr>
            <a:spLocks noGrp="1" noRot="1" noChangeAspect="1" noChangeArrowheads="1" noTextEdit="1"/>
          </p:cNvSpPr>
          <p:nvPr>
            <p:ph type="sldImg"/>
          </p:nvPr>
        </p:nvSpPr>
        <p:spPr>
          <a:ln/>
        </p:spPr>
      </p:sp>
      <p:sp>
        <p:nvSpPr>
          <p:cNvPr id="28774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7"/>
          <p:cNvSpPr>
            <a:spLocks noGrp="1" noChangeArrowheads="1"/>
          </p:cNvSpPr>
          <p:nvPr>
            <p:ph type="sldNum" sz="quarter" idx="5"/>
          </p:nvPr>
        </p:nvSpPr>
        <p:spPr>
          <a:noFill/>
        </p:spPr>
        <p:txBody>
          <a:bodyPr/>
          <a:lstStyle/>
          <a:p>
            <a:fld id="{03E8FB7A-F47B-4F64-96D8-4AEE44CB9B2C}" type="slidenum">
              <a:rPr lang="ar-SA" smtClean="0">
                <a:latin typeface="Arial" pitchFamily="34" charset="0"/>
                <a:cs typeface="Arial" pitchFamily="34" charset="0"/>
              </a:rPr>
              <a:pPr/>
              <a:t>125</a:t>
            </a:fld>
            <a:endParaRPr lang="en-US" smtClean="0">
              <a:latin typeface="Arial" pitchFamily="34" charset="0"/>
              <a:cs typeface="Arial" pitchFamily="34" charset="0"/>
            </a:endParaRPr>
          </a:p>
        </p:txBody>
      </p:sp>
      <p:sp>
        <p:nvSpPr>
          <p:cNvPr id="288771" name="Rectangle 2"/>
          <p:cNvSpPr>
            <a:spLocks noGrp="1" noRot="1" noChangeAspect="1" noChangeArrowheads="1" noTextEdit="1"/>
          </p:cNvSpPr>
          <p:nvPr>
            <p:ph type="sldImg"/>
          </p:nvPr>
        </p:nvSpPr>
        <p:spPr>
          <a:ln/>
        </p:spPr>
      </p:sp>
      <p:sp>
        <p:nvSpPr>
          <p:cNvPr id="28877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7"/>
          <p:cNvSpPr>
            <a:spLocks noGrp="1" noChangeArrowheads="1"/>
          </p:cNvSpPr>
          <p:nvPr>
            <p:ph type="sldNum" sz="quarter" idx="5"/>
          </p:nvPr>
        </p:nvSpPr>
        <p:spPr>
          <a:noFill/>
        </p:spPr>
        <p:txBody>
          <a:bodyPr/>
          <a:lstStyle/>
          <a:p>
            <a:fld id="{F3D3F472-128C-42E7-8D69-2B86E1D690B2}" type="slidenum">
              <a:rPr lang="ar-SA" smtClean="0">
                <a:latin typeface="Arial" pitchFamily="34" charset="0"/>
                <a:cs typeface="Arial" pitchFamily="34" charset="0"/>
              </a:rPr>
              <a:pPr/>
              <a:t>126</a:t>
            </a:fld>
            <a:endParaRPr lang="en-US" smtClean="0">
              <a:latin typeface="Arial" pitchFamily="34" charset="0"/>
              <a:cs typeface="Arial" pitchFamily="34" charset="0"/>
            </a:endParaRPr>
          </a:p>
        </p:txBody>
      </p:sp>
      <p:sp>
        <p:nvSpPr>
          <p:cNvPr id="289795" name="Rectangle 2"/>
          <p:cNvSpPr>
            <a:spLocks noGrp="1" noRot="1" noChangeAspect="1" noChangeArrowheads="1" noTextEdit="1"/>
          </p:cNvSpPr>
          <p:nvPr>
            <p:ph type="sldImg"/>
          </p:nvPr>
        </p:nvSpPr>
        <p:spPr>
          <a:ln/>
        </p:spPr>
      </p:sp>
      <p:sp>
        <p:nvSpPr>
          <p:cNvPr id="28979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3912F78C-EC6F-4E18-AE9C-21988AF74324}" type="slidenum">
              <a:rPr lang="ar-SA" sz="1200"/>
              <a:pPr algn="r" rtl="0"/>
              <a:t>127</a:t>
            </a:fld>
            <a:endParaRPr lang="en-US" sz="1200"/>
          </a:p>
        </p:txBody>
      </p:sp>
      <p:sp>
        <p:nvSpPr>
          <p:cNvPr id="394243" name="Rectangle 2"/>
          <p:cNvSpPr>
            <a:spLocks noGrp="1" noRot="1" noChangeAspect="1" noChangeArrowheads="1" noTextEdit="1"/>
          </p:cNvSpPr>
          <p:nvPr>
            <p:ph type="sldImg"/>
          </p:nvPr>
        </p:nvSpPr>
        <p:spPr>
          <a:ln/>
        </p:spPr>
      </p:sp>
      <p:sp>
        <p:nvSpPr>
          <p:cNvPr id="39424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p:spPr>
        <p:txBody>
          <a:bodyPr/>
          <a:lstStyle/>
          <a:p>
            <a:fld id="{81BE6FC2-2B5B-4C4F-955B-E0D75CCD15EC}" type="slidenum">
              <a:rPr lang="ar-SA" smtClean="0">
                <a:latin typeface="Arial" pitchFamily="34" charset="0"/>
                <a:cs typeface="Arial" pitchFamily="34" charset="0"/>
              </a:rPr>
              <a:pPr/>
              <a:t>128</a:t>
            </a:fld>
            <a:endParaRPr lang="en-US" smtClean="0">
              <a:latin typeface="Arial" pitchFamily="34" charset="0"/>
              <a:cs typeface="Arial" pitchFamily="34" charset="0"/>
            </a:endParaRPr>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7"/>
          <p:cNvSpPr>
            <a:spLocks noGrp="1" noChangeArrowheads="1"/>
          </p:cNvSpPr>
          <p:nvPr>
            <p:ph type="sldNum" sz="quarter" idx="5"/>
          </p:nvPr>
        </p:nvSpPr>
        <p:spPr>
          <a:noFill/>
        </p:spPr>
        <p:txBody>
          <a:bodyPr/>
          <a:lstStyle/>
          <a:p>
            <a:fld id="{D3A10B74-ABEF-41F4-BA82-07554B870B84}" type="slidenum">
              <a:rPr lang="ar-SA" smtClean="0">
                <a:latin typeface="Arial" pitchFamily="34" charset="0"/>
                <a:cs typeface="Arial" pitchFamily="34" charset="0"/>
              </a:rPr>
              <a:pPr/>
              <a:t>129</a:t>
            </a:fld>
            <a:endParaRPr lang="en-US" smtClean="0">
              <a:latin typeface="Arial" pitchFamily="34" charset="0"/>
              <a:cs typeface="Arial" pitchFamily="34" charset="0"/>
            </a:endParaRPr>
          </a:p>
        </p:txBody>
      </p:sp>
      <p:sp>
        <p:nvSpPr>
          <p:cNvPr id="291843" name="Rectangle 2"/>
          <p:cNvSpPr>
            <a:spLocks noGrp="1" noRot="1" noChangeAspect="1" noChangeArrowheads="1" noTextEdit="1"/>
          </p:cNvSpPr>
          <p:nvPr>
            <p:ph type="sldImg"/>
          </p:nvPr>
        </p:nvSpPr>
        <p:spPr>
          <a:ln/>
        </p:spPr>
      </p:sp>
      <p:sp>
        <p:nvSpPr>
          <p:cNvPr id="29184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p:spPr>
        <p:txBody>
          <a:bodyPr/>
          <a:lstStyle/>
          <a:p>
            <a:fld id="{0E83B812-6BD2-453C-93B9-46C03874B8D2}" type="slidenum">
              <a:rPr lang="ar-SA" smtClean="0">
                <a:latin typeface="Arial" pitchFamily="34" charset="0"/>
                <a:cs typeface="Arial" pitchFamily="34" charset="0"/>
              </a:rPr>
              <a:pPr/>
              <a:t>130</a:t>
            </a:fld>
            <a:endParaRPr lang="en-US" smtClean="0">
              <a:latin typeface="Arial" pitchFamily="34" charset="0"/>
              <a:cs typeface="Arial" pitchFamily="34" charset="0"/>
            </a:endParaRPr>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7"/>
          <p:cNvSpPr>
            <a:spLocks noGrp="1" noChangeArrowheads="1"/>
          </p:cNvSpPr>
          <p:nvPr>
            <p:ph type="sldNum" sz="quarter" idx="5"/>
          </p:nvPr>
        </p:nvSpPr>
        <p:spPr>
          <a:noFill/>
        </p:spPr>
        <p:txBody>
          <a:bodyPr/>
          <a:lstStyle/>
          <a:p>
            <a:fld id="{F1007517-73B5-430A-87E8-4D6CD55F3A2A}" type="slidenum">
              <a:rPr lang="ar-SA" smtClean="0">
                <a:latin typeface="Arial" pitchFamily="34" charset="0"/>
                <a:cs typeface="Arial" pitchFamily="34" charset="0"/>
              </a:rPr>
              <a:pPr/>
              <a:t>131</a:t>
            </a:fld>
            <a:endParaRPr lang="en-US" smtClean="0">
              <a:latin typeface="Arial" pitchFamily="34" charset="0"/>
              <a:cs typeface="Arial" pitchFamily="34" charset="0"/>
            </a:endParaRPr>
          </a:p>
        </p:txBody>
      </p:sp>
      <p:sp>
        <p:nvSpPr>
          <p:cNvPr id="293891" name="Rectangle 2"/>
          <p:cNvSpPr>
            <a:spLocks noGrp="1" noRot="1" noChangeAspect="1" noChangeArrowheads="1" noTextEdit="1"/>
          </p:cNvSpPr>
          <p:nvPr>
            <p:ph type="sldImg"/>
          </p:nvPr>
        </p:nvSpPr>
        <p:spPr>
          <a:ln/>
        </p:spPr>
      </p:sp>
      <p:sp>
        <p:nvSpPr>
          <p:cNvPr id="2938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p:spPr>
        <p:txBody>
          <a:bodyPr/>
          <a:lstStyle/>
          <a:p>
            <a:fld id="{0346D540-AEDF-4D7D-B32C-95DF72BC2C8C}" type="slidenum">
              <a:rPr lang="ar-SA" smtClean="0">
                <a:latin typeface="Arial" pitchFamily="34" charset="0"/>
                <a:cs typeface="Arial" pitchFamily="34" charset="0"/>
              </a:rPr>
              <a:pPr/>
              <a:t>132</a:t>
            </a:fld>
            <a:endParaRPr lang="en-US" smtClean="0">
              <a:latin typeface="Arial" pitchFamily="34" charset="0"/>
              <a:cs typeface="Arial" pitchFamily="34" charset="0"/>
            </a:endParaRPr>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p>
            <a:fld id="{B018722B-415F-4488-84D7-2259B1A22DD0}" type="slidenum">
              <a:rPr lang="ar-SA" smtClean="0">
                <a:latin typeface="Arial" pitchFamily="34" charset="0"/>
                <a:cs typeface="Arial" pitchFamily="34" charset="0"/>
              </a:rPr>
              <a:pPr/>
              <a:t>14</a:t>
            </a:fld>
            <a:endParaRPr lang="en-US" smtClean="0">
              <a:latin typeface="Arial" pitchFamily="34" charset="0"/>
              <a:cs typeface="Arial" pitchFamily="34" charset="0"/>
            </a:endParaRPr>
          </a:p>
        </p:txBody>
      </p:sp>
      <p:sp>
        <p:nvSpPr>
          <p:cNvPr id="180227" name="Rectangle 2"/>
          <p:cNvSpPr>
            <a:spLocks noGrp="1" noRot="1" noChangeAspect="1" noChangeArrowheads="1" noTextEdit="1"/>
          </p:cNvSpPr>
          <p:nvPr>
            <p:ph type="sldImg"/>
          </p:nvPr>
        </p:nvSpPr>
        <p:spPr>
          <a:ln/>
        </p:spPr>
      </p:sp>
      <p:sp>
        <p:nvSpPr>
          <p:cNvPr id="1802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7"/>
          <p:cNvSpPr>
            <a:spLocks noGrp="1" noChangeArrowheads="1"/>
          </p:cNvSpPr>
          <p:nvPr>
            <p:ph type="sldNum" sz="quarter" idx="5"/>
          </p:nvPr>
        </p:nvSpPr>
        <p:spPr>
          <a:noFill/>
        </p:spPr>
        <p:txBody>
          <a:bodyPr/>
          <a:lstStyle/>
          <a:p>
            <a:fld id="{25307222-C048-41F8-B03C-B70DB5169207}" type="slidenum">
              <a:rPr lang="ar-SA" smtClean="0">
                <a:latin typeface="Arial" pitchFamily="34" charset="0"/>
                <a:cs typeface="Arial" pitchFamily="34" charset="0"/>
              </a:rPr>
              <a:pPr/>
              <a:t>133</a:t>
            </a:fld>
            <a:endParaRPr lang="en-US" smtClean="0">
              <a:latin typeface="Arial" pitchFamily="34" charset="0"/>
              <a:cs typeface="Arial" pitchFamily="34" charset="0"/>
            </a:endParaRPr>
          </a:p>
        </p:txBody>
      </p:sp>
      <p:sp>
        <p:nvSpPr>
          <p:cNvPr id="295939" name="Rectangle 2"/>
          <p:cNvSpPr>
            <a:spLocks noGrp="1" noRot="1" noChangeAspect="1" noChangeArrowheads="1" noTextEdit="1"/>
          </p:cNvSpPr>
          <p:nvPr>
            <p:ph type="sldImg"/>
          </p:nvPr>
        </p:nvSpPr>
        <p:spPr>
          <a:ln/>
        </p:spPr>
      </p:sp>
      <p:sp>
        <p:nvSpPr>
          <p:cNvPr id="29594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p:spPr>
        <p:txBody>
          <a:bodyPr/>
          <a:lstStyle/>
          <a:p>
            <a:fld id="{791C4C2A-10C9-4B0F-8553-AB29EEAF880F}" type="slidenum">
              <a:rPr lang="ar-SA" smtClean="0">
                <a:latin typeface="Arial" pitchFamily="34" charset="0"/>
                <a:cs typeface="Arial" pitchFamily="34" charset="0"/>
              </a:rPr>
              <a:pPr/>
              <a:t>134</a:t>
            </a:fld>
            <a:endParaRPr lang="en-US" smtClean="0">
              <a:latin typeface="Arial" pitchFamily="34" charset="0"/>
              <a:cs typeface="Arial" pitchFamily="34" charset="0"/>
            </a:endParaRPr>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p:spPr>
        <p:txBody>
          <a:bodyPr/>
          <a:lstStyle/>
          <a:p>
            <a:fld id="{9318725B-DF9E-41F2-9443-72AB4F6EE135}" type="slidenum">
              <a:rPr lang="ar-SA" smtClean="0">
                <a:latin typeface="Arial" pitchFamily="34" charset="0"/>
                <a:cs typeface="Arial" pitchFamily="34" charset="0"/>
              </a:rPr>
              <a:pPr/>
              <a:t>135</a:t>
            </a:fld>
            <a:endParaRPr lang="en-US" smtClean="0">
              <a:latin typeface="Arial" pitchFamily="34" charset="0"/>
              <a:cs typeface="Arial" pitchFamily="34" charset="0"/>
            </a:endParaRPr>
          </a:p>
        </p:txBody>
      </p:sp>
      <p:sp>
        <p:nvSpPr>
          <p:cNvPr id="297987" name="Rectangle 2"/>
          <p:cNvSpPr>
            <a:spLocks noGrp="1" noRot="1" noChangeAspect="1" noChangeArrowheads="1" noTextEdit="1"/>
          </p:cNvSpPr>
          <p:nvPr>
            <p:ph type="sldImg"/>
          </p:nvPr>
        </p:nvSpPr>
        <p:spPr>
          <a:ln/>
        </p:spPr>
      </p:sp>
      <p:sp>
        <p:nvSpPr>
          <p:cNvPr id="2979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p:spPr>
        <p:txBody>
          <a:bodyPr/>
          <a:lstStyle/>
          <a:p>
            <a:fld id="{F8CECE6D-EAC8-49DA-B4EB-CCA07C7F9979}" type="slidenum">
              <a:rPr lang="ar-SA" smtClean="0">
                <a:latin typeface="Arial" pitchFamily="34" charset="0"/>
                <a:cs typeface="Arial" pitchFamily="34" charset="0"/>
              </a:rPr>
              <a:pPr/>
              <a:t>136</a:t>
            </a:fld>
            <a:endParaRPr lang="en-US" smtClean="0">
              <a:latin typeface="Arial" pitchFamily="34" charset="0"/>
              <a:cs typeface="Arial" pitchFamily="34" charset="0"/>
            </a:endParaRPr>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7"/>
          <p:cNvSpPr>
            <a:spLocks noGrp="1" noChangeArrowheads="1"/>
          </p:cNvSpPr>
          <p:nvPr>
            <p:ph type="sldNum" sz="quarter" idx="5"/>
          </p:nvPr>
        </p:nvSpPr>
        <p:spPr>
          <a:noFill/>
        </p:spPr>
        <p:txBody>
          <a:bodyPr/>
          <a:lstStyle/>
          <a:p>
            <a:fld id="{B2E2FFCF-3940-4EED-A2EA-FA91D372A066}" type="slidenum">
              <a:rPr lang="ar-SA" smtClean="0">
                <a:latin typeface="Arial" pitchFamily="34" charset="0"/>
                <a:cs typeface="Arial" pitchFamily="34" charset="0"/>
              </a:rPr>
              <a:pPr/>
              <a:t>137</a:t>
            </a:fld>
            <a:endParaRPr lang="en-US" smtClean="0">
              <a:latin typeface="Arial" pitchFamily="34" charset="0"/>
              <a:cs typeface="Arial" pitchFamily="34" charset="0"/>
            </a:endParaRPr>
          </a:p>
        </p:txBody>
      </p:sp>
      <p:sp>
        <p:nvSpPr>
          <p:cNvPr id="300035" name="Rectangle 2"/>
          <p:cNvSpPr>
            <a:spLocks noGrp="1" noRot="1" noChangeAspect="1" noChangeArrowheads="1" noTextEdit="1"/>
          </p:cNvSpPr>
          <p:nvPr>
            <p:ph type="sldImg"/>
          </p:nvPr>
        </p:nvSpPr>
        <p:spPr>
          <a:ln/>
        </p:spPr>
      </p:sp>
      <p:sp>
        <p:nvSpPr>
          <p:cNvPr id="30003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p:spPr>
        <p:txBody>
          <a:bodyPr/>
          <a:lstStyle/>
          <a:p>
            <a:fld id="{22618E1E-92FC-4E5C-826E-0C93F8FEAFDE}" type="slidenum">
              <a:rPr lang="ar-SA" smtClean="0">
                <a:latin typeface="Arial" pitchFamily="34" charset="0"/>
                <a:cs typeface="Arial" pitchFamily="34" charset="0"/>
              </a:rPr>
              <a:pPr/>
              <a:t>138</a:t>
            </a:fld>
            <a:endParaRPr lang="en-US" smtClean="0">
              <a:latin typeface="Arial" pitchFamily="34" charset="0"/>
              <a:cs typeface="Arial" pitchFamily="34" charset="0"/>
            </a:endParaRPr>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7"/>
          <p:cNvSpPr>
            <a:spLocks noGrp="1" noChangeArrowheads="1"/>
          </p:cNvSpPr>
          <p:nvPr>
            <p:ph type="sldNum" sz="quarter" idx="5"/>
          </p:nvPr>
        </p:nvSpPr>
        <p:spPr>
          <a:noFill/>
        </p:spPr>
        <p:txBody>
          <a:bodyPr/>
          <a:lstStyle/>
          <a:p>
            <a:fld id="{78454628-90DF-444F-AA91-4B08B9D91747}" type="slidenum">
              <a:rPr lang="ar-SA" smtClean="0">
                <a:latin typeface="Arial" pitchFamily="34" charset="0"/>
                <a:cs typeface="Arial" pitchFamily="34" charset="0"/>
              </a:rPr>
              <a:pPr/>
              <a:t>139</a:t>
            </a:fld>
            <a:endParaRPr lang="en-US" smtClean="0">
              <a:latin typeface="Arial" pitchFamily="34" charset="0"/>
              <a:cs typeface="Arial" pitchFamily="34" charset="0"/>
            </a:endParaRPr>
          </a:p>
        </p:txBody>
      </p:sp>
      <p:sp>
        <p:nvSpPr>
          <p:cNvPr id="302083" name="Rectangle 2"/>
          <p:cNvSpPr>
            <a:spLocks noGrp="1" noRot="1" noChangeAspect="1" noChangeArrowheads="1" noTextEdit="1"/>
          </p:cNvSpPr>
          <p:nvPr>
            <p:ph type="sldImg"/>
          </p:nvPr>
        </p:nvSpPr>
        <p:spPr>
          <a:ln/>
        </p:spPr>
      </p:sp>
      <p:sp>
        <p:nvSpPr>
          <p:cNvPr id="30208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p:spPr>
        <p:txBody>
          <a:bodyPr/>
          <a:lstStyle/>
          <a:p>
            <a:fld id="{30907395-CBA4-4C3C-B0BF-38563EEA1463}" type="slidenum">
              <a:rPr lang="ar-SA" smtClean="0">
                <a:latin typeface="Arial" pitchFamily="34" charset="0"/>
                <a:cs typeface="Arial" pitchFamily="34" charset="0"/>
              </a:rPr>
              <a:pPr/>
              <a:t>140</a:t>
            </a:fld>
            <a:endParaRPr lang="en-US" smtClean="0">
              <a:latin typeface="Arial" pitchFamily="34" charset="0"/>
              <a:cs typeface="Arial" pitchFamily="34" charset="0"/>
            </a:endParaRPr>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7"/>
          <p:cNvSpPr>
            <a:spLocks noGrp="1" noChangeArrowheads="1"/>
          </p:cNvSpPr>
          <p:nvPr>
            <p:ph type="sldNum" sz="quarter" idx="5"/>
          </p:nvPr>
        </p:nvSpPr>
        <p:spPr>
          <a:noFill/>
        </p:spPr>
        <p:txBody>
          <a:bodyPr/>
          <a:lstStyle/>
          <a:p>
            <a:fld id="{B54E76D3-B363-4171-BD7A-058BFECF7DBB}" type="slidenum">
              <a:rPr lang="ar-SA" smtClean="0">
                <a:latin typeface="Arial" pitchFamily="34" charset="0"/>
                <a:cs typeface="Arial" pitchFamily="34" charset="0"/>
              </a:rPr>
              <a:pPr/>
              <a:t>141</a:t>
            </a:fld>
            <a:endParaRPr lang="en-US" smtClean="0">
              <a:latin typeface="Arial" pitchFamily="34" charset="0"/>
              <a:cs typeface="Arial" pitchFamily="34" charset="0"/>
            </a:endParaRPr>
          </a:p>
        </p:txBody>
      </p:sp>
      <p:sp>
        <p:nvSpPr>
          <p:cNvPr id="304131" name="Rectangle 2"/>
          <p:cNvSpPr>
            <a:spLocks noGrp="1" noRot="1" noChangeAspect="1" noChangeArrowheads="1" noTextEdit="1"/>
          </p:cNvSpPr>
          <p:nvPr>
            <p:ph type="sldImg"/>
          </p:nvPr>
        </p:nvSpPr>
        <p:spPr>
          <a:ln/>
        </p:spPr>
      </p:sp>
      <p:sp>
        <p:nvSpPr>
          <p:cNvPr id="30413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p:spPr>
        <p:txBody>
          <a:bodyPr/>
          <a:lstStyle/>
          <a:p>
            <a:fld id="{0D3BCAE3-0281-4BD0-858F-2C4FA2534FFC}" type="slidenum">
              <a:rPr lang="ar-SA" smtClean="0">
                <a:latin typeface="Arial" pitchFamily="34" charset="0"/>
                <a:cs typeface="Arial" pitchFamily="34" charset="0"/>
              </a:rPr>
              <a:pPr/>
              <a:t>142</a:t>
            </a:fld>
            <a:endParaRPr lang="en-US" smtClean="0">
              <a:latin typeface="Arial" pitchFamily="34" charset="0"/>
              <a:cs typeface="Arial" pitchFamily="34" charset="0"/>
            </a:endParaRPr>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p>
            <a:fld id="{9B6DE704-6783-49AC-AD2E-60E0B25C9164}" type="slidenum">
              <a:rPr lang="ar-SA" smtClean="0">
                <a:latin typeface="Arial" pitchFamily="34" charset="0"/>
                <a:cs typeface="Arial" pitchFamily="34" charset="0"/>
              </a:rPr>
              <a:pPr/>
              <a:t>15</a:t>
            </a:fld>
            <a:endParaRPr lang="en-US" smtClean="0">
              <a:latin typeface="Arial" pitchFamily="34" charset="0"/>
              <a:cs typeface="Arial" pitchFamily="34" charset="0"/>
            </a:endParaRPr>
          </a:p>
        </p:txBody>
      </p:sp>
      <p:sp>
        <p:nvSpPr>
          <p:cNvPr id="181251" name="Rectangle 2"/>
          <p:cNvSpPr>
            <a:spLocks noGrp="1" noRot="1" noChangeAspect="1" noChangeArrowheads="1" noTextEdit="1"/>
          </p:cNvSpPr>
          <p:nvPr>
            <p:ph type="sldImg"/>
          </p:nvPr>
        </p:nvSpPr>
        <p:spPr>
          <a:ln/>
        </p:spPr>
      </p:sp>
      <p:sp>
        <p:nvSpPr>
          <p:cNvPr id="18125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p:spPr>
        <p:txBody>
          <a:bodyPr/>
          <a:lstStyle/>
          <a:p>
            <a:fld id="{F8CE3C2E-9DB8-4F27-B8F9-9DADE361018D}" type="slidenum">
              <a:rPr lang="ar-SA" smtClean="0">
                <a:latin typeface="Arial" pitchFamily="34" charset="0"/>
                <a:cs typeface="Arial" pitchFamily="34" charset="0"/>
              </a:rPr>
              <a:pPr/>
              <a:t>143</a:t>
            </a:fld>
            <a:endParaRPr lang="en-US" smtClean="0">
              <a:latin typeface="Arial" pitchFamily="34" charset="0"/>
              <a:cs typeface="Arial" pitchFamily="34" charset="0"/>
            </a:endParaRPr>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p:spPr>
        <p:txBody>
          <a:bodyPr/>
          <a:lstStyle/>
          <a:p>
            <a:fld id="{B3F6F68B-DA40-4D88-8259-9EB7FDC4F9EC}" type="slidenum">
              <a:rPr lang="ar-SA" smtClean="0">
                <a:latin typeface="Arial" pitchFamily="34" charset="0"/>
                <a:cs typeface="Arial" pitchFamily="34" charset="0"/>
              </a:rPr>
              <a:pPr/>
              <a:t>144</a:t>
            </a:fld>
            <a:endParaRPr lang="en-US" smtClean="0">
              <a:latin typeface="Arial" pitchFamily="34" charset="0"/>
              <a:cs typeface="Arial" pitchFamily="34" charset="0"/>
            </a:endParaRPr>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p:spPr>
        <p:txBody>
          <a:bodyPr/>
          <a:lstStyle/>
          <a:p>
            <a:fld id="{DE86B1A8-82EA-4F70-89BD-AA2C9BECB18A}" type="slidenum">
              <a:rPr lang="ar-SA" smtClean="0">
                <a:latin typeface="Arial" pitchFamily="34" charset="0"/>
                <a:cs typeface="Arial" pitchFamily="34" charset="0"/>
              </a:rPr>
              <a:pPr/>
              <a:t>145</a:t>
            </a:fld>
            <a:endParaRPr lang="en-US" smtClean="0">
              <a:latin typeface="Arial" pitchFamily="34" charset="0"/>
              <a:cs typeface="Arial" pitchFamily="34" charset="0"/>
            </a:endParaRPr>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p:spPr>
        <p:txBody>
          <a:bodyPr/>
          <a:lstStyle/>
          <a:p>
            <a:fld id="{041BB554-7507-40FB-A612-6C2593E7969E}" type="slidenum">
              <a:rPr lang="ar-SA" smtClean="0">
                <a:latin typeface="Arial" pitchFamily="34" charset="0"/>
                <a:cs typeface="Arial" pitchFamily="34" charset="0"/>
              </a:rPr>
              <a:pPr/>
              <a:t>146</a:t>
            </a:fld>
            <a:endParaRPr lang="en-US" smtClean="0">
              <a:latin typeface="Arial" pitchFamily="34" charset="0"/>
              <a:cs typeface="Arial" pitchFamily="34" charset="0"/>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p:spPr>
        <p:txBody>
          <a:bodyPr/>
          <a:lstStyle/>
          <a:p>
            <a:fld id="{649A707B-20DC-41E6-87E4-6E82BB952C1E}" type="slidenum">
              <a:rPr lang="ar-SA" smtClean="0">
                <a:latin typeface="Arial" pitchFamily="34" charset="0"/>
                <a:cs typeface="Arial" pitchFamily="34" charset="0"/>
              </a:rPr>
              <a:pPr/>
              <a:t>147</a:t>
            </a:fld>
            <a:endParaRPr lang="en-US" smtClean="0">
              <a:latin typeface="Arial" pitchFamily="34" charset="0"/>
              <a:cs typeface="Arial" pitchFamily="34" charset="0"/>
            </a:endParaRPr>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p:spPr>
        <p:txBody>
          <a:bodyPr/>
          <a:lstStyle/>
          <a:p>
            <a:fld id="{21D7FF1C-37C9-478B-A570-3F54C0ECEEFD}" type="slidenum">
              <a:rPr lang="ar-SA" smtClean="0">
                <a:latin typeface="Arial" pitchFamily="34" charset="0"/>
                <a:cs typeface="Arial" pitchFamily="34" charset="0"/>
              </a:rPr>
              <a:pPr/>
              <a:t>148</a:t>
            </a:fld>
            <a:endParaRPr lang="en-US" smtClean="0">
              <a:latin typeface="Arial" pitchFamily="34" charset="0"/>
              <a:cs typeface="Arial" pitchFamily="34" charset="0"/>
            </a:endParaRPr>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7"/>
          <p:cNvSpPr>
            <a:spLocks noGrp="1" noChangeArrowheads="1"/>
          </p:cNvSpPr>
          <p:nvPr>
            <p:ph type="sldNum" sz="quarter" idx="5"/>
          </p:nvPr>
        </p:nvSpPr>
        <p:spPr>
          <a:noFill/>
        </p:spPr>
        <p:txBody>
          <a:bodyPr/>
          <a:lstStyle/>
          <a:p>
            <a:fld id="{7D295679-E6BF-4433-927A-DEA2BBE09CA4}" type="slidenum">
              <a:rPr lang="ar-SA" smtClean="0">
                <a:latin typeface="Arial" pitchFamily="34" charset="0"/>
                <a:cs typeface="Arial" pitchFamily="34" charset="0"/>
              </a:rPr>
              <a:pPr/>
              <a:t>149</a:t>
            </a:fld>
            <a:endParaRPr lang="en-US" smtClean="0">
              <a:latin typeface="Arial" pitchFamily="34" charset="0"/>
              <a:cs typeface="Arial" pitchFamily="34" charset="0"/>
            </a:endParaRPr>
          </a:p>
        </p:txBody>
      </p:sp>
      <p:sp>
        <p:nvSpPr>
          <p:cNvPr id="312323" name="Rectangle 2"/>
          <p:cNvSpPr>
            <a:spLocks noGrp="1" noRot="1" noChangeAspect="1" noChangeArrowheads="1" noTextEdit="1"/>
          </p:cNvSpPr>
          <p:nvPr>
            <p:ph type="sldImg"/>
          </p:nvPr>
        </p:nvSpPr>
        <p:spPr>
          <a:ln/>
        </p:spPr>
      </p:sp>
      <p:sp>
        <p:nvSpPr>
          <p:cNvPr id="31232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7"/>
          <p:cNvSpPr>
            <a:spLocks noGrp="1" noChangeArrowheads="1"/>
          </p:cNvSpPr>
          <p:nvPr>
            <p:ph type="sldNum" sz="quarter" idx="5"/>
          </p:nvPr>
        </p:nvSpPr>
        <p:spPr>
          <a:noFill/>
        </p:spPr>
        <p:txBody>
          <a:bodyPr/>
          <a:lstStyle/>
          <a:p>
            <a:fld id="{705C0E40-2466-459B-9801-0D045A59E402}" type="slidenum">
              <a:rPr lang="ar-SA" smtClean="0">
                <a:latin typeface="Arial" pitchFamily="34" charset="0"/>
                <a:cs typeface="Arial" pitchFamily="34" charset="0"/>
              </a:rPr>
              <a:pPr/>
              <a:t>150</a:t>
            </a:fld>
            <a:endParaRPr lang="en-US" smtClean="0">
              <a:latin typeface="Arial" pitchFamily="34" charset="0"/>
              <a:cs typeface="Arial" pitchFamily="34" charset="0"/>
            </a:endParaRPr>
          </a:p>
        </p:txBody>
      </p:sp>
      <p:sp>
        <p:nvSpPr>
          <p:cNvPr id="314371" name="Rectangle 2"/>
          <p:cNvSpPr>
            <a:spLocks noGrp="1" noRot="1" noChangeAspect="1" noChangeArrowheads="1" noTextEdit="1"/>
          </p:cNvSpPr>
          <p:nvPr>
            <p:ph type="sldImg"/>
          </p:nvPr>
        </p:nvSpPr>
        <p:spPr>
          <a:ln/>
        </p:spPr>
      </p:sp>
      <p:sp>
        <p:nvSpPr>
          <p:cNvPr id="31437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p:spPr>
        <p:txBody>
          <a:bodyPr/>
          <a:lstStyle/>
          <a:p>
            <a:fld id="{65107BA3-DA9B-45F7-AB6A-27AD254C6818}" type="slidenum">
              <a:rPr lang="ar-SA" smtClean="0">
                <a:latin typeface="Arial" pitchFamily="34" charset="0"/>
                <a:cs typeface="Arial" pitchFamily="34" charset="0"/>
              </a:rPr>
              <a:pPr/>
              <a:t>151</a:t>
            </a:fld>
            <a:endParaRPr lang="en-US" smtClean="0">
              <a:latin typeface="Arial" pitchFamily="34" charset="0"/>
              <a:cs typeface="Arial" pitchFamily="34" charset="0"/>
            </a:endParaRPr>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7"/>
          <p:cNvSpPr>
            <a:spLocks noGrp="1" noChangeArrowheads="1"/>
          </p:cNvSpPr>
          <p:nvPr>
            <p:ph type="sldNum" sz="quarter" idx="5"/>
          </p:nvPr>
        </p:nvSpPr>
        <p:spPr>
          <a:noFill/>
        </p:spPr>
        <p:txBody>
          <a:bodyPr/>
          <a:lstStyle/>
          <a:p>
            <a:fld id="{54EBC3AE-25CF-4531-9071-C3D3997EFCC6}" type="slidenum">
              <a:rPr lang="ar-SA" smtClean="0">
                <a:latin typeface="Arial" pitchFamily="34" charset="0"/>
                <a:cs typeface="Arial" pitchFamily="34" charset="0"/>
              </a:rPr>
              <a:pPr/>
              <a:t>152</a:t>
            </a:fld>
            <a:endParaRPr lang="en-US" smtClean="0">
              <a:latin typeface="Arial" pitchFamily="34" charset="0"/>
              <a:cs typeface="Arial" pitchFamily="34" charset="0"/>
            </a:endParaRPr>
          </a:p>
        </p:txBody>
      </p:sp>
      <p:sp>
        <p:nvSpPr>
          <p:cNvPr id="316419" name="Rectangle 2"/>
          <p:cNvSpPr>
            <a:spLocks noGrp="1" noRot="1" noChangeAspect="1" noChangeArrowheads="1" noTextEdit="1"/>
          </p:cNvSpPr>
          <p:nvPr>
            <p:ph type="sldImg"/>
          </p:nvPr>
        </p:nvSpPr>
        <p:spPr>
          <a:ln/>
        </p:spPr>
      </p:sp>
      <p:sp>
        <p:nvSpPr>
          <p:cNvPr id="3164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p>
            <a:fld id="{91FC7839-5F0F-47D5-AC43-F9435E58CDD6}" type="slidenum">
              <a:rPr lang="ar-SA" smtClean="0">
                <a:latin typeface="Arial" pitchFamily="34" charset="0"/>
                <a:cs typeface="Arial" pitchFamily="34" charset="0"/>
              </a:rPr>
              <a:pPr/>
              <a:t>16</a:t>
            </a:fld>
            <a:endParaRPr lang="en-US" smtClean="0">
              <a:latin typeface="Arial" pitchFamily="34" charset="0"/>
              <a:cs typeface="Arial" pitchFamily="34" charset="0"/>
            </a:endParaRPr>
          </a:p>
        </p:txBody>
      </p:sp>
      <p:sp>
        <p:nvSpPr>
          <p:cNvPr id="182275" name="Rectangle 2"/>
          <p:cNvSpPr>
            <a:spLocks noGrp="1" noRot="1" noChangeAspect="1" noChangeArrowheads="1" noTextEdit="1"/>
          </p:cNvSpPr>
          <p:nvPr>
            <p:ph type="sldImg"/>
          </p:nvPr>
        </p:nvSpPr>
        <p:spPr>
          <a:ln/>
        </p:spPr>
      </p:sp>
      <p:sp>
        <p:nvSpPr>
          <p:cNvPr id="18227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p:spPr>
        <p:txBody>
          <a:bodyPr/>
          <a:lstStyle/>
          <a:p>
            <a:fld id="{BDC2AFCC-13BD-469F-B8CE-B3F0D25B9FD0}" type="slidenum">
              <a:rPr lang="ar-SA" smtClean="0">
                <a:latin typeface="Arial" pitchFamily="34" charset="0"/>
                <a:cs typeface="Arial" pitchFamily="34" charset="0"/>
              </a:rPr>
              <a:pPr/>
              <a:t>153</a:t>
            </a:fld>
            <a:endParaRPr lang="en-US" smtClean="0">
              <a:latin typeface="Arial" pitchFamily="34" charset="0"/>
              <a:cs typeface="Arial" pitchFamily="34" charset="0"/>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p:spPr>
        <p:txBody>
          <a:bodyPr/>
          <a:lstStyle/>
          <a:p>
            <a:fld id="{FBEE0E66-D5F7-4F30-8445-C2EA69A57B2A}" type="slidenum">
              <a:rPr lang="ar-SA" smtClean="0">
                <a:latin typeface="Arial" pitchFamily="34" charset="0"/>
                <a:cs typeface="Arial" pitchFamily="34" charset="0"/>
              </a:rPr>
              <a:pPr/>
              <a:t>154</a:t>
            </a:fld>
            <a:endParaRPr lang="en-US" smtClean="0">
              <a:latin typeface="Arial" pitchFamily="34" charset="0"/>
              <a:cs typeface="Arial" pitchFamily="34" charset="0"/>
            </a:endParaRPr>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89C03D13-A716-45CD-A498-348B33D0CF18}" type="slidenum">
              <a:rPr lang="ar-SA" sz="1200"/>
              <a:pPr algn="r" rtl="0"/>
              <a:t>155</a:t>
            </a:fld>
            <a:endParaRPr lang="en-US" sz="1200"/>
          </a:p>
        </p:txBody>
      </p:sp>
      <p:sp>
        <p:nvSpPr>
          <p:cNvPr id="416771" name="Rectangle 2"/>
          <p:cNvSpPr>
            <a:spLocks noGrp="1" noRot="1" noChangeAspect="1" noChangeArrowheads="1" noTextEdit="1"/>
          </p:cNvSpPr>
          <p:nvPr>
            <p:ph type="sldImg"/>
          </p:nvPr>
        </p:nvSpPr>
        <p:spPr>
          <a:ln/>
        </p:spPr>
      </p:sp>
      <p:sp>
        <p:nvSpPr>
          <p:cNvPr id="41677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94420022-E483-4976-B03D-110FB9884AFC}" type="slidenum">
              <a:rPr lang="ar-SA" sz="1200"/>
              <a:pPr algn="r" rtl="0"/>
              <a:t>156</a:t>
            </a:fld>
            <a:endParaRPr lang="en-US" sz="1200"/>
          </a:p>
        </p:txBody>
      </p:sp>
      <p:sp>
        <p:nvSpPr>
          <p:cNvPr id="418819" name="Rectangle 2"/>
          <p:cNvSpPr>
            <a:spLocks noGrp="1" noRot="1" noChangeAspect="1" noChangeArrowheads="1" noTextEdit="1"/>
          </p:cNvSpPr>
          <p:nvPr>
            <p:ph type="sldImg"/>
          </p:nvPr>
        </p:nvSpPr>
        <p:spPr>
          <a:ln/>
        </p:spPr>
      </p:sp>
      <p:sp>
        <p:nvSpPr>
          <p:cNvPr id="4188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CDEDD34F-8A7B-4264-8D07-12583AF7F34B}" type="slidenum">
              <a:rPr lang="ar-SA" sz="1200"/>
              <a:pPr algn="r" rtl="0"/>
              <a:t>157</a:t>
            </a:fld>
            <a:endParaRPr lang="en-US" sz="1200"/>
          </a:p>
        </p:txBody>
      </p:sp>
      <p:sp>
        <p:nvSpPr>
          <p:cNvPr id="435203" name="Rectangle 2"/>
          <p:cNvSpPr>
            <a:spLocks noGrp="1" noRot="1" noChangeAspect="1" noChangeArrowheads="1" noTextEdit="1"/>
          </p:cNvSpPr>
          <p:nvPr>
            <p:ph type="sldImg"/>
          </p:nvPr>
        </p:nvSpPr>
        <p:spPr>
          <a:ln/>
        </p:spPr>
      </p:sp>
      <p:sp>
        <p:nvSpPr>
          <p:cNvPr id="4352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6B658971-1E08-4BBE-A5B1-E08B0C6F34DE}" type="slidenum">
              <a:rPr lang="ar-SA" sz="1200"/>
              <a:pPr algn="r" rtl="0"/>
              <a:t>158</a:t>
            </a:fld>
            <a:endParaRPr lang="en-US" sz="1200"/>
          </a:p>
        </p:txBody>
      </p:sp>
      <p:sp>
        <p:nvSpPr>
          <p:cNvPr id="420867" name="Rectangle 2"/>
          <p:cNvSpPr>
            <a:spLocks noGrp="1" noRot="1" noChangeAspect="1" noChangeArrowheads="1" noTextEdit="1"/>
          </p:cNvSpPr>
          <p:nvPr>
            <p:ph type="sldImg"/>
          </p:nvPr>
        </p:nvSpPr>
        <p:spPr>
          <a:ln/>
        </p:spPr>
      </p:sp>
      <p:sp>
        <p:nvSpPr>
          <p:cNvPr id="4208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7830FE24-2675-4A41-AE55-E7BD38EBCFE1}" type="slidenum">
              <a:rPr lang="ar-SA" sz="1200"/>
              <a:pPr algn="r" rtl="0"/>
              <a:t>159</a:t>
            </a:fld>
            <a:endParaRPr lang="en-US" sz="1200"/>
          </a:p>
        </p:txBody>
      </p:sp>
      <p:sp>
        <p:nvSpPr>
          <p:cNvPr id="431107" name="Rectangle 2"/>
          <p:cNvSpPr>
            <a:spLocks noGrp="1" noRot="1" noChangeAspect="1" noChangeArrowheads="1" noTextEdit="1"/>
          </p:cNvSpPr>
          <p:nvPr>
            <p:ph type="sldImg"/>
          </p:nvPr>
        </p:nvSpPr>
        <p:spPr>
          <a:ln/>
        </p:spPr>
      </p:sp>
      <p:sp>
        <p:nvSpPr>
          <p:cNvPr id="4311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7EDCDD0D-08F1-428A-A612-35B8E89FEC3F}" type="slidenum">
              <a:rPr lang="ar-SA" sz="1200"/>
              <a:pPr algn="r" rtl="0"/>
              <a:t>160</a:t>
            </a:fld>
            <a:endParaRPr lang="en-US" sz="1200"/>
          </a:p>
        </p:txBody>
      </p:sp>
      <p:sp>
        <p:nvSpPr>
          <p:cNvPr id="447491" name="Rectangle 2"/>
          <p:cNvSpPr>
            <a:spLocks noGrp="1" noRot="1" noChangeAspect="1" noChangeArrowheads="1" noTextEdit="1"/>
          </p:cNvSpPr>
          <p:nvPr>
            <p:ph type="sldImg"/>
          </p:nvPr>
        </p:nvSpPr>
        <p:spPr>
          <a:ln/>
        </p:spPr>
      </p:sp>
      <p:sp>
        <p:nvSpPr>
          <p:cNvPr id="4474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0829F1E4-4606-494C-AECB-B1BAE4D8DF3D}" type="slidenum">
              <a:rPr lang="ar-SA" sz="1200"/>
              <a:pPr algn="r" rtl="0"/>
              <a:t>161</a:t>
            </a:fld>
            <a:endParaRPr lang="en-US" sz="1200"/>
          </a:p>
        </p:txBody>
      </p:sp>
      <p:sp>
        <p:nvSpPr>
          <p:cNvPr id="439299" name="Rectangle 2"/>
          <p:cNvSpPr>
            <a:spLocks noGrp="1" noRot="1" noChangeAspect="1" noChangeArrowheads="1" noTextEdit="1"/>
          </p:cNvSpPr>
          <p:nvPr>
            <p:ph type="sldImg"/>
          </p:nvPr>
        </p:nvSpPr>
        <p:spPr>
          <a:ln/>
        </p:spPr>
      </p:sp>
      <p:sp>
        <p:nvSpPr>
          <p:cNvPr id="4393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p:spPr>
        <p:txBody>
          <a:bodyPr/>
          <a:lstStyle/>
          <a:p>
            <a:fld id="{0401E084-B5EF-472B-B88A-455A0A809D9B}" type="slidenum">
              <a:rPr lang="ar-SA" smtClean="0">
                <a:latin typeface="Arial" pitchFamily="34" charset="0"/>
                <a:cs typeface="Arial" pitchFamily="34" charset="0"/>
              </a:rPr>
              <a:pPr/>
              <a:t>162</a:t>
            </a:fld>
            <a:endParaRPr lang="en-US" smtClean="0">
              <a:latin typeface="Arial" pitchFamily="34" charset="0"/>
              <a:cs typeface="Arial" pitchFamily="34" charset="0"/>
            </a:endParaRPr>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p:spPr>
        <p:txBody>
          <a:bodyPr/>
          <a:lstStyle/>
          <a:p>
            <a:fld id="{1DA1F499-D365-4560-91AC-A43BA66173BD}" type="slidenum">
              <a:rPr lang="ar-SA" smtClean="0">
                <a:latin typeface="Arial" pitchFamily="34" charset="0"/>
                <a:cs typeface="Arial" pitchFamily="34" charset="0"/>
              </a:rPr>
              <a:pPr/>
              <a:t>17</a:t>
            </a:fld>
            <a:endParaRPr lang="en-US" smtClean="0">
              <a:latin typeface="Arial" pitchFamily="34" charset="0"/>
              <a:cs typeface="Arial" pitchFamily="34" charset="0"/>
            </a:endParaRPr>
          </a:p>
        </p:txBody>
      </p:sp>
      <p:sp>
        <p:nvSpPr>
          <p:cNvPr id="183299" name="Rectangle 2"/>
          <p:cNvSpPr>
            <a:spLocks noGrp="1" noRot="1" noChangeAspect="1" noChangeArrowheads="1" noTextEdit="1"/>
          </p:cNvSpPr>
          <p:nvPr>
            <p:ph type="sldImg"/>
          </p:nvPr>
        </p:nvSpPr>
        <p:spPr>
          <a:ln/>
        </p:spPr>
      </p:sp>
      <p:sp>
        <p:nvSpPr>
          <p:cNvPr id="1833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7"/>
          <p:cNvSpPr>
            <a:spLocks noGrp="1" noChangeArrowheads="1"/>
          </p:cNvSpPr>
          <p:nvPr>
            <p:ph type="sldNum" sz="quarter" idx="5"/>
          </p:nvPr>
        </p:nvSpPr>
        <p:spPr>
          <a:noFill/>
        </p:spPr>
        <p:txBody>
          <a:bodyPr/>
          <a:lstStyle/>
          <a:p>
            <a:fld id="{75395D39-C9AF-4BBE-AFC6-328B55E6CEE6}" type="slidenum">
              <a:rPr lang="ar-SA" smtClean="0">
                <a:latin typeface="Arial" pitchFamily="34" charset="0"/>
                <a:cs typeface="Arial" pitchFamily="34" charset="0"/>
              </a:rPr>
              <a:pPr/>
              <a:t>163</a:t>
            </a:fld>
            <a:endParaRPr lang="en-US" smtClean="0">
              <a:latin typeface="Arial" pitchFamily="34" charset="0"/>
              <a:cs typeface="Arial" pitchFamily="34" charset="0"/>
            </a:endParaRPr>
          </a:p>
        </p:txBody>
      </p:sp>
      <p:sp>
        <p:nvSpPr>
          <p:cNvPr id="322563" name="Rectangle 2"/>
          <p:cNvSpPr>
            <a:spLocks noGrp="1" noRot="1" noChangeAspect="1" noChangeArrowheads="1" noTextEdit="1"/>
          </p:cNvSpPr>
          <p:nvPr>
            <p:ph type="sldImg"/>
          </p:nvPr>
        </p:nvSpPr>
        <p:spPr>
          <a:ln/>
        </p:spPr>
      </p:sp>
      <p:sp>
        <p:nvSpPr>
          <p:cNvPr id="3225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p:spPr>
        <p:txBody>
          <a:bodyPr/>
          <a:lstStyle/>
          <a:p>
            <a:fld id="{E7B059DE-11E7-4F0C-A985-202372DE4958}" type="slidenum">
              <a:rPr lang="ar-SA" smtClean="0">
                <a:latin typeface="Arial" pitchFamily="34" charset="0"/>
                <a:cs typeface="Arial" pitchFamily="34" charset="0"/>
              </a:rPr>
              <a:pPr/>
              <a:t>164</a:t>
            </a:fld>
            <a:endParaRPr lang="en-US" smtClean="0">
              <a:latin typeface="Arial" pitchFamily="34" charset="0"/>
              <a:cs typeface="Arial" pitchFamily="34" charset="0"/>
            </a:endParaRPr>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3122C2F6-480A-476B-A79C-030B02377361}" type="slidenum">
              <a:rPr lang="ar-SA" smtClean="0">
                <a:latin typeface="Arial" pitchFamily="34" charset="0"/>
                <a:cs typeface="Arial" pitchFamily="34" charset="0"/>
              </a:rPr>
              <a:pPr/>
              <a:t>18</a:t>
            </a:fld>
            <a:endParaRPr lang="en-US" smtClean="0">
              <a:latin typeface="Arial" pitchFamily="34" charset="0"/>
              <a:cs typeface="Arial" pitchFamily="34" charset="0"/>
            </a:endParaRPr>
          </a:p>
        </p:txBody>
      </p:sp>
      <p:sp>
        <p:nvSpPr>
          <p:cNvPr id="184323" name="Rectangle 2"/>
          <p:cNvSpPr>
            <a:spLocks noGrp="1" noRot="1" noChangeAspect="1" noChangeArrowheads="1" noTextEdit="1"/>
          </p:cNvSpPr>
          <p:nvPr>
            <p:ph type="sldImg"/>
          </p:nvPr>
        </p:nvSpPr>
        <p:spPr>
          <a:ln/>
        </p:spPr>
      </p:sp>
      <p:sp>
        <p:nvSpPr>
          <p:cNvPr id="18432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EAA4B40C-0CD5-4BF1-A94B-CEAB1CDECAB1}" type="slidenum">
              <a:rPr lang="ar-SA" smtClean="0">
                <a:latin typeface="Arial" pitchFamily="34" charset="0"/>
                <a:cs typeface="Arial" pitchFamily="34" charset="0"/>
              </a:rPr>
              <a:pPr/>
              <a:t>19</a:t>
            </a:fld>
            <a:endParaRPr lang="en-US" smtClean="0">
              <a:latin typeface="Arial" pitchFamily="34" charset="0"/>
              <a:cs typeface="Arial" pitchFamily="34" charset="0"/>
            </a:endParaRPr>
          </a:p>
        </p:txBody>
      </p:sp>
      <p:sp>
        <p:nvSpPr>
          <p:cNvPr id="185347" name="Rectangle 2"/>
          <p:cNvSpPr>
            <a:spLocks noGrp="1" noRot="1" noChangeAspect="1" noChangeArrowheads="1" noTextEdit="1"/>
          </p:cNvSpPr>
          <p:nvPr>
            <p:ph type="sldImg"/>
          </p:nvPr>
        </p:nvSpPr>
        <p:spPr>
          <a:ln/>
        </p:spPr>
      </p:sp>
      <p:sp>
        <p:nvSpPr>
          <p:cNvPr id="18534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p:spPr>
        <p:txBody>
          <a:bodyPr/>
          <a:lstStyle/>
          <a:p>
            <a:fld id="{EC8FACF7-32D2-4ADD-B0A7-0D4A56FFEE8E}" type="slidenum">
              <a:rPr lang="ar-SA" smtClean="0">
                <a:latin typeface="Arial" pitchFamily="34" charset="0"/>
                <a:cs typeface="Arial" pitchFamily="34" charset="0"/>
              </a:rPr>
              <a:pPr/>
              <a:t>20</a:t>
            </a:fld>
            <a:endParaRPr lang="en-US" smtClean="0">
              <a:latin typeface="Arial" pitchFamily="34" charset="0"/>
              <a:cs typeface="Arial" pitchFamily="34" charset="0"/>
            </a:endParaRPr>
          </a:p>
        </p:txBody>
      </p:sp>
      <p:sp>
        <p:nvSpPr>
          <p:cNvPr id="186371" name="Rectangle 2"/>
          <p:cNvSpPr>
            <a:spLocks noGrp="1" noRot="1" noChangeAspect="1" noChangeArrowheads="1" noTextEdit="1"/>
          </p:cNvSpPr>
          <p:nvPr>
            <p:ph type="sldImg"/>
          </p:nvPr>
        </p:nvSpPr>
        <p:spPr>
          <a:ln/>
        </p:spPr>
      </p:sp>
      <p:sp>
        <p:nvSpPr>
          <p:cNvPr id="18637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CF219152-97D2-4976-BA45-FD35190EC912}" type="slidenum">
              <a:rPr lang="ar-SA" smtClean="0">
                <a:latin typeface="Arial" pitchFamily="34" charset="0"/>
                <a:cs typeface="Arial" pitchFamily="34" charset="0"/>
              </a:rPr>
              <a:pPr/>
              <a:t>3</a:t>
            </a:fld>
            <a:endParaRPr lang="en-US" smtClean="0">
              <a:latin typeface="Arial" pitchFamily="34" charset="0"/>
              <a:cs typeface="Arial" pitchFamily="34" charset="0"/>
            </a:endParaRPr>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a:noFill/>
        </p:spPr>
        <p:txBody>
          <a:bodyPr/>
          <a:lstStyle/>
          <a:p>
            <a:fld id="{469A19B1-0EBE-4812-B62C-8BF048741899}" type="slidenum">
              <a:rPr lang="ar-SA" smtClean="0">
                <a:latin typeface="Arial" pitchFamily="34" charset="0"/>
                <a:cs typeface="Arial" pitchFamily="34" charset="0"/>
              </a:rPr>
              <a:pPr/>
              <a:t>21</a:t>
            </a:fld>
            <a:endParaRPr lang="en-US" smtClean="0">
              <a:latin typeface="Arial" pitchFamily="34" charset="0"/>
              <a:cs typeface="Arial" pitchFamily="34" charset="0"/>
            </a:endParaRPr>
          </a:p>
        </p:txBody>
      </p:sp>
      <p:sp>
        <p:nvSpPr>
          <p:cNvPr id="187395" name="Rectangle 2"/>
          <p:cNvSpPr>
            <a:spLocks noGrp="1" noRot="1" noChangeAspect="1" noChangeArrowheads="1" noTextEdit="1"/>
          </p:cNvSpPr>
          <p:nvPr>
            <p:ph type="sldImg"/>
          </p:nvPr>
        </p:nvSpPr>
        <p:spPr>
          <a:ln/>
        </p:spPr>
      </p:sp>
      <p:sp>
        <p:nvSpPr>
          <p:cNvPr id="18739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a:noFill/>
        </p:spPr>
        <p:txBody>
          <a:bodyPr/>
          <a:lstStyle/>
          <a:p>
            <a:fld id="{E4CD3D6B-D9AC-473E-BAE2-DDB7E02FE886}" type="slidenum">
              <a:rPr lang="ar-SA" smtClean="0">
                <a:latin typeface="Arial" pitchFamily="34" charset="0"/>
                <a:cs typeface="Arial" pitchFamily="34" charset="0"/>
              </a:rPr>
              <a:pPr/>
              <a:t>22</a:t>
            </a:fld>
            <a:endParaRPr lang="en-US" smtClean="0">
              <a:latin typeface="Arial" pitchFamily="34" charset="0"/>
              <a:cs typeface="Arial" pitchFamily="34" charset="0"/>
            </a:endParaRPr>
          </a:p>
        </p:txBody>
      </p:sp>
      <p:sp>
        <p:nvSpPr>
          <p:cNvPr id="188419" name="Rectangle 2"/>
          <p:cNvSpPr>
            <a:spLocks noGrp="1" noRot="1" noChangeAspect="1" noChangeArrowheads="1" noTextEdit="1"/>
          </p:cNvSpPr>
          <p:nvPr>
            <p:ph type="sldImg"/>
          </p:nvPr>
        </p:nvSpPr>
        <p:spPr>
          <a:ln/>
        </p:spPr>
      </p:sp>
      <p:sp>
        <p:nvSpPr>
          <p:cNvPr id="1884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7"/>
          <p:cNvSpPr>
            <a:spLocks noGrp="1" noChangeArrowheads="1"/>
          </p:cNvSpPr>
          <p:nvPr>
            <p:ph type="sldNum" sz="quarter" idx="5"/>
          </p:nvPr>
        </p:nvSpPr>
        <p:spPr>
          <a:noFill/>
        </p:spPr>
        <p:txBody>
          <a:bodyPr/>
          <a:lstStyle/>
          <a:p>
            <a:fld id="{A00EF192-7F58-42E9-9567-745FFEBADF64}" type="slidenum">
              <a:rPr lang="ar-SA" smtClean="0">
                <a:latin typeface="Arial" pitchFamily="34" charset="0"/>
                <a:cs typeface="Arial" pitchFamily="34" charset="0"/>
              </a:rPr>
              <a:pPr/>
              <a:t>23</a:t>
            </a:fld>
            <a:endParaRPr lang="en-US" smtClean="0">
              <a:latin typeface="Arial" pitchFamily="34" charset="0"/>
              <a:cs typeface="Arial" pitchFamily="34" charset="0"/>
            </a:endParaRPr>
          </a:p>
        </p:txBody>
      </p:sp>
      <p:sp>
        <p:nvSpPr>
          <p:cNvPr id="189443" name="Rectangle 2"/>
          <p:cNvSpPr>
            <a:spLocks noGrp="1" noRot="1" noChangeAspect="1" noChangeArrowheads="1" noTextEdit="1"/>
          </p:cNvSpPr>
          <p:nvPr>
            <p:ph type="sldImg"/>
          </p:nvPr>
        </p:nvSpPr>
        <p:spPr>
          <a:ln/>
        </p:spPr>
      </p:sp>
      <p:sp>
        <p:nvSpPr>
          <p:cNvPr id="18944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fld id="{B2E04544-D514-42B9-B8CE-66F4030AA76E}" type="slidenum">
              <a:rPr lang="ar-SA"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190467" name="Rectangle 2"/>
          <p:cNvSpPr>
            <a:spLocks noGrp="1" noRot="1" noChangeAspect="1" noChangeArrowheads="1" noTextEdit="1"/>
          </p:cNvSpPr>
          <p:nvPr>
            <p:ph type="sldImg"/>
          </p:nvPr>
        </p:nvSpPr>
        <p:spPr>
          <a:ln/>
        </p:spPr>
      </p:sp>
      <p:sp>
        <p:nvSpPr>
          <p:cNvPr id="1904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7"/>
          <p:cNvSpPr>
            <a:spLocks noGrp="1" noChangeArrowheads="1"/>
          </p:cNvSpPr>
          <p:nvPr>
            <p:ph type="sldNum" sz="quarter" idx="5"/>
          </p:nvPr>
        </p:nvSpPr>
        <p:spPr>
          <a:noFill/>
        </p:spPr>
        <p:txBody>
          <a:bodyPr/>
          <a:lstStyle/>
          <a:p>
            <a:fld id="{AAEF398D-9709-412A-804C-D3E7AECC5CCB}" type="slidenum">
              <a:rPr lang="ar-SA" smtClean="0">
                <a:latin typeface="Arial" pitchFamily="34" charset="0"/>
                <a:cs typeface="Arial" pitchFamily="34" charset="0"/>
              </a:rPr>
              <a:pPr/>
              <a:t>25</a:t>
            </a:fld>
            <a:endParaRPr lang="en-US" smtClean="0">
              <a:latin typeface="Arial" pitchFamily="34" charset="0"/>
              <a:cs typeface="Arial" pitchFamily="34" charset="0"/>
            </a:endParaRPr>
          </a:p>
        </p:txBody>
      </p:sp>
      <p:sp>
        <p:nvSpPr>
          <p:cNvPr id="191491" name="Rectangle 2"/>
          <p:cNvSpPr>
            <a:spLocks noGrp="1" noRot="1" noChangeAspect="1" noChangeArrowheads="1" noTextEdit="1"/>
          </p:cNvSpPr>
          <p:nvPr>
            <p:ph type="sldImg"/>
          </p:nvPr>
        </p:nvSpPr>
        <p:spPr>
          <a:ln/>
        </p:spPr>
      </p:sp>
      <p:sp>
        <p:nvSpPr>
          <p:cNvPr id="1914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7"/>
          <p:cNvSpPr>
            <a:spLocks noGrp="1" noChangeArrowheads="1"/>
          </p:cNvSpPr>
          <p:nvPr>
            <p:ph type="sldNum" sz="quarter" idx="5"/>
          </p:nvPr>
        </p:nvSpPr>
        <p:spPr>
          <a:noFill/>
        </p:spPr>
        <p:txBody>
          <a:bodyPr/>
          <a:lstStyle/>
          <a:p>
            <a:fld id="{D9BF8544-ED1D-4BEA-8F70-753F1198B856}" type="slidenum">
              <a:rPr lang="ar-SA" smtClean="0">
                <a:latin typeface="Arial" pitchFamily="34" charset="0"/>
                <a:cs typeface="Arial" pitchFamily="34" charset="0"/>
              </a:rPr>
              <a:pPr/>
              <a:t>26</a:t>
            </a:fld>
            <a:endParaRPr lang="en-US" smtClean="0">
              <a:latin typeface="Arial" pitchFamily="34" charset="0"/>
              <a:cs typeface="Arial" pitchFamily="34" charset="0"/>
            </a:endParaRPr>
          </a:p>
        </p:txBody>
      </p:sp>
      <p:sp>
        <p:nvSpPr>
          <p:cNvPr id="192515" name="Rectangle 2"/>
          <p:cNvSpPr>
            <a:spLocks noGrp="1" noRot="1" noChangeAspect="1" noChangeArrowheads="1" noTextEdit="1"/>
          </p:cNvSpPr>
          <p:nvPr>
            <p:ph type="sldImg"/>
          </p:nvPr>
        </p:nvSpPr>
        <p:spPr>
          <a:ln/>
        </p:spPr>
      </p:sp>
      <p:sp>
        <p:nvSpPr>
          <p:cNvPr id="19251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7"/>
          <p:cNvSpPr>
            <a:spLocks noGrp="1" noChangeArrowheads="1"/>
          </p:cNvSpPr>
          <p:nvPr>
            <p:ph type="sldNum" sz="quarter" idx="5"/>
          </p:nvPr>
        </p:nvSpPr>
        <p:spPr>
          <a:noFill/>
        </p:spPr>
        <p:txBody>
          <a:bodyPr/>
          <a:lstStyle/>
          <a:p>
            <a:fld id="{2BB32F15-634B-4D92-A0F6-1BC1CB4D0AF9}" type="slidenum">
              <a:rPr lang="ar-SA" smtClean="0">
                <a:latin typeface="Arial" pitchFamily="34" charset="0"/>
                <a:cs typeface="Arial" pitchFamily="34" charset="0"/>
              </a:rPr>
              <a:pPr/>
              <a:t>27</a:t>
            </a:fld>
            <a:endParaRPr lang="en-US" smtClean="0">
              <a:latin typeface="Arial" pitchFamily="34" charset="0"/>
              <a:cs typeface="Arial" pitchFamily="34" charset="0"/>
            </a:endParaRPr>
          </a:p>
        </p:txBody>
      </p:sp>
      <p:sp>
        <p:nvSpPr>
          <p:cNvPr id="193539" name="Rectangle 2"/>
          <p:cNvSpPr>
            <a:spLocks noGrp="1" noRot="1" noChangeAspect="1" noChangeArrowheads="1" noTextEdit="1"/>
          </p:cNvSpPr>
          <p:nvPr>
            <p:ph type="sldImg"/>
          </p:nvPr>
        </p:nvSpPr>
        <p:spPr>
          <a:ln/>
        </p:spPr>
      </p:sp>
      <p:sp>
        <p:nvSpPr>
          <p:cNvPr id="19354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A80D0CC9-7C95-4E85-854D-1629D75ACED3}" type="slidenum">
              <a:rPr lang="ar-SA" smtClean="0">
                <a:latin typeface="Arial" pitchFamily="34" charset="0"/>
                <a:cs typeface="Arial" pitchFamily="34" charset="0"/>
              </a:rPr>
              <a:pPr/>
              <a:t>28</a:t>
            </a:fld>
            <a:endParaRPr lang="en-US" smtClean="0">
              <a:latin typeface="Arial" pitchFamily="34" charset="0"/>
              <a:cs typeface="Arial" pitchFamily="34" charset="0"/>
            </a:endParaRPr>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p>
            <a:fld id="{DD8A65B9-4799-4644-A961-C86F772A1D59}" type="slidenum">
              <a:rPr lang="ar-SA" smtClean="0">
                <a:latin typeface="Arial" pitchFamily="34" charset="0"/>
                <a:cs typeface="Arial" pitchFamily="34" charset="0"/>
              </a:rPr>
              <a:pPr/>
              <a:t>29</a:t>
            </a:fld>
            <a:endParaRPr lang="en-US" smtClean="0">
              <a:latin typeface="Arial" pitchFamily="34" charset="0"/>
              <a:cs typeface="Arial" pitchFamily="34" charset="0"/>
            </a:endParaRPr>
          </a:p>
        </p:txBody>
      </p:sp>
      <p:sp>
        <p:nvSpPr>
          <p:cNvPr id="195587" name="Rectangle 2"/>
          <p:cNvSpPr>
            <a:spLocks noGrp="1" noRot="1" noChangeAspect="1" noChangeArrowheads="1" noTextEdit="1"/>
          </p:cNvSpPr>
          <p:nvPr>
            <p:ph type="sldImg"/>
          </p:nvPr>
        </p:nvSpPr>
        <p:spPr>
          <a:ln/>
        </p:spPr>
      </p:sp>
      <p:sp>
        <p:nvSpPr>
          <p:cNvPr id="1955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p>
            <a:fld id="{EDCFB653-3125-4386-A926-6DCECC6DB134}" type="slidenum">
              <a:rPr lang="ar-SA" smtClean="0">
                <a:latin typeface="Arial" pitchFamily="34" charset="0"/>
                <a:cs typeface="Arial" pitchFamily="34" charset="0"/>
              </a:rPr>
              <a:pPr/>
              <a:t>30</a:t>
            </a:fld>
            <a:endParaRPr lang="en-US" smtClean="0">
              <a:latin typeface="Arial" pitchFamily="34" charset="0"/>
              <a:cs typeface="Arial" pitchFamily="34" charset="0"/>
            </a:endParaRPr>
          </a:p>
        </p:txBody>
      </p:sp>
      <p:sp>
        <p:nvSpPr>
          <p:cNvPr id="196611" name="Rectangle 2"/>
          <p:cNvSpPr>
            <a:spLocks noGrp="1" noRot="1" noChangeAspect="1" noChangeArrowheads="1" noTextEdit="1"/>
          </p:cNvSpPr>
          <p:nvPr>
            <p:ph type="sldImg"/>
          </p:nvPr>
        </p:nvSpPr>
        <p:spPr>
          <a:ln/>
        </p:spPr>
      </p:sp>
      <p:sp>
        <p:nvSpPr>
          <p:cNvPr id="19661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D77265C2-9C95-4F2D-A692-72B79298740A}" type="slidenum">
              <a:rPr lang="ar-SA" smtClean="0">
                <a:latin typeface="Arial" pitchFamily="34" charset="0"/>
                <a:cs typeface="Arial" pitchFamily="34" charset="0"/>
              </a:rPr>
              <a:pPr/>
              <a:t>4</a:t>
            </a:fld>
            <a:endParaRPr lang="en-US" smtClean="0">
              <a:latin typeface="Arial" pitchFamily="34" charset="0"/>
              <a:cs typeface="Arial" pitchFamily="34" charset="0"/>
            </a:endParaRPr>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p>
            <a:fld id="{07C1FB14-BA75-40E7-9B47-A349F02732C2}" type="slidenum">
              <a:rPr lang="ar-SA" smtClean="0">
                <a:latin typeface="Arial" pitchFamily="34" charset="0"/>
                <a:cs typeface="Arial" pitchFamily="34" charset="0"/>
              </a:rPr>
              <a:pPr/>
              <a:t>31</a:t>
            </a:fld>
            <a:endParaRPr lang="en-US" smtClean="0">
              <a:latin typeface="Arial" pitchFamily="34" charset="0"/>
              <a:cs typeface="Arial" pitchFamily="34" charset="0"/>
            </a:endParaRPr>
          </a:p>
        </p:txBody>
      </p:sp>
      <p:sp>
        <p:nvSpPr>
          <p:cNvPr id="197635" name="Rectangle 2"/>
          <p:cNvSpPr>
            <a:spLocks noGrp="1" noRot="1" noChangeAspect="1" noChangeArrowheads="1" noTextEdit="1"/>
          </p:cNvSpPr>
          <p:nvPr>
            <p:ph type="sldImg"/>
          </p:nvPr>
        </p:nvSpPr>
        <p:spPr>
          <a:ln/>
        </p:spPr>
      </p:sp>
      <p:sp>
        <p:nvSpPr>
          <p:cNvPr id="19763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7"/>
          <p:cNvSpPr>
            <a:spLocks noGrp="1" noChangeArrowheads="1"/>
          </p:cNvSpPr>
          <p:nvPr>
            <p:ph type="sldNum" sz="quarter" idx="5"/>
          </p:nvPr>
        </p:nvSpPr>
        <p:spPr>
          <a:noFill/>
        </p:spPr>
        <p:txBody>
          <a:bodyPr/>
          <a:lstStyle/>
          <a:p>
            <a:fld id="{07295FAC-17DF-41C9-8017-BC4FF4CF7D3F}" type="slidenum">
              <a:rPr lang="ar-SA" smtClean="0">
                <a:latin typeface="Arial" pitchFamily="34" charset="0"/>
                <a:cs typeface="Arial" pitchFamily="34" charset="0"/>
              </a:rPr>
              <a:pPr/>
              <a:t>32</a:t>
            </a:fld>
            <a:endParaRPr lang="en-US" smtClean="0">
              <a:latin typeface="Arial" pitchFamily="34" charset="0"/>
              <a:cs typeface="Arial" pitchFamily="34" charset="0"/>
            </a:endParaRPr>
          </a:p>
        </p:txBody>
      </p:sp>
      <p:sp>
        <p:nvSpPr>
          <p:cNvPr id="198659" name="Rectangle 2"/>
          <p:cNvSpPr>
            <a:spLocks noGrp="1" noRot="1" noChangeAspect="1" noChangeArrowheads="1" noTextEdit="1"/>
          </p:cNvSpPr>
          <p:nvPr>
            <p:ph type="sldImg"/>
          </p:nvPr>
        </p:nvSpPr>
        <p:spPr>
          <a:ln/>
        </p:spPr>
      </p:sp>
      <p:sp>
        <p:nvSpPr>
          <p:cNvPr id="19866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7"/>
          <p:cNvSpPr>
            <a:spLocks noGrp="1" noChangeArrowheads="1"/>
          </p:cNvSpPr>
          <p:nvPr>
            <p:ph type="sldNum" sz="quarter" idx="5"/>
          </p:nvPr>
        </p:nvSpPr>
        <p:spPr>
          <a:noFill/>
        </p:spPr>
        <p:txBody>
          <a:bodyPr/>
          <a:lstStyle/>
          <a:p>
            <a:fld id="{4F7AADF3-222B-44B6-A13D-D866BCE1180A}" type="slidenum">
              <a:rPr lang="ar-SA" smtClean="0">
                <a:latin typeface="Arial" pitchFamily="34" charset="0"/>
                <a:cs typeface="Arial" pitchFamily="34" charset="0"/>
              </a:rPr>
              <a:pPr/>
              <a:t>33</a:t>
            </a:fld>
            <a:endParaRPr lang="en-US" smtClean="0">
              <a:latin typeface="Arial" pitchFamily="34" charset="0"/>
              <a:cs typeface="Arial" pitchFamily="34" charset="0"/>
            </a:endParaRPr>
          </a:p>
        </p:txBody>
      </p:sp>
      <p:sp>
        <p:nvSpPr>
          <p:cNvPr id="199683" name="Rectangle 2"/>
          <p:cNvSpPr>
            <a:spLocks noGrp="1" noRot="1" noChangeAspect="1" noChangeArrowheads="1" noTextEdit="1"/>
          </p:cNvSpPr>
          <p:nvPr>
            <p:ph type="sldImg"/>
          </p:nvPr>
        </p:nvSpPr>
        <p:spPr>
          <a:ln/>
        </p:spPr>
      </p:sp>
      <p:sp>
        <p:nvSpPr>
          <p:cNvPr id="19968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a:noFill/>
        </p:spPr>
        <p:txBody>
          <a:bodyPr/>
          <a:lstStyle/>
          <a:p>
            <a:fld id="{D81F0205-6B7F-454B-B20B-60C579B50625}" type="slidenum">
              <a:rPr lang="ar-SA" smtClean="0">
                <a:latin typeface="Arial" pitchFamily="34" charset="0"/>
                <a:cs typeface="Arial" pitchFamily="34" charset="0"/>
              </a:rPr>
              <a:pPr/>
              <a:t>34</a:t>
            </a:fld>
            <a:endParaRPr lang="en-US" smtClean="0">
              <a:latin typeface="Arial" pitchFamily="34" charset="0"/>
              <a:cs typeface="Arial" pitchFamily="34" charset="0"/>
            </a:endParaRPr>
          </a:p>
        </p:txBody>
      </p:sp>
      <p:sp>
        <p:nvSpPr>
          <p:cNvPr id="200707" name="Rectangle 2"/>
          <p:cNvSpPr>
            <a:spLocks noGrp="1" noRot="1" noChangeAspect="1" noChangeArrowheads="1" noTextEdit="1"/>
          </p:cNvSpPr>
          <p:nvPr>
            <p:ph type="sldImg"/>
          </p:nvPr>
        </p:nvSpPr>
        <p:spPr>
          <a:ln/>
        </p:spPr>
      </p:sp>
      <p:sp>
        <p:nvSpPr>
          <p:cNvPr id="2007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a:noFill/>
        </p:spPr>
        <p:txBody>
          <a:bodyPr/>
          <a:lstStyle/>
          <a:p>
            <a:fld id="{7CFFCAEE-8B0E-4F8A-85F8-7211C0C0FFC5}" type="slidenum">
              <a:rPr lang="ar-SA" smtClean="0">
                <a:latin typeface="Arial" pitchFamily="34" charset="0"/>
                <a:cs typeface="Arial" pitchFamily="34" charset="0"/>
              </a:rPr>
              <a:pPr/>
              <a:t>35</a:t>
            </a:fld>
            <a:endParaRPr lang="en-US" smtClean="0">
              <a:latin typeface="Arial" pitchFamily="34" charset="0"/>
              <a:cs typeface="Arial" pitchFamily="34" charset="0"/>
            </a:endParaRPr>
          </a:p>
        </p:txBody>
      </p:sp>
      <p:sp>
        <p:nvSpPr>
          <p:cNvPr id="201731" name="Rectangle 2"/>
          <p:cNvSpPr>
            <a:spLocks noGrp="1" noRot="1" noChangeAspect="1" noChangeArrowheads="1" noTextEdit="1"/>
          </p:cNvSpPr>
          <p:nvPr>
            <p:ph type="sldImg"/>
          </p:nvPr>
        </p:nvSpPr>
        <p:spPr>
          <a:ln/>
        </p:spPr>
      </p:sp>
      <p:sp>
        <p:nvSpPr>
          <p:cNvPr id="20173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a:noFill/>
        </p:spPr>
        <p:txBody>
          <a:bodyPr/>
          <a:lstStyle/>
          <a:p>
            <a:fld id="{DBC5A292-80B6-41C0-9B10-1D2A8DDE10FD}" type="slidenum">
              <a:rPr lang="ar-SA" smtClean="0">
                <a:latin typeface="Arial" pitchFamily="34" charset="0"/>
                <a:cs typeface="Arial" pitchFamily="34" charset="0"/>
              </a:rPr>
              <a:pPr/>
              <a:t>36</a:t>
            </a:fld>
            <a:endParaRPr lang="en-US" smtClean="0">
              <a:latin typeface="Arial" pitchFamily="34" charset="0"/>
              <a:cs typeface="Arial" pitchFamily="34" charset="0"/>
            </a:endParaRPr>
          </a:p>
        </p:txBody>
      </p:sp>
      <p:sp>
        <p:nvSpPr>
          <p:cNvPr id="202755" name="Rectangle 2"/>
          <p:cNvSpPr>
            <a:spLocks noGrp="1" noRot="1" noChangeAspect="1" noChangeArrowheads="1" noTextEdit="1"/>
          </p:cNvSpPr>
          <p:nvPr>
            <p:ph type="sldImg"/>
          </p:nvPr>
        </p:nvSpPr>
        <p:spPr>
          <a:ln/>
        </p:spPr>
      </p:sp>
      <p:sp>
        <p:nvSpPr>
          <p:cNvPr id="20275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7"/>
          <p:cNvSpPr>
            <a:spLocks noGrp="1" noChangeArrowheads="1"/>
          </p:cNvSpPr>
          <p:nvPr>
            <p:ph type="sldNum" sz="quarter" idx="5"/>
          </p:nvPr>
        </p:nvSpPr>
        <p:spPr>
          <a:noFill/>
        </p:spPr>
        <p:txBody>
          <a:bodyPr/>
          <a:lstStyle/>
          <a:p>
            <a:fld id="{9CD61264-A4DA-4007-8959-7F13FBEB6A94}" type="slidenum">
              <a:rPr lang="ar-SA" smtClean="0">
                <a:latin typeface="Arial" pitchFamily="34" charset="0"/>
                <a:cs typeface="Arial" pitchFamily="34" charset="0"/>
              </a:rPr>
              <a:pPr/>
              <a:t>37</a:t>
            </a:fld>
            <a:endParaRPr lang="en-US" smtClean="0">
              <a:latin typeface="Arial" pitchFamily="34" charset="0"/>
              <a:cs typeface="Arial" pitchFamily="34" charset="0"/>
            </a:endParaRPr>
          </a:p>
        </p:txBody>
      </p:sp>
      <p:sp>
        <p:nvSpPr>
          <p:cNvPr id="203779" name="Rectangle 2"/>
          <p:cNvSpPr>
            <a:spLocks noGrp="1" noRot="1" noChangeAspect="1" noChangeArrowheads="1" noTextEdit="1"/>
          </p:cNvSpPr>
          <p:nvPr>
            <p:ph type="sldImg"/>
          </p:nvPr>
        </p:nvSpPr>
        <p:spPr>
          <a:ln/>
        </p:spPr>
      </p:sp>
      <p:sp>
        <p:nvSpPr>
          <p:cNvPr id="2037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a:noFill/>
        </p:spPr>
        <p:txBody>
          <a:bodyPr/>
          <a:lstStyle/>
          <a:p>
            <a:fld id="{CD34973B-EB98-4E9D-B26A-14DE460C71A4}" type="slidenum">
              <a:rPr lang="ar-SA" smtClean="0">
                <a:latin typeface="Arial" pitchFamily="34" charset="0"/>
                <a:cs typeface="Arial" pitchFamily="34" charset="0"/>
              </a:rPr>
              <a:pPr/>
              <a:t>38</a:t>
            </a:fld>
            <a:endParaRPr lang="en-US" smtClean="0">
              <a:latin typeface="Arial" pitchFamily="34" charset="0"/>
              <a:cs typeface="Arial" pitchFamily="34" charset="0"/>
            </a:endParaRPr>
          </a:p>
        </p:txBody>
      </p:sp>
      <p:sp>
        <p:nvSpPr>
          <p:cNvPr id="204803" name="Rectangle 2"/>
          <p:cNvSpPr>
            <a:spLocks noGrp="1" noRot="1" noChangeAspect="1" noChangeArrowheads="1" noTextEdit="1"/>
          </p:cNvSpPr>
          <p:nvPr>
            <p:ph type="sldImg"/>
          </p:nvPr>
        </p:nvSpPr>
        <p:spPr>
          <a:ln/>
        </p:spPr>
      </p:sp>
      <p:sp>
        <p:nvSpPr>
          <p:cNvPr id="2048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a:noFill/>
        </p:spPr>
        <p:txBody>
          <a:bodyPr/>
          <a:lstStyle/>
          <a:p>
            <a:fld id="{F8A52078-B2EF-4233-BEBD-30719BC6760A}" type="slidenum">
              <a:rPr lang="ar-SA" smtClean="0">
                <a:latin typeface="Arial" pitchFamily="34" charset="0"/>
                <a:cs typeface="Arial" pitchFamily="34" charset="0"/>
              </a:rPr>
              <a:pPr/>
              <a:t>39</a:t>
            </a:fld>
            <a:endParaRPr lang="en-US" smtClean="0">
              <a:latin typeface="Arial" pitchFamily="34" charset="0"/>
              <a:cs typeface="Arial" pitchFamily="34" charset="0"/>
            </a:endParaRPr>
          </a:p>
        </p:txBody>
      </p:sp>
      <p:sp>
        <p:nvSpPr>
          <p:cNvPr id="205827" name="Rectangle 2"/>
          <p:cNvSpPr>
            <a:spLocks noGrp="1" noRot="1" noChangeAspect="1" noChangeArrowheads="1" noTextEdit="1"/>
          </p:cNvSpPr>
          <p:nvPr>
            <p:ph type="sldImg"/>
          </p:nvPr>
        </p:nvSpPr>
        <p:spPr>
          <a:ln/>
        </p:spPr>
      </p:sp>
      <p:sp>
        <p:nvSpPr>
          <p:cNvPr id="2058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55CED4B7-DBAB-46D1-B198-64053F23AA92}" type="slidenum">
              <a:rPr lang="ar-SA" sz="1200"/>
              <a:pPr algn="r" rtl="0"/>
              <a:t>40</a:t>
            </a:fld>
            <a:endParaRPr lang="en-US" sz="1200"/>
          </a:p>
        </p:txBody>
      </p:sp>
      <p:sp>
        <p:nvSpPr>
          <p:cNvPr id="408579" name="Rectangle 2"/>
          <p:cNvSpPr>
            <a:spLocks noGrp="1" noRot="1" noChangeAspect="1" noChangeArrowheads="1" noTextEdit="1"/>
          </p:cNvSpPr>
          <p:nvPr>
            <p:ph type="sldImg"/>
          </p:nvPr>
        </p:nvSpPr>
        <p:spPr>
          <a:ln/>
        </p:spPr>
      </p:sp>
      <p:sp>
        <p:nvSpPr>
          <p:cNvPr id="4085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641F67CE-D263-4D9A-8EB7-04866B7C96C3}" type="slidenum">
              <a:rPr lang="ar-SA" smtClean="0">
                <a:latin typeface="Arial" pitchFamily="34" charset="0"/>
                <a:cs typeface="Arial" pitchFamily="34" charset="0"/>
              </a:rPr>
              <a:pPr/>
              <a:t>5</a:t>
            </a:fld>
            <a:endParaRPr lang="en-US" smtClean="0">
              <a:latin typeface="Arial" pitchFamily="34" charset="0"/>
              <a:cs typeface="Arial" pitchFamily="34" charset="0"/>
            </a:endParaRPr>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7"/>
          <p:cNvSpPr>
            <a:spLocks noGrp="1" noChangeArrowheads="1"/>
          </p:cNvSpPr>
          <p:nvPr>
            <p:ph type="sldNum" sz="quarter" idx="5"/>
          </p:nvPr>
        </p:nvSpPr>
        <p:spPr>
          <a:noFill/>
        </p:spPr>
        <p:txBody>
          <a:bodyPr/>
          <a:lstStyle/>
          <a:p>
            <a:fld id="{C42CF747-54D6-4E4D-8DB6-6A1A8C605506}" type="slidenum">
              <a:rPr lang="ar-SA" smtClean="0">
                <a:latin typeface="Arial" pitchFamily="34" charset="0"/>
                <a:cs typeface="Arial" pitchFamily="34" charset="0"/>
              </a:rPr>
              <a:pPr/>
              <a:t>41</a:t>
            </a:fld>
            <a:endParaRPr lang="en-US" smtClean="0">
              <a:latin typeface="Arial" pitchFamily="34" charset="0"/>
              <a:cs typeface="Arial" pitchFamily="34" charset="0"/>
            </a:endParaRPr>
          </a:p>
        </p:txBody>
      </p:sp>
      <p:sp>
        <p:nvSpPr>
          <p:cNvPr id="206851" name="Rectangle 2"/>
          <p:cNvSpPr>
            <a:spLocks noGrp="1" noRot="1" noChangeAspect="1" noChangeArrowheads="1" noTextEdit="1"/>
          </p:cNvSpPr>
          <p:nvPr>
            <p:ph type="sldImg"/>
          </p:nvPr>
        </p:nvSpPr>
        <p:spPr>
          <a:ln/>
        </p:spPr>
      </p:sp>
      <p:sp>
        <p:nvSpPr>
          <p:cNvPr id="20685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a:noFill/>
        </p:spPr>
        <p:txBody>
          <a:bodyPr/>
          <a:lstStyle/>
          <a:p>
            <a:fld id="{3CFBB6F4-C31C-429F-B238-544F6A438234}" type="slidenum">
              <a:rPr lang="ar-SA" smtClean="0">
                <a:latin typeface="Arial" pitchFamily="34" charset="0"/>
                <a:cs typeface="Arial" pitchFamily="34" charset="0"/>
              </a:rPr>
              <a:pPr/>
              <a:t>42</a:t>
            </a:fld>
            <a:endParaRPr lang="en-US" smtClean="0">
              <a:latin typeface="Arial" pitchFamily="34" charset="0"/>
              <a:cs typeface="Arial" pitchFamily="34" charset="0"/>
            </a:endParaRPr>
          </a:p>
        </p:txBody>
      </p:sp>
      <p:sp>
        <p:nvSpPr>
          <p:cNvPr id="207875" name="Rectangle 2"/>
          <p:cNvSpPr>
            <a:spLocks noGrp="1" noRot="1" noChangeAspect="1" noChangeArrowheads="1" noTextEdit="1"/>
          </p:cNvSpPr>
          <p:nvPr>
            <p:ph type="sldImg"/>
          </p:nvPr>
        </p:nvSpPr>
        <p:spPr>
          <a:ln/>
        </p:spPr>
      </p:sp>
      <p:sp>
        <p:nvSpPr>
          <p:cNvPr id="20787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93C95CF0-CEF5-447D-925E-559B712D972D}" type="slidenum">
              <a:rPr lang="ar-SA" smtClean="0">
                <a:latin typeface="Arial" pitchFamily="34" charset="0"/>
                <a:cs typeface="Arial" pitchFamily="34" charset="0"/>
              </a:rPr>
              <a:pPr/>
              <a:t>43</a:t>
            </a:fld>
            <a:endParaRPr lang="en-US" smtClean="0">
              <a:latin typeface="Arial" pitchFamily="34" charset="0"/>
              <a:cs typeface="Arial" pitchFamily="34" charset="0"/>
            </a:endParaRPr>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7"/>
          <p:cNvSpPr>
            <a:spLocks noGrp="1" noChangeArrowheads="1"/>
          </p:cNvSpPr>
          <p:nvPr>
            <p:ph type="sldNum" sz="quarter" idx="5"/>
          </p:nvPr>
        </p:nvSpPr>
        <p:spPr>
          <a:noFill/>
        </p:spPr>
        <p:txBody>
          <a:bodyPr/>
          <a:lstStyle/>
          <a:p>
            <a:fld id="{42700522-0004-4860-BDE1-BA7311570EB4}" type="slidenum">
              <a:rPr lang="ar-SA" smtClean="0">
                <a:latin typeface="Arial" pitchFamily="34" charset="0"/>
                <a:cs typeface="Arial" pitchFamily="34" charset="0"/>
              </a:rPr>
              <a:pPr/>
              <a:t>44</a:t>
            </a:fld>
            <a:endParaRPr lang="en-US" smtClean="0">
              <a:latin typeface="Arial" pitchFamily="34" charset="0"/>
              <a:cs typeface="Arial" pitchFamily="34" charset="0"/>
            </a:endParaRPr>
          </a:p>
        </p:txBody>
      </p:sp>
      <p:sp>
        <p:nvSpPr>
          <p:cNvPr id="209923" name="Rectangle 2"/>
          <p:cNvSpPr>
            <a:spLocks noGrp="1" noRot="1" noChangeAspect="1" noChangeArrowheads="1" noTextEdit="1"/>
          </p:cNvSpPr>
          <p:nvPr>
            <p:ph type="sldImg"/>
          </p:nvPr>
        </p:nvSpPr>
        <p:spPr>
          <a:ln/>
        </p:spPr>
      </p:sp>
      <p:sp>
        <p:nvSpPr>
          <p:cNvPr id="20992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a:noFill/>
        </p:spPr>
        <p:txBody>
          <a:bodyPr/>
          <a:lstStyle/>
          <a:p>
            <a:fld id="{5A03B138-8769-41F3-88FD-16B08B1C9690}" type="slidenum">
              <a:rPr lang="ar-SA" smtClean="0">
                <a:latin typeface="Arial" pitchFamily="34" charset="0"/>
                <a:cs typeface="Arial" pitchFamily="34" charset="0"/>
              </a:rPr>
              <a:pPr/>
              <a:t>45</a:t>
            </a:fld>
            <a:endParaRPr lang="en-US" smtClean="0">
              <a:latin typeface="Arial" pitchFamily="34" charset="0"/>
              <a:cs typeface="Arial" pitchFamily="34" charset="0"/>
            </a:endParaRPr>
          </a:p>
        </p:txBody>
      </p:sp>
      <p:sp>
        <p:nvSpPr>
          <p:cNvPr id="210947" name="Rectangle 2"/>
          <p:cNvSpPr>
            <a:spLocks noGrp="1" noRot="1" noChangeAspect="1" noChangeArrowheads="1" noTextEdit="1"/>
          </p:cNvSpPr>
          <p:nvPr>
            <p:ph type="sldImg"/>
          </p:nvPr>
        </p:nvSpPr>
        <p:spPr>
          <a:ln/>
        </p:spPr>
      </p:sp>
      <p:sp>
        <p:nvSpPr>
          <p:cNvPr id="21094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DA74FF83-551D-4DED-B6D9-698272002A18}" type="slidenum">
              <a:rPr lang="ar-SA" sz="1200"/>
              <a:pPr algn="r" rtl="0"/>
              <a:t>46</a:t>
            </a:fld>
            <a:endParaRPr lang="en-US" sz="1200"/>
          </a:p>
        </p:txBody>
      </p:sp>
      <p:sp>
        <p:nvSpPr>
          <p:cNvPr id="410627" name="Rectangle 2"/>
          <p:cNvSpPr>
            <a:spLocks noGrp="1" noRot="1" noChangeAspect="1" noChangeArrowheads="1" noTextEdit="1"/>
          </p:cNvSpPr>
          <p:nvPr>
            <p:ph type="sldImg"/>
          </p:nvPr>
        </p:nvSpPr>
        <p:spPr>
          <a:ln/>
        </p:spPr>
      </p:sp>
      <p:sp>
        <p:nvSpPr>
          <p:cNvPr id="4106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DE59B531-39D5-45F8-B68F-1A05ECF2115D}" type="slidenum">
              <a:rPr lang="ar-SA" smtClean="0">
                <a:latin typeface="Arial" pitchFamily="34" charset="0"/>
                <a:cs typeface="Arial" pitchFamily="34" charset="0"/>
              </a:rPr>
              <a:pPr/>
              <a:t>47</a:t>
            </a:fld>
            <a:endParaRPr lang="en-US" smtClean="0">
              <a:latin typeface="Arial" pitchFamily="34" charset="0"/>
              <a:cs typeface="Arial" pitchFamily="34" charset="0"/>
            </a:endParaRPr>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7"/>
          <p:cNvSpPr>
            <a:spLocks noGrp="1" noChangeArrowheads="1"/>
          </p:cNvSpPr>
          <p:nvPr>
            <p:ph type="sldNum" sz="quarter" idx="5"/>
          </p:nvPr>
        </p:nvSpPr>
        <p:spPr>
          <a:noFill/>
        </p:spPr>
        <p:txBody>
          <a:bodyPr/>
          <a:lstStyle/>
          <a:p>
            <a:fld id="{A0737111-75A2-4887-9978-54EC4E41E3B0}" type="slidenum">
              <a:rPr lang="ar-SA" smtClean="0">
                <a:latin typeface="Arial" pitchFamily="34" charset="0"/>
                <a:cs typeface="Arial" pitchFamily="34" charset="0"/>
              </a:rPr>
              <a:pPr/>
              <a:t>48</a:t>
            </a:fld>
            <a:endParaRPr lang="en-US" smtClean="0">
              <a:latin typeface="Arial" pitchFamily="34" charset="0"/>
              <a:cs typeface="Arial" pitchFamily="34" charset="0"/>
            </a:endParaRPr>
          </a:p>
        </p:txBody>
      </p:sp>
      <p:sp>
        <p:nvSpPr>
          <p:cNvPr id="215043" name="Rectangle 2"/>
          <p:cNvSpPr>
            <a:spLocks noGrp="1" noRot="1" noChangeAspect="1" noChangeArrowheads="1" noTextEdit="1"/>
          </p:cNvSpPr>
          <p:nvPr>
            <p:ph type="sldImg"/>
          </p:nvPr>
        </p:nvSpPr>
        <p:spPr>
          <a:ln/>
        </p:spPr>
      </p:sp>
      <p:sp>
        <p:nvSpPr>
          <p:cNvPr id="21504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a:spLocks noGrp="1" noChangeArrowheads="1"/>
          </p:cNvSpPr>
          <p:nvPr>
            <p:ph type="sldNum" sz="quarter" idx="5"/>
          </p:nvPr>
        </p:nvSpPr>
        <p:spPr>
          <a:noFill/>
        </p:spPr>
        <p:txBody>
          <a:bodyPr/>
          <a:lstStyle/>
          <a:p>
            <a:fld id="{708A437E-900F-4821-ADF7-8413A53A11EA}" type="slidenum">
              <a:rPr lang="ar-SA" smtClean="0">
                <a:latin typeface="Arial" pitchFamily="34" charset="0"/>
                <a:cs typeface="Arial" pitchFamily="34" charset="0"/>
              </a:rPr>
              <a:pPr/>
              <a:t>49</a:t>
            </a:fld>
            <a:endParaRPr lang="en-US" smtClean="0">
              <a:latin typeface="Arial" pitchFamily="34" charset="0"/>
              <a:cs typeface="Arial" pitchFamily="34" charset="0"/>
            </a:endParaRPr>
          </a:p>
        </p:txBody>
      </p:sp>
      <p:sp>
        <p:nvSpPr>
          <p:cNvPr id="216067" name="Rectangle 2"/>
          <p:cNvSpPr>
            <a:spLocks noGrp="1" noRot="1" noChangeAspect="1" noChangeArrowheads="1" noTextEdit="1"/>
          </p:cNvSpPr>
          <p:nvPr>
            <p:ph type="sldImg"/>
          </p:nvPr>
        </p:nvSpPr>
        <p:spPr>
          <a:ln/>
        </p:spPr>
      </p:sp>
      <p:sp>
        <p:nvSpPr>
          <p:cNvPr id="2160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7"/>
          <p:cNvSpPr>
            <a:spLocks noGrp="1" noChangeArrowheads="1"/>
          </p:cNvSpPr>
          <p:nvPr>
            <p:ph type="sldNum" sz="quarter" idx="5"/>
          </p:nvPr>
        </p:nvSpPr>
        <p:spPr>
          <a:noFill/>
        </p:spPr>
        <p:txBody>
          <a:bodyPr/>
          <a:lstStyle/>
          <a:p>
            <a:fld id="{79C3C33A-2193-45A3-80F5-A5BBE524FDC0}" type="slidenum">
              <a:rPr lang="ar-SA" smtClean="0">
                <a:latin typeface="Arial" pitchFamily="34" charset="0"/>
                <a:cs typeface="Arial" pitchFamily="34" charset="0"/>
              </a:rPr>
              <a:pPr/>
              <a:t>50</a:t>
            </a:fld>
            <a:endParaRPr lang="en-US" smtClean="0">
              <a:latin typeface="Arial" pitchFamily="34" charset="0"/>
              <a:cs typeface="Arial" pitchFamily="34" charset="0"/>
            </a:endParaRPr>
          </a:p>
        </p:txBody>
      </p:sp>
      <p:sp>
        <p:nvSpPr>
          <p:cNvPr id="217091" name="Rectangle 2"/>
          <p:cNvSpPr>
            <a:spLocks noGrp="1" noRot="1" noChangeAspect="1" noChangeArrowheads="1" noTextEdit="1"/>
          </p:cNvSpPr>
          <p:nvPr>
            <p:ph type="sldImg"/>
          </p:nvPr>
        </p:nvSpPr>
        <p:spPr>
          <a:ln/>
        </p:spPr>
      </p:sp>
      <p:sp>
        <p:nvSpPr>
          <p:cNvPr id="2170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6E6206B9-07F4-42F8-8379-14830B7A15BF}" type="slidenum">
              <a:rPr lang="ar-SA" smtClean="0">
                <a:latin typeface="Arial" pitchFamily="34" charset="0"/>
                <a:cs typeface="Arial" pitchFamily="34" charset="0"/>
              </a:rPr>
              <a:pPr/>
              <a:t>6</a:t>
            </a:fld>
            <a:endParaRPr lang="en-US" smtClean="0">
              <a:latin typeface="Arial" pitchFamily="34" charset="0"/>
              <a:cs typeface="Arial" pitchFamily="34" charset="0"/>
            </a:endParaRPr>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4E3A0D00-09A2-49C3-BA7F-F42C96EB3B04}" type="slidenum">
              <a:rPr lang="ar-SA" smtClean="0">
                <a:latin typeface="Arial" pitchFamily="34" charset="0"/>
                <a:cs typeface="Arial" pitchFamily="34" charset="0"/>
              </a:rPr>
              <a:pPr/>
              <a:t>51</a:t>
            </a:fld>
            <a:endParaRPr lang="en-US" smtClean="0">
              <a:latin typeface="Arial" pitchFamily="34" charset="0"/>
              <a:cs typeface="Arial" pitchFamily="34" charset="0"/>
            </a:endParaRPr>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AC364DC2-78D6-4800-A36B-E32DDB85EA83}" type="slidenum">
              <a:rPr lang="ar-SA" smtClean="0">
                <a:latin typeface="Arial" pitchFamily="34" charset="0"/>
                <a:cs typeface="Arial" pitchFamily="34" charset="0"/>
              </a:rPr>
              <a:pPr/>
              <a:t>52</a:t>
            </a:fld>
            <a:endParaRPr lang="en-US" smtClean="0">
              <a:latin typeface="Arial" pitchFamily="34" charset="0"/>
              <a:cs typeface="Arial" pitchFamily="34" charset="0"/>
            </a:endParaRPr>
          </a:p>
        </p:txBody>
      </p:sp>
      <p:sp>
        <p:nvSpPr>
          <p:cNvPr id="219139" name="Rectangle 2"/>
          <p:cNvSpPr>
            <a:spLocks noGrp="1" noRot="1" noChangeAspect="1" noChangeArrowheads="1" noTextEdit="1"/>
          </p:cNvSpPr>
          <p:nvPr>
            <p:ph type="sldImg"/>
          </p:nvPr>
        </p:nvSpPr>
        <p:spPr>
          <a:ln/>
        </p:spPr>
      </p:sp>
      <p:sp>
        <p:nvSpPr>
          <p:cNvPr id="21914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1DBE4148-CC21-42B8-BB2B-0266D2F19696}" type="slidenum">
              <a:rPr lang="ar-SA" smtClean="0">
                <a:latin typeface="Arial" pitchFamily="34" charset="0"/>
                <a:cs typeface="Arial" pitchFamily="34" charset="0"/>
              </a:rPr>
              <a:pPr/>
              <a:t>53</a:t>
            </a:fld>
            <a:endParaRPr lang="en-US" smtClean="0">
              <a:latin typeface="Arial" pitchFamily="34" charset="0"/>
              <a:cs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7"/>
          <p:cNvSpPr>
            <a:spLocks noGrp="1" noChangeArrowheads="1"/>
          </p:cNvSpPr>
          <p:nvPr>
            <p:ph type="sldNum" sz="quarter" idx="5"/>
          </p:nvPr>
        </p:nvSpPr>
        <p:spPr>
          <a:noFill/>
        </p:spPr>
        <p:txBody>
          <a:bodyPr/>
          <a:lstStyle/>
          <a:p>
            <a:fld id="{6AE5D75E-4AD3-4776-B6CD-54E6F7F3901A}" type="slidenum">
              <a:rPr lang="ar-SA" smtClean="0">
                <a:latin typeface="Arial" pitchFamily="34" charset="0"/>
                <a:cs typeface="Arial" pitchFamily="34" charset="0"/>
              </a:rPr>
              <a:pPr/>
              <a:t>54</a:t>
            </a:fld>
            <a:endParaRPr lang="en-US" smtClean="0">
              <a:latin typeface="Arial" pitchFamily="34" charset="0"/>
              <a:cs typeface="Arial" pitchFamily="34" charset="0"/>
            </a:endParaRPr>
          </a:p>
        </p:txBody>
      </p:sp>
      <p:sp>
        <p:nvSpPr>
          <p:cNvPr id="221187" name="Rectangle 2"/>
          <p:cNvSpPr>
            <a:spLocks noGrp="1" noRot="1" noChangeAspect="1" noChangeArrowheads="1" noTextEdit="1"/>
          </p:cNvSpPr>
          <p:nvPr>
            <p:ph type="sldImg"/>
          </p:nvPr>
        </p:nvSpPr>
        <p:spPr>
          <a:ln/>
        </p:spPr>
      </p:sp>
      <p:sp>
        <p:nvSpPr>
          <p:cNvPr id="2211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a:noFill/>
        </p:spPr>
        <p:txBody>
          <a:bodyPr/>
          <a:lstStyle/>
          <a:p>
            <a:fld id="{97DF9B89-CCFA-4797-89B2-943D1CCD9106}" type="slidenum">
              <a:rPr lang="ar-SA" smtClean="0">
                <a:latin typeface="Arial" pitchFamily="34" charset="0"/>
                <a:cs typeface="Arial" pitchFamily="34" charset="0"/>
              </a:rPr>
              <a:pPr/>
              <a:t>55</a:t>
            </a:fld>
            <a:endParaRPr lang="en-US" smtClean="0">
              <a:latin typeface="Arial" pitchFamily="34" charset="0"/>
              <a:cs typeface="Arial" pitchFamily="34" charset="0"/>
            </a:endParaRPr>
          </a:p>
        </p:txBody>
      </p:sp>
      <p:sp>
        <p:nvSpPr>
          <p:cNvPr id="222211" name="Rectangle 2"/>
          <p:cNvSpPr>
            <a:spLocks noGrp="1" noRot="1" noChangeAspect="1" noChangeArrowheads="1" noTextEdit="1"/>
          </p:cNvSpPr>
          <p:nvPr>
            <p:ph type="sldImg"/>
          </p:nvPr>
        </p:nvSpPr>
        <p:spPr>
          <a:ln/>
        </p:spPr>
      </p:sp>
      <p:sp>
        <p:nvSpPr>
          <p:cNvPr id="22221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a:noFill/>
        </p:spPr>
        <p:txBody>
          <a:bodyPr/>
          <a:lstStyle/>
          <a:p>
            <a:fld id="{B5992887-EBC2-4AD4-817D-B32F8FC2CF52}" type="slidenum">
              <a:rPr lang="ar-SA" smtClean="0">
                <a:latin typeface="Arial" pitchFamily="34" charset="0"/>
                <a:cs typeface="Arial" pitchFamily="34" charset="0"/>
              </a:rPr>
              <a:pPr/>
              <a:t>56</a:t>
            </a:fld>
            <a:endParaRPr lang="en-US" smtClean="0">
              <a:latin typeface="Arial" pitchFamily="34" charset="0"/>
              <a:cs typeface="Arial" pitchFamily="34" charset="0"/>
            </a:endParaRPr>
          </a:p>
        </p:txBody>
      </p:sp>
      <p:sp>
        <p:nvSpPr>
          <p:cNvPr id="223235" name="Rectangle 2"/>
          <p:cNvSpPr>
            <a:spLocks noGrp="1" noRot="1" noChangeAspect="1" noChangeArrowheads="1" noTextEdit="1"/>
          </p:cNvSpPr>
          <p:nvPr>
            <p:ph type="sldImg"/>
          </p:nvPr>
        </p:nvSpPr>
        <p:spPr>
          <a:ln/>
        </p:spPr>
      </p:sp>
      <p:sp>
        <p:nvSpPr>
          <p:cNvPr id="22323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7"/>
          <p:cNvSpPr>
            <a:spLocks noGrp="1" noChangeArrowheads="1"/>
          </p:cNvSpPr>
          <p:nvPr>
            <p:ph type="sldNum" sz="quarter" idx="5"/>
          </p:nvPr>
        </p:nvSpPr>
        <p:spPr>
          <a:noFill/>
        </p:spPr>
        <p:txBody>
          <a:bodyPr/>
          <a:lstStyle/>
          <a:p>
            <a:fld id="{88510FDF-D9CC-4FA4-86CD-C650AE764B31}" type="slidenum">
              <a:rPr lang="ar-SA" smtClean="0">
                <a:latin typeface="Arial" pitchFamily="34" charset="0"/>
                <a:cs typeface="Arial" pitchFamily="34" charset="0"/>
              </a:rPr>
              <a:pPr/>
              <a:t>57</a:t>
            </a:fld>
            <a:endParaRPr lang="en-US" smtClean="0">
              <a:latin typeface="Arial" pitchFamily="34" charset="0"/>
              <a:cs typeface="Arial" pitchFamily="34" charset="0"/>
            </a:endParaRPr>
          </a:p>
        </p:txBody>
      </p:sp>
      <p:sp>
        <p:nvSpPr>
          <p:cNvPr id="224259" name="Rectangle 2"/>
          <p:cNvSpPr>
            <a:spLocks noGrp="1" noRot="1" noChangeAspect="1" noChangeArrowheads="1" noTextEdit="1"/>
          </p:cNvSpPr>
          <p:nvPr>
            <p:ph type="sldImg"/>
          </p:nvPr>
        </p:nvSpPr>
        <p:spPr>
          <a:ln/>
        </p:spPr>
      </p:sp>
      <p:sp>
        <p:nvSpPr>
          <p:cNvPr id="22426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7"/>
          <p:cNvSpPr>
            <a:spLocks noGrp="1" noChangeArrowheads="1"/>
          </p:cNvSpPr>
          <p:nvPr>
            <p:ph type="sldNum" sz="quarter" idx="5"/>
          </p:nvPr>
        </p:nvSpPr>
        <p:spPr>
          <a:noFill/>
        </p:spPr>
        <p:txBody>
          <a:bodyPr/>
          <a:lstStyle/>
          <a:p>
            <a:fld id="{39425D37-4372-4CA5-916D-E3F6281A1D4A}" type="slidenum">
              <a:rPr lang="ar-SA" smtClean="0">
                <a:latin typeface="Arial" pitchFamily="34" charset="0"/>
                <a:cs typeface="Arial" pitchFamily="34" charset="0"/>
              </a:rPr>
              <a:pPr/>
              <a:t>58</a:t>
            </a:fld>
            <a:endParaRPr lang="en-US" smtClean="0">
              <a:latin typeface="Arial" pitchFamily="34" charset="0"/>
              <a:cs typeface="Arial" pitchFamily="34" charset="0"/>
            </a:endParaRPr>
          </a:p>
        </p:txBody>
      </p:sp>
      <p:sp>
        <p:nvSpPr>
          <p:cNvPr id="225283" name="Rectangle 2"/>
          <p:cNvSpPr>
            <a:spLocks noGrp="1" noRot="1" noChangeAspect="1" noChangeArrowheads="1" noTextEdit="1"/>
          </p:cNvSpPr>
          <p:nvPr>
            <p:ph type="sldImg"/>
          </p:nvPr>
        </p:nvSpPr>
        <p:spPr>
          <a:ln/>
        </p:spPr>
      </p:sp>
      <p:sp>
        <p:nvSpPr>
          <p:cNvPr id="22528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7"/>
          <p:cNvSpPr>
            <a:spLocks noGrp="1" noChangeArrowheads="1"/>
          </p:cNvSpPr>
          <p:nvPr>
            <p:ph type="sldNum" sz="quarter" idx="5"/>
          </p:nvPr>
        </p:nvSpPr>
        <p:spPr>
          <a:noFill/>
        </p:spPr>
        <p:txBody>
          <a:bodyPr/>
          <a:lstStyle/>
          <a:p>
            <a:fld id="{3C8B5EE2-BE13-482C-BE1D-1127D09A8E8E}" type="slidenum">
              <a:rPr lang="ar-SA" smtClean="0">
                <a:latin typeface="Arial" pitchFamily="34" charset="0"/>
                <a:cs typeface="Arial" pitchFamily="34" charset="0"/>
              </a:rPr>
              <a:pPr/>
              <a:t>59</a:t>
            </a:fld>
            <a:endParaRPr lang="en-US" smtClean="0">
              <a:latin typeface="Arial" pitchFamily="34" charset="0"/>
              <a:cs typeface="Arial" pitchFamily="34" charset="0"/>
            </a:endParaRPr>
          </a:p>
        </p:txBody>
      </p:sp>
      <p:sp>
        <p:nvSpPr>
          <p:cNvPr id="226307" name="Rectangle 2"/>
          <p:cNvSpPr>
            <a:spLocks noGrp="1" noRot="1" noChangeAspect="1" noChangeArrowheads="1" noTextEdit="1"/>
          </p:cNvSpPr>
          <p:nvPr>
            <p:ph type="sldImg"/>
          </p:nvPr>
        </p:nvSpPr>
        <p:spPr>
          <a:ln/>
        </p:spPr>
      </p:sp>
      <p:sp>
        <p:nvSpPr>
          <p:cNvPr id="2263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noFill/>
        </p:spPr>
        <p:txBody>
          <a:bodyPr/>
          <a:lstStyle/>
          <a:p>
            <a:fld id="{810867E2-0A43-4BA2-A99D-77F1C38A6353}" type="slidenum">
              <a:rPr lang="ar-SA" smtClean="0">
                <a:latin typeface="Arial" pitchFamily="34" charset="0"/>
                <a:cs typeface="Arial" pitchFamily="34" charset="0"/>
              </a:rPr>
              <a:pPr/>
              <a:t>60</a:t>
            </a:fld>
            <a:endParaRPr lang="en-US" smtClean="0">
              <a:latin typeface="Arial" pitchFamily="34" charset="0"/>
              <a:cs typeface="Arial" pitchFamily="34" charset="0"/>
            </a:endParaRPr>
          </a:p>
        </p:txBody>
      </p:sp>
      <p:sp>
        <p:nvSpPr>
          <p:cNvPr id="227331" name="Rectangle 2"/>
          <p:cNvSpPr>
            <a:spLocks noGrp="1" noRot="1" noChangeAspect="1" noChangeArrowheads="1" noTextEdit="1"/>
          </p:cNvSpPr>
          <p:nvPr>
            <p:ph type="sldImg"/>
          </p:nvPr>
        </p:nvSpPr>
        <p:spPr>
          <a:ln/>
        </p:spPr>
      </p:sp>
      <p:sp>
        <p:nvSpPr>
          <p:cNvPr id="22733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13045216-0325-4502-9555-E583D55333C8}" type="slidenum">
              <a:rPr lang="ar-SA" smtClean="0">
                <a:latin typeface="Arial" pitchFamily="34" charset="0"/>
                <a:cs typeface="Arial" pitchFamily="34" charset="0"/>
              </a:rPr>
              <a:pPr/>
              <a:t>7</a:t>
            </a:fld>
            <a:endParaRPr lang="en-US" smtClean="0">
              <a:latin typeface="Arial" pitchFamily="34" charset="0"/>
              <a:cs typeface="Arial" pitchFamily="34" charset="0"/>
            </a:endParaRPr>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noFill/>
        </p:spPr>
        <p:txBody>
          <a:bodyPr/>
          <a:lstStyle/>
          <a:p>
            <a:fld id="{6B1670EA-CA7C-40AE-B908-FD6045E03CFA}" type="slidenum">
              <a:rPr lang="ar-SA" smtClean="0">
                <a:latin typeface="Arial" pitchFamily="34" charset="0"/>
                <a:cs typeface="Arial" pitchFamily="34" charset="0"/>
              </a:rPr>
              <a:pPr/>
              <a:t>61</a:t>
            </a:fld>
            <a:endParaRPr lang="en-US" smtClean="0">
              <a:latin typeface="Arial" pitchFamily="34" charset="0"/>
              <a:cs typeface="Arial" pitchFamily="34" charset="0"/>
            </a:endParaRPr>
          </a:p>
        </p:txBody>
      </p:sp>
      <p:sp>
        <p:nvSpPr>
          <p:cNvPr id="228355" name="Rectangle 2"/>
          <p:cNvSpPr>
            <a:spLocks noGrp="1" noRot="1" noChangeAspect="1" noChangeArrowheads="1" noTextEdit="1"/>
          </p:cNvSpPr>
          <p:nvPr>
            <p:ph type="sldImg"/>
          </p:nvPr>
        </p:nvSpPr>
        <p:spPr>
          <a:ln/>
        </p:spPr>
      </p:sp>
      <p:sp>
        <p:nvSpPr>
          <p:cNvPr id="22835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05281EE7-8D88-4C2B-A44A-4280BC4BAE84}" type="slidenum">
              <a:rPr lang="ar-SA" smtClean="0">
                <a:latin typeface="Arial" pitchFamily="34" charset="0"/>
                <a:cs typeface="Arial" pitchFamily="34" charset="0"/>
              </a:rPr>
              <a:pPr/>
              <a:t>62</a:t>
            </a:fld>
            <a:endParaRPr lang="en-US" smtClean="0">
              <a:latin typeface="Arial" pitchFamily="34" charset="0"/>
              <a:cs typeface="Arial" pitchFamily="34" charset="0"/>
            </a:endParaRPr>
          </a:p>
        </p:txBody>
      </p:sp>
      <p:sp>
        <p:nvSpPr>
          <p:cNvPr id="229379" name="Rectangle 2"/>
          <p:cNvSpPr>
            <a:spLocks noGrp="1" noRot="1" noChangeAspect="1" noChangeArrowheads="1" noTextEdit="1"/>
          </p:cNvSpPr>
          <p:nvPr>
            <p:ph type="sldImg"/>
          </p:nvPr>
        </p:nvSpPr>
        <p:spPr>
          <a:ln/>
        </p:spPr>
      </p:sp>
      <p:sp>
        <p:nvSpPr>
          <p:cNvPr id="2293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C1CD3D93-C0D9-49AD-8484-D225B36211DF}" type="slidenum">
              <a:rPr lang="ar-SA" sz="1200"/>
              <a:pPr algn="r" rtl="0"/>
              <a:t>63</a:t>
            </a:fld>
            <a:endParaRPr lang="en-US" sz="1200"/>
          </a:p>
        </p:txBody>
      </p:sp>
      <p:sp>
        <p:nvSpPr>
          <p:cNvPr id="367619" name="Rectangle 2"/>
          <p:cNvSpPr>
            <a:spLocks noGrp="1" noRot="1" noChangeAspect="1" noChangeArrowheads="1" noTextEdit="1"/>
          </p:cNvSpPr>
          <p:nvPr>
            <p:ph type="sldImg"/>
          </p:nvPr>
        </p:nvSpPr>
        <p:spPr>
          <a:ln/>
        </p:spPr>
      </p:sp>
      <p:sp>
        <p:nvSpPr>
          <p:cNvPr id="3676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p:spPr>
        <p:txBody>
          <a:bodyPr/>
          <a:lstStyle/>
          <a:p>
            <a:fld id="{84228B5A-21FA-4708-92AE-17D1B22C28C9}" type="slidenum">
              <a:rPr lang="ar-SA" smtClean="0">
                <a:latin typeface="Arial" pitchFamily="34" charset="0"/>
                <a:cs typeface="Arial" pitchFamily="34" charset="0"/>
              </a:rPr>
              <a:pPr/>
              <a:t>64</a:t>
            </a:fld>
            <a:endParaRPr lang="en-US" smtClean="0">
              <a:latin typeface="Arial" pitchFamily="34" charset="0"/>
              <a:cs typeface="Arial" pitchFamily="34"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noFill/>
        </p:spPr>
        <p:txBody>
          <a:bodyPr/>
          <a:lstStyle/>
          <a:p>
            <a:fld id="{29279CA5-440E-4A1B-B0E2-96663BA695A4}" type="slidenum">
              <a:rPr lang="ar-SA" smtClean="0">
                <a:latin typeface="Arial" pitchFamily="34" charset="0"/>
                <a:cs typeface="Arial" pitchFamily="34" charset="0"/>
              </a:rPr>
              <a:pPr/>
              <a:t>65</a:t>
            </a:fld>
            <a:endParaRPr lang="en-US" smtClean="0">
              <a:latin typeface="Arial" pitchFamily="34" charset="0"/>
              <a:cs typeface="Arial" pitchFamily="34" charset="0"/>
            </a:endParaRPr>
          </a:p>
        </p:txBody>
      </p:sp>
      <p:sp>
        <p:nvSpPr>
          <p:cNvPr id="231427" name="Rectangle 2"/>
          <p:cNvSpPr>
            <a:spLocks noGrp="1" noRot="1" noChangeAspect="1" noChangeArrowheads="1" noTextEdit="1"/>
          </p:cNvSpPr>
          <p:nvPr>
            <p:ph type="sldImg"/>
          </p:nvPr>
        </p:nvSpPr>
        <p:spPr>
          <a:ln/>
        </p:spPr>
      </p:sp>
      <p:sp>
        <p:nvSpPr>
          <p:cNvPr id="2314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p:spPr>
        <p:txBody>
          <a:bodyPr/>
          <a:lstStyle/>
          <a:p>
            <a:fld id="{EE47DC54-134F-4B1C-8491-F2A8A64E347E}" type="slidenum">
              <a:rPr lang="ar-SA" smtClean="0">
                <a:latin typeface="Arial" pitchFamily="34" charset="0"/>
                <a:cs typeface="Arial" pitchFamily="34" charset="0"/>
              </a:rPr>
              <a:pPr/>
              <a:t>66</a:t>
            </a:fld>
            <a:endParaRPr lang="en-US" smtClean="0">
              <a:latin typeface="Arial" pitchFamily="34" charset="0"/>
              <a:cs typeface="Arial" pitchFamily="34" charset="0"/>
            </a:endParaRPr>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noFill/>
        </p:spPr>
        <p:txBody>
          <a:bodyPr/>
          <a:lstStyle/>
          <a:p>
            <a:fld id="{67A3BFEE-2B17-4E88-9EA4-F3A059359300}" type="slidenum">
              <a:rPr lang="ar-SA" smtClean="0">
                <a:latin typeface="Arial" pitchFamily="34" charset="0"/>
                <a:cs typeface="Arial" pitchFamily="34" charset="0"/>
              </a:rPr>
              <a:pPr/>
              <a:t>67</a:t>
            </a:fld>
            <a:endParaRPr lang="en-US" smtClean="0">
              <a:latin typeface="Arial" pitchFamily="34" charset="0"/>
              <a:cs typeface="Arial" pitchFamily="34" charset="0"/>
            </a:endParaRPr>
          </a:p>
        </p:txBody>
      </p:sp>
      <p:sp>
        <p:nvSpPr>
          <p:cNvPr id="233475" name="Rectangle 2"/>
          <p:cNvSpPr>
            <a:spLocks noGrp="1" noRot="1" noChangeAspect="1" noChangeArrowheads="1" noTextEdit="1"/>
          </p:cNvSpPr>
          <p:nvPr>
            <p:ph type="sldImg"/>
          </p:nvPr>
        </p:nvSpPr>
        <p:spPr>
          <a:ln/>
        </p:spPr>
      </p:sp>
      <p:sp>
        <p:nvSpPr>
          <p:cNvPr id="23347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p:spPr>
        <p:txBody>
          <a:bodyPr/>
          <a:lstStyle/>
          <a:p>
            <a:fld id="{CD0B38B8-4B37-4DFE-ADAE-D28E4757EA23}" type="slidenum">
              <a:rPr lang="ar-SA" smtClean="0">
                <a:latin typeface="Arial" pitchFamily="34" charset="0"/>
                <a:cs typeface="Arial" pitchFamily="34" charset="0"/>
              </a:rPr>
              <a:pPr/>
              <a:t>68</a:t>
            </a:fld>
            <a:endParaRPr lang="en-US" smtClean="0">
              <a:latin typeface="Arial" pitchFamily="34" charset="0"/>
              <a:cs typeface="Arial" pitchFamily="34" charset="0"/>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7"/>
          <p:cNvSpPr>
            <a:spLocks noGrp="1" noChangeArrowheads="1"/>
          </p:cNvSpPr>
          <p:nvPr>
            <p:ph type="sldNum" sz="quarter" idx="5"/>
          </p:nvPr>
        </p:nvSpPr>
        <p:spPr>
          <a:noFill/>
        </p:spPr>
        <p:txBody>
          <a:bodyPr/>
          <a:lstStyle/>
          <a:p>
            <a:fld id="{04BE7803-37A2-46EB-86E7-396A5F703A8E}" type="slidenum">
              <a:rPr lang="ar-SA" smtClean="0">
                <a:latin typeface="Arial" pitchFamily="34" charset="0"/>
                <a:cs typeface="Arial" pitchFamily="34" charset="0"/>
              </a:rPr>
              <a:pPr/>
              <a:t>69</a:t>
            </a:fld>
            <a:endParaRPr lang="en-US" smtClean="0">
              <a:latin typeface="Arial" pitchFamily="34" charset="0"/>
              <a:cs typeface="Arial" pitchFamily="34" charset="0"/>
            </a:endParaRPr>
          </a:p>
        </p:txBody>
      </p:sp>
      <p:sp>
        <p:nvSpPr>
          <p:cNvPr id="235523" name="Rectangle 2"/>
          <p:cNvSpPr>
            <a:spLocks noGrp="1" noRot="1" noChangeAspect="1" noChangeArrowheads="1" noTextEdit="1"/>
          </p:cNvSpPr>
          <p:nvPr>
            <p:ph type="sldImg"/>
          </p:nvPr>
        </p:nvSpPr>
        <p:spPr>
          <a:ln/>
        </p:spPr>
      </p:sp>
      <p:sp>
        <p:nvSpPr>
          <p:cNvPr id="23552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p:spPr>
        <p:txBody>
          <a:bodyPr/>
          <a:lstStyle/>
          <a:p>
            <a:fld id="{B17542C9-B736-48B1-BA7C-09AF7DAC6388}" type="slidenum">
              <a:rPr lang="ar-SA" smtClean="0">
                <a:latin typeface="Arial" pitchFamily="34" charset="0"/>
                <a:cs typeface="Arial" pitchFamily="34" charset="0"/>
              </a:rPr>
              <a:pPr/>
              <a:t>70</a:t>
            </a:fld>
            <a:endParaRPr lang="en-US" smtClean="0">
              <a:latin typeface="Arial" pitchFamily="34" charset="0"/>
              <a:cs typeface="Arial" pitchFamily="34" charset="0"/>
            </a:endParaRPr>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86C06E7A-8393-406F-BBD5-3AA44413B1AF}" type="slidenum">
              <a:rPr lang="ar-SA" smtClean="0">
                <a:latin typeface="Arial" pitchFamily="34" charset="0"/>
                <a:cs typeface="Arial" pitchFamily="34" charset="0"/>
              </a:rPr>
              <a:pPr/>
              <a:t>8</a:t>
            </a:fld>
            <a:endParaRPr lang="en-US" smtClean="0">
              <a:latin typeface="Arial" pitchFamily="34" charset="0"/>
              <a:cs typeface="Arial" pitchFamily="34" charset="0"/>
            </a:endParaRPr>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7"/>
          <p:cNvSpPr>
            <a:spLocks noGrp="1" noChangeArrowheads="1"/>
          </p:cNvSpPr>
          <p:nvPr>
            <p:ph type="sldNum" sz="quarter" idx="5"/>
          </p:nvPr>
        </p:nvSpPr>
        <p:spPr>
          <a:noFill/>
        </p:spPr>
        <p:txBody>
          <a:bodyPr/>
          <a:lstStyle/>
          <a:p>
            <a:fld id="{41A37842-C0A4-4043-8489-CFBFA4A99261}" type="slidenum">
              <a:rPr lang="ar-SA" smtClean="0">
                <a:latin typeface="Arial" pitchFamily="34" charset="0"/>
                <a:cs typeface="Arial" pitchFamily="34" charset="0"/>
              </a:rPr>
              <a:pPr/>
              <a:t>71</a:t>
            </a:fld>
            <a:endParaRPr lang="en-US" smtClean="0">
              <a:latin typeface="Arial" pitchFamily="34" charset="0"/>
              <a:cs typeface="Arial" pitchFamily="34" charset="0"/>
            </a:endParaRPr>
          </a:p>
        </p:txBody>
      </p:sp>
      <p:sp>
        <p:nvSpPr>
          <p:cNvPr id="237571" name="Rectangle 2"/>
          <p:cNvSpPr>
            <a:spLocks noGrp="1" noRot="1" noChangeAspect="1" noChangeArrowheads="1" noTextEdit="1"/>
          </p:cNvSpPr>
          <p:nvPr>
            <p:ph type="sldImg"/>
          </p:nvPr>
        </p:nvSpPr>
        <p:spPr>
          <a:ln/>
        </p:spPr>
      </p:sp>
      <p:sp>
        <p:nvSpPr>
          <p:cNvPr id="23757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p:spPr>
        <p:txBody>
          <a:bodyPr/>
          <a:lstStyle/>
          <a:p>
            <a:fld id="{1B6AF33F-CBB6-4CA1-A4EF-F12A13CAB496}" type="slidenum">
              <a:rPr lang="ar-SA" smtClean="0">
                <a:latin typeface="Arial" pitchFamily="34" charset="0"/>
                <a:cs typeface="Arial" pitchFamily="34" charset="0"/>
              </a:rPr>
              <a:pPr/>
              <a:t>72</a:t>
            </a:fld>
            <a:endParaRPr lang="en-US" smtClean="0">
              <a:latin typeface="Arial" pitchFamily="34" charset="0"/>
              <a:cs typeface="Arial" pitchFamily="34" charset="0"/>
            </a:endParaRPr>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7"/>
          <p:cNvSpPr>
            <a:spLocks noGrp="1" noChangeArrowheads="1"/>
          </p:cNvSpPr>
          <p:nvPr>
            <p:ph type="sldNum" sz="quarter" idx="5"/>
          </p:nvPr>
        </p:nvSpPr>
        <p:spPr>
          <a:noFill/>
        </p:spPr>
        <p:txBody>
          <a:bodyPr/>
          <a:lstStyle/>
          <a:p>
            <a:fld id="{36D49F87-F41E-4D98-98C7-A52BE31BFF26}" type="slidenum">
              <a:rPr lang="ar-SA" smtClean="0">
                <a:latin typeface="Arial" pitchFamily="34" charset="0"/>
                <a:cs typeface="Arial" pitchFamily="34" charset="0"/>
              </a:rPr>
              <a:pPr/>
              <a:t>73</a:t>
            </a:fld>
            <a:endParaRPr lang="en-US" smtClean="0">
              <a:latin typeface="Arial" pitchFamily="34" charset="0"/>
              <a:cs typeface="Arial" pitchFamily="34" charset="0"/>
            </a:endParaRPr>
          </a:p>
        </p:txBody>
      </p:sp>
      <p:sp>
        <p:nvSpPr>
          <p:cNvPr id="239619" name="Rectangle 2"/>
          <p:cNvSpPr>
            <a:spLocks noGrp="1" noRot="1" noChangeAspect="1" noChangeArrowheads="1" noTextEdit="1"/>
          </p:cNvSpPr>
          <p:nvPr>
            <p:ph type="sldImg"/>
          </p:nvPr>
        </p:nvSpPr>
        <p:spPr>
          <a:ln/>
        </p:spPr>
      </p:sp>
      <p:sp>
        <p:nvSpPr>
          <p:cNvPr id="23962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p:spPr>
        <p:txBody>
          <a:bodyPr/>
          <a:lstStyle/>
          <a:p>
            <a:fld id="{EE2ABC42-0C49-4E30-B561-910A0B91F3EB}" type="slidenum">
              <a:rPr lang="ar-SA" smtClean="0">
                <a:latin typeface="Arial" pitchFamily="34" charset="0"/>
                <a:cs typeface="Arial" pitchFamily="34" charset="0"/>
              </a:rPr>
              <a:pPr/>
              <a:t>74</a:t>
            </a:fld>
            <a:endParaRPr lang="en-US" smtClean="0">
              <a:latin typeface="Arial" pitchFamily="34" charset="0"/>
              <a:cs typeface="Arial" pitchFamily="34" charset="0"/>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7"/>
          <p:cNvSpPr>
            <a:spLocks noGrp="1" noChangeArrowheads="1"/>
          </p:cNvSpPr>
          <p:nvPr>
            <p:ph type="sldNum" sz="quarter" idx="5"/>
          </p:nvPr>
        </p:nvSpPr>
        <p:spPr>
          <a:noFill/>
        </p:spPr>
        <p:txBody>
          <a:bodyPr/>
          <a:lstStyle/>
          <a:p>
            <a:fld id="{53607441-CAB5-47FF-B1C6-D75101988FF7}" type="slidenum">
              <a:rPr lang="ar-SA" smtClean="0">
                <a:latin typeface="Arial" pitchFamily="34" charset="0"/>
                <a:cs typeface="Arial" pitchFamily="34" charset="0"/>
              </a:rPr>
              <a:pPr/>
              <a:t>75</a:t>
            </a:fld>
            <a:endParaRPr lang="en-US" smtClean="0">
              <a:latin typeface="Arial" pitchFamily="34" charset="0"/>
              <a:cs typeface="Arial" pitchFamily="34" charset="0"/>
            </a:endParaRPr>
          </a:p>
        </p:txBody>
      </p:sp>
      <p:sp>
        <p:nvSpPr>
          <p:cNvPr id="241667" name="Rectangle 2"/>
          <p:cNvSpPr>
            <a:spLocks noGrp="1" noRot="1" noChangeAspect="1" noChangeArrowheads="1" noTextEdit="1"/>
          </p:cNvSpPr>
          <p:nvPr>
            <p:ph type="sldImg"/>
          </p:nvPr>
        </p:nvSpPr>
        <p:spPr>
          <a:ln/>
        </p:spPr>
      </p:sp>
      <p:sp>
        <p:nvSpPr>
          <p:cNvPr id="2416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p:spPr>
        <p:txBody>
          <a:bodyPr/>
          <a:lstStyle/>
          <a:p>
            <a:fld id="{11BD3C38-534C-4D82-88C7-133AAAB2BBF4}" type="slidenum">
              <a:rPr lang="ar-SA" smtClean="0">
                <a:latin typeface="Arial" pitchFamily="34" charset="0"/>
                <a:cs typeface="Arial" pitchFamily="34" charset="0"/>
              </a:rPr>
              <a:pPr/>
              <a:t>76</a:t>
            </a:fld>
            <a:endParaRPr lang="en-US" smtClean="0">
              <a:latin typeface="Arial" pitchFamily="34" charset="0"/>
              <a:cs typeface="Arial" pitchFamily="34" charset="0"/>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7"/>
          <p:cNvSpPr>
            <a:spLocks noGrp="1" noChangeArrowheads="1"/>
          </p:cNvSpPr>
          <p:nvPr>
            <p:ph type="sldNum" sz="quarter" idx="5"/>
          </p:nvPr>
        </p:nvSpPr>
        <p:spPr>
          <a:noFill/>
        </p:spPr>
        <p:txBody>
          <a:bodyPr/>
          <a:lstStyle/>
          <a:p>
            <a:fld id="{26858CA9-B449-443F-8CB0-1CF7CE9248BF}" type="slidenum">
              <a:rPr lang="ar-SA" smtClean="0">
                <a:latin typeface="Arial" pitchFamily="34" charset="0"/>
                <a:cs typeface="Arial" pitchFamily="34" charset="0"/>
              </a:rPr>
              <a:pPr/>
              <a:t>77</a:t>
            </a:fld>
            <a:endParaRPr lang="en-US" smtClean="0">
              <a:latin typeface="Arial" pitchFamily="34" charset="0"/>
              <a:cs typeface="Arial" pitchFamily="34" charset="0"/>
            </a:endParaRPr>
          </a:p>
        </p:txBody>
      </p:sp>
      <p:sp>
        <p:nvSpPr>
          <p:cNvPr id="243715" name="Rectangle 2"/>
          <p:cNvSpPr>
            <a:spLocks noGrp="1" noRot="1" noChangeAspect="1" noChangeArrowheads="1" noTextEdit="1"/>
          </p:cNvSpPr>
          <p:nvPr>
            <p:ph type="sldImg"/>
          </p:nvPr>
        </p:nvSpPr>
        <p:spPr>
          <a:ln/>
        </p:spPr>
      </p:sp>
      <p:sp>
        <p:nvSpPr>
          <p:cNvPr id="24371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p:spPr>
        <p:txBody>
          <a:bodyPr/>
          <a:lstStyle/>
          <a:p>
            <a:fld id="{1B0860B5-A7D8-43DE-AC49-2F449FA0600E}" type="slidenum">
              <a:rPr lang="ar-SA" smtClean="0">
                <a:latin typeface="Arial" pitchFamily="34" charset="0"/>
                <a:cs typeface="Arial" pitchFamily="34" charset="0"/>
              </a:rPr>
              <a:pPr/>
              <a:t>78</a:t>
            </a:fld>
            <a:endParaRPr lang="en-US" smtClean="0">
              <a:latin typeface="Arial" pitchFamily="34" charset="0"/>
              <a:cs typeface="Arial" pitchFamily="34" charset="0"/>
            </a:endParaRPr>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7"/>
          <p:cNvSpPr>
            <a:spLocks noGrp="1" noChangeArrowheads="1"/>
          </p:cNvSpPr>
          <p:nvPr>
            <p:ph type="sldNum" sz="quarter" idx="5"/>
          </p:nvPr>
        </p:nvSpPr>
        <p:spPr>
          <a:noFill/>
        </p:spPr>
        <p:txBody>
          <a:bodyPr/>
          <a:lstStyle/>
          <a:p>
            <a:fld id="{F32F5F9F-FD8B-4CD8-AD11-C4A5F647C2F5}" type="slidenum">
              <a:rPr lang="ar-SA" smtClean="0">
                <a:latin typeface="Arial" pitchFamily="34" charset="0"/>
                <a:cs typeface="Arial" pitchFamily="34" charset="0"/>
              </a:rPr>
              <a:pPr/>
              <a:t>79</a:t>
            </a:fld>
            <a:endParaRPr lang="en-US" smtClean="0">
              <a:latin typeface="Arial" pitchFamily="34" charset="0"/>
              <a:cs typeface="Arial" pitchFamily="34" charset="0"/>
            </a:endParaRPr>
          </a:p>
        </p:txBody>
      </p:sp>
      <p:sp>
        <p:nvSpPr>
          <p:cNvPr id="245763" name="Rectangle 2"/>
          <p:cNvSpPr>
            <a:spLocks noGrp="1" noRot="1" noChangeAspect="1" noChangeArrowheads="1" noTextEdit="1"/>
          </p:cNvSpPr>
          <p:nvPr>
            <p:ph type="sldImg"/>
          </p:nvPr>
        </p:nvSpPr>
        <p:spPr>
          <a:ln/>
        </p:spPr>
      </p:sp>
      <p:sp>
        <p:nvSpPr>
          <p:cNvPr id="24576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p:spPr>
        <p:txBody>
          <a:bodyPr/>
          <a:lstStyle/>
          <a:p>
            <a:fld id="{00252E6E-99F8-44AC-90F3-826DD9535A98}" type="slidenum">
              <a:rPr lang="ar-SA" smtClean="0">
                <a:latin typeface="Arial" pitchFamily="34" charset="0"/>
                <a:cs typeface="Arial" pitchFamily="34" charset="0"/>
              </a:rPr>
              <a:pPr/>
              <a:t>80</a:t>
            </a:fld>
            <a:endParaRPr lang="en-US" smtClean="0">
              <a:latin typeface="Arial" pitchFamily="34" charset="0"/>
              <a:cs typeface="Arial" pitchFamily="34" charset="0"/>
            </a:endParaRPr>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3A0A25E0-E6F3-4321-9F95-BFC573644EB2}" type="slidenum">
              <a:rPr lang="ar-SA" smtClean="0">
                <a:latin typeface="Arial" pitchFamily="34" charset="0"/>
                <a:cs typeface="Arial" pitchFamily="34" charset="0"/>
              </a:rPr>
              <a:pPr/>
              <a:t>9</a:t>
            </a:fld>
            <a:endParaRPr lang="en-US" smtClean="0">
              <a:latin typeface="Arial" pitchFamily="34" charset="0"/>
              <a:cs typeface="Arial" pitchFamily="34" charset="0"/>
            </a:endParaRPr>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7"/>
          <p:cNvSpPr>
            <a:spLocks noGrp="1" noChangeArrowheads="1"/>
          </p:cNvSpPr>
          <p:nvPr>
            <p:ph type="sldNum" sz="quarter" idx="5"/>
          </p:nvPr>
        </p:nvSpPr>
        <p:spPr>
          <a:noFill/>
        </p:spPr>
        <p:txBody>
          <a:bodyPr/>
          <a:lstStyle/>
          <a:p>
            <a:fld id="{61464AF0-845E-407C-8195-D7A5DB501136}" type="slidenum">
              <a:rPr lang="ar-SA" smtClean="0">
                <a:latin typeface="Arial" pitchFamily="34" charset="0"/>
                <a:cs typeface="Arial" pitchFamily="34" charset="0"/>
              </a:rPr>
              <a:pPr/>
              <a:t>81</a:t>
            </a:fld>
            <a:endParaRPr lang="en-US" smtClean="0">
              <a:latin typeface="Arial" pitchFamily="34" charset="0"/>
              <a:cs typeface="Arial" pitchFamily="34" charset="0"/>
            </a:endParaRPr>
          </a:p>
        </p:txBody>
      </p:sp>
      <p:sp>
        <p:nvSpPr>
          <p:cNvPr id="247811" name="Rectangle 2"/>
          <p:cNvSpPr>
            <a:spLocks noGrp="1" noRot="1" noChangeAspect="1" noChangeArrowheads="1" noTextEdit="1"/>
          </p:cNvSpPr>
          <p:nvPr>
            <p:ph type="sldImg"/>
          </p:nvPr>
        </p:nvSpPr>
        <p:spPr>
          <a:ln/>
        </p:spPr>
      </p:sp>
      <p:sp>
        <p:nvSpPr>
          <p:cNvPr id="24781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p:spPr>
        <p:txBody>
          <a:bodyPr/>
          <a:lstStyle/>
          <a:p>
            <a:fld id="{7A3CFF9E-36A6-4941-A7B4-3EEC336979AE}" type="slidenum">
              <a:rPr lang="ar-SA" smtClean="0">
                <a:latin typeface="Arial" pitchFamily="34" charset="0"/>
                <a:cs typeface="Arial" pitchFamily="34" charset="0"/>
              </a:rPr>
              <a:pPr/>
              <a:t>82</a:t>
            </a:fld>
            <a:endParaRPr lang="en-US" smtClean="0">
              <a:latin typeface="Arial" pitchFamily="34" charset="0"/>
              <a:cs typeface="Arial" pitchFamily="34" charset="0"/>
            </a:endParaRPr>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7"/>
          <p:cNvSpPr>
            <a:spLocks noGrp="1" noChangeArrowheads="1"/>
          </p:cNvSpPr>
          <p:nvPr>
            <p:ph type="sldNum" sz="quarter" idx="5"/>
          </p:nvPr>
        </p:nvSpPr>
        <p:spPr>
          <a:noFill/>
        </p:spPr>
        <p:txBody>
          <a:bodyPr/>
          <a:lstStyle/>
          <a:p>
            <a:fld id="{192928DB-8C20-4342-ADB6-C94FB1C312B9}" type="slidenum">
              <a:rPr lang="ar-SA" smtClean="0">
                <a:latin typeface="Arial" pitchFamily="34" charset="0"/>
                <a:cs typeface="Arial" pitchFamily="34" charset="0"/>
              </a:rPr>
              <a:pPr/>
              <a:t>83</a:t>
            </a:fld>
            <a:endParaRPr lang="en-US" smtClean="0">
              <a:latin typeface="Arial" pitchFamily="34" charset="0"/>
              <a:cs typeface="Arial" pitchFamily="34" charset="0"/>
            </a:endParaRPr>
          </a:p>
        </p:txBody>
      </p:sp>
      <p:sp>
        <p:nvSpPr>
          <p:cNvPr id="249859" name="Rectangle 2"/>
          <p:cNvSpPr>
            <a:spLocks noGrp="1" noRot="1" noChangeAspect="1" noChangeArrowheads="1" noTextEdit="1"/>
          </p:cNvSpPr>
          <p:nvPr>
            <p:ph type="sldImg"/>
          </p:nvPr>
        </p:nvSpPr>
        <p:spPr>
          <a:ln/>
        </p:spPr>
      </p:sp>
      <p:sp>
        <p:nvSpPr>
          <p:cNvPr id="24986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p:spPr>
        <p:txBody>
          <a:bodyPr/>
          <a:lstStyle/>
          <a:p>
            <a:fld id="{2132C181-D8FD-4959-8A62-4B0B0F945381}" type="slidenum">
              <a:rPr lang="ar-SA" smtClean="0">
                <a:latin typeface="Arial" pitchFamily="34" charset="0"/>
                <a:cs typeface="Arial" pitchFamily="34" charset="0"/>
              </a:rPr>
              <a:pPr/>
              <a:t>84</a:t>
            </a:fld>
            <a:endParaRPr lang="en-US" smtClean="0">
              <a:latin typeface="Arial" pitchFamily="34" charset="0"/>
              <a:cs typeface="Arial" pitchFamily="34" charset="0"/>
            </a:endParaRPr>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p>
            <a:fld id="{25729A21-6807-4668-852D-C297B1B4D348}" type="slidenum">
              <a:rPr lang="ar-SA" smtClean="0">
                <a:latin typeface="Arial" pitchFamily="34" charset="0"/>
                <a:cs typeface="Arial" pitchFamily="34" charset="0"/>
              </a:rPr>
              <a:pPr/>
              <a:t>85</a:t>
            </a:fld>
            <a:endParaRPr lang="en-US" smtClean="0">
              <a:latin typeface="Arial" pitchFamily="34" charset="0"/>
              <a:cs typeface="Arial" pitchFamily="34" charset="0"/>
            </a:endParaRPr>
          </a:p>
        </p:txBody>
      </p:sp>
      <p:sp>
        <p:nvSpPr>
          <p:cNvPr id="251907" name="Rectangle 2"/>
          <p:cNvSpPr>
            <a:spLocks noGrp="1" noRot="1" noChangeAspect="1" noChangeArrowheads="1" noTextEdit="1"/>
          </p:cNvSpPr>
          <p:nvPr>
            <p:ph type="sldImg"/>
          </p:nvPr>
        </p:nvSpPr>
        <p:spPr>
          <a:ln/>
        </p:spPr>
      </p:sp>
      <p:sp>
        <p:nvSpPr>
          <p:cNvPr id="25190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p>
            <a:fld id="{86207C62-AC0D-4363-8B06-7C44D6BB1DB2}" type="slidenum">
              <a:rPr lang="ar-SA" smtClean="0">
                <a:latin typeface="Arial" pitchFamily="34" charset="0"/>
                <a:cs typeface="Arial" pitchFamily="34" charset="0"/>
              </a:rPr>
              <a:pPr/>
              <a:t>86</a:t>
            </a:fld>
            <a:endParaRPr lang="en-US" smtClean="0">
              <a:latin typeface="Arial" pitchFamily="34" charset="0"/>
              <a:cs typeface="Arial" pitchFamily="34" charset="0"/>
            </a:endParaRPr>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p>
            <a:fld id="{5071EE68-E62A-40E2-A301-801D25D86567}" type="slidenum">
              <a:rPr lang="ar-SA" smtClean="0">
                <a:latin typeface="Arial" pitchFamily="34" charset="0"/>
                <a:cs typeface="Arial" pitchFamily="34" charset="0"/>
              </a:rPr>
              <a:pPr/>
              <a:t>87</a:t>
            </a:fld>
            <a:endParaRPr lang="en-US" smtClean="0">
              <a:latin typeface="Arial" pitchFamily="34" charset="0"/>
              <a:cs typeface="Arial" pitchFamily="34" charset="0"/>
            </a:endParaRPr>
          </a:p>
        </p:txBody>
      </p:sp>
      <p:sp>
        <p:nvSpPr>
          <p:cNvPr id="253955" name="Rectangle 2"/>
          <p:cNvSpPr>
            <a:spLocks noGrp="1" noRot="1" noChangeAspect="1" noChangeArrowheads="1" noTextEdit="1"/>
          </p:cNvSpPr>
          <p:nvPr>
            <p:ph type="sldImg"/>
          </p:nvPr>
        </p:nvSpPr>
        <p:spPr>
          <a:ln/>
        </p:spPr>
      </p:sp>
      <p:sp>
        <p:nvSpPr>
          <p:cNvPr id="25395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p>
            <a:fld id="{3E4BBBB5-7C7C-4E09-9406-BA74AEE7F48F}" type="slidenum">
              <a:rPr lang="ar-SA" smtClean="0">
                <a:latin typeface="Arial" pitchFamily="34" charset="0"/>
                <a:cs typeface="Arial" pitchFamily="34" charset="0"/>
              </a:rPr>
              <a:pPr/>
              <a:t>88</a:t>
            </a:fld>
            <a:endParaRPr lang="en-US" smtClean="0">
              <a:latin typeface="Arial" pitchFamily="34" charset="0"/>
              <a:cs typeface="Arial" pitchFamily="34" charset="0"/>
            </a:endParaRPr>
          </a:p>
        </p:txBody>
      </p:sp>
      <p:sp>
        <p:nvSpPr>
          <p:cNvPr id="254979" name="Rectangle 2"/>
          <p:cNvSpPr>
            <a:spLocks noGrp="1" noRot="1" noChangeAspect="1" noChangeArrowheads="1" noTextEdit="1"/>
          </p:cNvSpPr>
          <p:nvPr>
            <p:ph type="sldImg"/>
          </p:nvPr>
        </p:nvSpPr>
        <p:spPr>
          <a:ln/>
        </p:spPr>
      </p:sp>
      <p:sp>
        <p:nvSpPr>
          <p:cNvPr id="25498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B3D44B6B-2C39-4C0F-9DCC-8ADC260C4795}" type="slidenum">
              <a:rPr lang="ar-SA" smtClean="0">
                <a:latin typeface="Arial" pitchFamily="34" charset="0"/>
                <a:cs typeface="Arial" pitchFamily="34" charset="0"/>
              </a:rPr>
              <a:pPr/>
              <a:t>89</a:t>
            </a:fld>
            <a:endParaRPr lang="en-US" smtClean="0">
              <a:latin typeface="Arial" pitchFamily="34" charset="0"/>
              <a:cs typeface="Arial" pitchFamily="34" charset="0"/>
            </a:endParaRPr>
          </a:p>
        </p:txBody>
      </p:sp>
      <p:sp>
        <p:nvSpPr>
          <p:cNvPr id="256003" name="Rectangle 2"/>
          <p:cNvSpPr>
            <a:spLocks noGrp="1" noRot="1" noChangeAspect="1" noChangeArrowheads="1" noTextEdit="1"/>
          </p:cNvSpPr>
          <p:nvPr>
            <p:ph type="sldImg"/>
          </p:nvPr>
        </p:nvSpPr>
        <p:spPr>
          <a:ln/>
        </p:spPr>
      </p:sp>
      <p:sp>
        <p:nvSpPr>
          <p:cNvPr id="25600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p>
            <a:fld id="{CE613B69-7A35-450B-B92D-C5DF6E07EF16}" type="slidenum">
              <a:rPr lang="ar-SA" smtClean="0">
                <a:latin typeface="Arial" pitchFamily="34" charset="0"/>
                <a:cs typeface="Arial" pitchFamily="34" charset="0"/>
              </a:rPr>
              <a:pPr/>
              <a:t>90</a:t>
            </a:fld>
            <a:endParaRPr lang="en-US" smtClean="0">
              <a:latin typeface="Arial" pitchFamily="34" charset="0"/>
              <a:cs typeface="Arial" pitchFamily="34" charset="0"/>
            </a:endParaRPr>
          </a:p>
        </p:txBody>
      </p:sp>
      <p:sp>
        <p:nvSpPr>
          <p:cNvPr id="257027" name="Rectangle 2"/>
          <p:cNvSpPr>
            <a:spLocks noGrp="1" noRot="1" noChangeAspect="1" noChangeArrowheads="1" noTextEdit="1"/>
          </p:cNvSpPr>
          <p:nvPr>
            <p:ph type="sldImg"/>
          </p:nvPr>
        </p:nvSpPr>
        <p:spPr>
          <a:ln/>
        </p:spPr>
      </p:sp>
      <p:sp>
        <p:nvSpPr>
          <p:cNvPr id="25702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490D2210-5301-47B8-B608-D79BD9396485}" type="slidenum">
              <a:rPr lang="ar-SA"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0"/>
            <a:fld id="{29FFD42C-450B-4B34-83A7-BBE35C230A9C}" type="slidenum">
              <a:rPr lang="ar-SA" sz="1200"/>
              <a:pPr algn="r" rtl="0"/>
              <a:t>91</a:t>
            </a:fld>
            <a:endParaRPr lang="en-US" sz="1200"/>
          </a:p>
        </p:txBody>
      </p:sp>
      <p:sp>
        <p:nvSpPr>
          <p:cNvPr id="369667" name="Rectangle 2"/>
          <p:cNvSpPr>
            <a:spLocks noGrp="1" noRot="1" noChangeAspect="1" noChangeArrowheads="1" noTextEdit="1"/>
          </p:cNvSpPr>
          <p:nvPr>
            <p:ph type="sldImg"/>
          </p:nvPr>
        </p:nvSpPr>
        <p:spPr>
          <a:ln/>
        </p:spPr>
      </p:sp>
      <p:sp>
        <p:nvSpPr>
          <p:cNvPr id="3696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p>
            <a:fld id="{C782F836-975C-44BB-AC93-2F771CA39B2C}" type="slidenum">
              <a:rPr lang="ar-SA" smtClean="0">
                <a:latin typeface="Arial" pitchFamily="34" charset="0"/>
                <a:cs typeface="Arial" pitchFamily="34" charset="0"/>
              </a:rPr>
              <a:pPr/>
              <a:t>92</a:t>
            </a:fld>
            <a:endParaRPr lang="en-US" smtClean="0">
              <a:latin typeface="Arial" pitchFamily="34" charset="0"/>
              <a:cs typeface="Arial" pitchFamily="34" charset="0"/>
            </a:endParaRPr>
          </a:p>
        </p:txBody>
      </p:sp>
      <p:sp>
        <p:nvSpPr>
          <p:cNvPr id="258051" name="Rectangle 2"/>
          <p:cNvSpPr>
            <a:spLocks noGrp="1" noRot="1" noChangeAspect="1" noChangeArrowheads="1" noTextEdit="1"/>
          </p:cNvSpPr>
          <p:nvPr>
            <p:ph type="sldImg"/>
          </p:nvPr>
        </p:nvSpPr>
        <p:spPr>
          <a:ln/>
        </p:spPr>
      </p:sp>
      <p:sp>
        <p:nvSpPr>
          <p:cNvPr id="25805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7"/>
          <p:cNvSpPr>
            <a:spLocks noGrp="1" noChangeArrowheads="1"/>
          </p:cNvSpPr>
          <p:nvPr>
            <p:ph type="sldNum" sz="quarter" idx="5"/>
          </p:nvPr>
        </p:nvSpPr>
        <p:spPr>
          <a:noFill/>
        </p:spPr>
        <p:txBody>
          <a:bodyPr/>
          <a:lstStyle/>
          <a:p>
            <a:fld id="{58A58B61-9FBF-43A6-8CEC-2685C73B3497}" type="slidenum">
              <a:rPr lang="ar-SA" smtClean="0">
                <a:latin typeface="Arial" pitchFamily="34" charset="0"/>
                <a:cs typeface="Arial" pitchFamily="34" charset="0"/>
              </a:rPr>
              <a:pPr/>
              <a:t>93</a:t>
            </a:fld>
            <a:endParaRPr lang="en-US" smtClean="0">
              <a:latin typeface="Arial" pitchFamily="34" charset="0"/>
              <a:cs typeface="Arial" pitchFamily="34" charset="0"/>
            </a:endParaRPr>
          </a:p>
        </p:txBody>
      </p:sp>
      <p:sp>
        <p:nvSpPr>
          <p:cNvPr id="259075" name="Rectangle 2"/>
          <p:cNvSpPr>
            <a:spLocks noGrp="1" noRot="1" noChangeAspect="1" noChangeArrowheads="1" noTextEdit="1"/>
          </p:cNvSpPr>
          <p:nvPr>
            <p:ph type="sldImg"/>
          </p:nvPr>
        </p:nvSpPr>
        <p:spPr>
          <a:ln/>
        </p:spPr>
      </p:sp>
      <p:sp>
        <p:nvSpPr>
          <p:cNvPr id="25907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7"/>
          <p:cNvSpPr>
            <a:spLocks noGrp="1" noChangeArrowheads="1"/>
          </p:cNvSpPr>
          <p:nvPr>
            <p:ph type="sldNum" sz="quarter" idx="5"/>
          </p:nvPr>
        </p:nvSpPr>
        <p:spPr>
          <a:noFill/>
        </p:spPr>
        <p:txBody>
          <a:bodyPr/>
          <a:lstStyle/>
          <a:p>
            <a:fld id="{5D9D955E-426D-4370-80EB-8992FDD162DB}" type="slidenum">
              <a:rPr lang="ar-SA" smtClean="0">
                <a:latin typeface="Arial" pitchFamily="34" charset="0"/>
                <a:cs typeface="Arial" pitchFamily="34" charset="0"/>
              </a:rPr>
              <a:pPr/>
              <a:t>94</a:t>
            </a:fld>
            <a:endParaRPr lang="en-US" smtClean="0">
              <a:latin typeface="Arial" pitchFamily="34" charset="0"/>
              <a:cs typeface="Arial" pitchFamily="34" charset="0"/>
            </a:endParaRPr>
          </a:p>
        </p:txBody>
      </p:sp>
      <p:sp>
        <p:nvSpPr>
          <p:cNvPr id="260099" name="Rectangle 2"/>
          <p:cNvSpPr>
            <a:spLocks noGrp="1" noRot="1" noChangeAspect="1" noChangeArrowheads="1" noTextEdit="1"/>
          </p:cNvSpPr>
          <p:nvPr>
            <p:ph type="sldImg"/>
          </p:nvPr>
        </p:nvSpPr>
        <p:spPr>
          <a:ln/>
        </p:spPr>
      </p:sp>
      <p:sp>
        <p:nvSpPr>
          <p:cNvPr id="260100"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7"/>
          <p:cNvSpPr>
            <a:spLocks noGrp="1" noChangeArrowheads="1"/>
          </p:cNvSpPr>
          <p:nvPr>
            <p:ph type="sldNum" sz="quarter" idx="5"/>
          </p:nvPr>
        </p:nvSpPr>
        <p:spPr>
          <a:noFill/>
        </p:spPr>
        <p:txBody>
          <a:bodyPr/>
          <a:lstStyle/>
          <a:p>
            <a:fld id="{61E24188-CB31-4062-8E59-58D3320CE142}" type="slidenum">
              <a:rPr lang="ar-SA" smtClean="0">
                <a:latin typeface="Arial" pitchFamily="34" charset="0"/>
                <a:cs typeface="Arial" pitchFamily="34" charset="0"/>
              </a:rPr>
              <a:pPr/>
              <a:t>95</a:t>
            </a:fld>
            <a:endParaRPr lang="en-US" smtClean="0">
              <a:latin typeface="Arial" pitchFamily="34" charset="0"/>
              <a:cs typeface="Arial" pitchFamily="34" charset="0"/>
            </a:endParaRPr>
          </a:p>
        </p:txBody>
      </p:sp>
      <p:sp>
        <p:nvSpPr>
          <p:cNvPr id="261123" name="Rectangle 2"/>
          <p:cNvSpPr>
            <a:spLocks noGrp="1" noRot="1" noChangeAspect="1" noChangeArrowheads="1" noTextEdit="1"/>
          </p:cNvSpPr>
          <p:nvPr>
            <p:ph type="sldImg"/>
          </p:nvPr>
        </p:nvSpPr>
        <p:spPr>
          <a:ln/>
        </p:spPr>
      </p:sp>
      <p:sp>
        <p:nvSpPr>
          <p:cNvPr id="26112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7"/>
          <p:cNvSpPr>
            <a:spLocks noGrp="1" noChangeArrowheads="1"/>
          </p:cNvSpPr>
          <p:nvPr>
            <p:ph type="sldNum" sz="quarter" idx="5"/>
          </p:nvPr>
        </p:nvSpPr>
        <p:spPr>
          <a:noFill/>
        </p:spPr>
        <p:txBody>
          <a:bodyPr/>
          <a:lstStyle/>
          <a:p>
            <a:fld id="{A9157983-9E63-4CBC-86E0-2365B3D53943}" type="slidenum">
              <a:rPr lang="ar-SA" smtClean="0">
                <a:latin typeface="Arial" pitchFamily="34" charset="0"/>
                <a:cs typeface="Arial" pitchFamily="34" charset="0"/>
              </a:rPr>
              <a:pPr/>
              <a:t>96</a:t>
            </a:fld>
            <a:endParaRPr lang="en-US" smtClean="0">
              <a:latin typeface="Arial" pitchFamily="34" charset="0"/>
              <a:cs typeface="Arial" pitchFamily="34" charset="0"/>
            </a:endParaRPr>
          </a:p>
        </p:txBody>
      </p:sp>
      <p:sp>
        <p:nvSpPr>
          <p:cNvPr id="262147" name="Rectangle 2"/>
          <p:cNvSpPr>
            <a:spLocks noGrp="1" noRot="1" noChangeAspect="1" noChangeArrowheads="1" noTextEdit="1"/>
          </p:cNvSpPr>
          <p:nvPr>
            <p:ph type="sldImg"/>
          </p:nvPr>
        </p:nvSpPr>
        <p:spPr>
          <a:ln/>
        </p:spPr>
      </p:sp>
      <p:sp>
        <p:nvSpPr>
          <p:cNvPr id="26214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7"/>
          <p:cNvSpPr>
            <a:spLocks noGrp="1" noChangeArrowheads="1"/>
          </p:cNvSpPr>
          <p:nvPr>
            <p:ph type="sldNum" sz="quarter" idx="5"/>
          </p:nvPr>
        </p:nvSpPr>
        <p:spPr>
          <a:noFill/>
        </p:spPr>
        <p:txBody>
          <a:bodyPr/>
          <a:lstStyle/>
          <a:p>
            <a:fld id="{DAA64F32-EAAD-4892-B2DB-2DCD6FA7C489}" type="slidenum">
              <a:rPr lang="ar-SA" smtClean="0">
                <a:latin typeface="Arial" pitchFamily="34" charset="0"/>
                <a:cs typeface="Arial" pitchFamily="34" charset="0"/>
              </a:rPr>
              <a:pPr/>
              <a:t>97</a:t>
            </a:fld>
            <a:endParaRPr lang="en-US" smtClean="0">
              <a:latin typeface="Arial" pitchFamily="34" charset="0"/>
              <a:cs typeface="Arial" pitchFamily="34" charset="0"/>
            </a:endParaRPr>
          </a:p>
        </p:txBody>
      </p:sp>
      <p:sp>
        <p:nvSpPr>
          <p:cNvPr id="263171" name="Rectangle 2"/>
          <p:cNvSpPr>
            <a:spLocks noGrp="1" noRot="1" noChangeAspect="1" noChangeArrowheads="1" noTextEdit="1"/>
          </p:cNvSpPr>
          <p:nvPr>
            <p:ph type="sldImg"/>
          </p:nvPr>
        </p:nvSpPr>
        <p:spPr>
          <a:ln/>
        </p:spPr>
      </p:sp>
      <p:sp>
        <p:nvSpPr>
          <p:cNvPr id="263172"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7"/>
          <p:cNvSpPr>
            <a:spLocks noGrp="1" noChangeArrowheads="1"/>
          </p:cNvSpPr>
          <p:nvPr>
            <p:ph type="sldNum" sz="quarter" idx="5"/>
          </p:nvPr>
        </p:nvSpPr>
        <p:spPr>
          <a:noFill/>
        </p:spPr>
        <p:txBody>
          <a:bodyPr/>
          <a:lstStyle/>
          <a:p>
            <a:fld id="{56FF25F1-19A5-4AC0-84FF-29ED03E505D2}" type="slidenum">
              <a:rPr lang="ar-SA" smtClean="0">
                <a:latin typeface="Arial" pitchFamily="34" charset="0"/>
                <a:cs typeface="Arial" pitchFamily="34" charset="0"/>
              </a:rPr>
              <a:pPr/>
              <a:t>98</a:t>
            </a:fld>
            <a:endParaRPr lang="en-US" smtClean="0">
              <a:latin typeface="Arial" pitchFamily="34" charset="0"/>
              <a:cs typeface="Arial" pitchFamily="34" charset="0"/>
            </a:endParaRPr>
          </a:p>
        </p:txBody>
      </p:sp>
      <p:sp>
        <p:nvSpPr>
          <p:cNvPr id="264195" name="Rectangle 2"/>
          <p:cNvSpPr>
            <a:spLocks noGrp="1" noRot="1" noChangeAspect="1" noChangeArrowheads="1" noTextEdit="1"/>
          </p:cNvSpPr>
          <p:nvPr>
            <p:ph type="sldImg"/>
          </p:nvPr>
        </p:nvSpPr>
        <p:spPr>
          <a:ln/>
        </p:spPr>
      </p:sp>
      <p:sp>
        <p:nvSpPr>
          <p:cNvPr id="264196"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7"/>
          <p:cNvSpPr>
            <a:spLocks noGrp="1" noChangeArrowheads="1"/>
          </p:cNvSpPr>
          <p:nvPr>
            <p:ph type="sldNum" sz="quarter" idx="5"/>
          </p:nvPr>
        </p:nvSpPr>
        <p:spPr>
          <a:noFill/>
        </p:spPr>
        <p:txBody>
          <a:bodyPr/>
          <a:lstStyle/>
          <a:p>
            <a:fld id="{7336FE71-C585-47AA-BE16-37C7D3DC1CEC}" type="slidenum">
              <a:rPr lang="ar-SA" smtClean="0">
                <a:latin typeface="Arial" pitchFamily="34" charset="0"/>
                <a:cs typeface="Arial" pitchFamily="34" charset="0"/>
              </a:rPr>
              <a:pPr/>
              <a:t>99</a:t>
            </a:fld>
            <a:endParaRPr lang="en-US" smtClean="0">
              <a:latin typeface="Arial" pitchFamily="34" charset="0"/>
              <a:cs typeface="Arial" pitchFamily="34" charset="0"/>
            </a:endParaRPr>
          </a:p>
        </p:txBody>
      </p:sp>
      <p:sp>
        <p:nvSpPr>
          <p:cNvPr id="266243" name="Rectangle 2"/>
          <p:cNvSpPr>
            <a:spLocks noGrp="1" noRot="1" noChangeAspect="1" noChangeArrowheads="1" noTextEdit="1"/>
          </p:cNvSpPr>
          <p:nvPr>
            <p:ph type="sldImg"/>
          </p:nvPr>
        </p:nvSpPr>
        <p:spPr>
          <a:ln/>
        </p:spPr>
      </p:sp>
      <p:sp>
        <p:nvSpPr>
          <p:cNvPr id="266244"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7"/>
          <p:cNvSpPr>
            <a:spLocks noGrp="1" noChangeArrowheads="1"/>
          </p:cNvSpPr>
          <p:nvPr>
            <p:ph type="sldNum" sz="quarter" idx="5"/>
          </p:nvPr>
        </p:nvSpPr>
        <p:spPr>
          <a:noFill/>
        </p:spPr>
        <p:txBody>
          <a:bodyPr/>
          <a:lstStyle/>
          <a:p>
            <a:fld id="{FA67667C-8205-4CD8-85BA-CACA2CF08C64}" type="slidenum">
              <a:rPr lang="ar-SA" smtClean="0">
                <a:latin typeface="Arial" pitchFamily="34" charset="0"/>
                <a:cs typeface="Arial" pitchFamily="34" charset="0"/>
              </a:rPr>
              <a:pPr/>
              <a:t>102</a:t>
            </a:fld>
            <a:endParaRPr lang="en-US" smtClean="0">
              <a:latin typeface="Arial" pitchFamily="34" charset="0"/>
              <a:cs typeface="Arial" pitchFamily="34" charset="0"/>
            </a:endParaRPr>
          </a:p>
        </p:txBody>
      </p:sp>
      <p:sp>
        <p:nvSpPr>
          <p:cNvPr id="267267" name="Rectangle 2"/>
          <p:cNvSpPr>
            <a:spLocks noGrp="1" noRot="1" noChangeAspect="1" noChangeArrowheads="1" noTextEdit="1"/>
          </p:cNvSpPr>
          <p:nvPr>
            <p:ph type="sldImg"/>
          </p:nvPr>
        </p:nvSpPr>
        <p:spPr>
          <a:ln/>
        </p:spPr>
      </p:sp>
      <p:sp>
        <p:nvSpPr>
          <p:cNvPr id="267268" name="Rectangle 3"/>
          <p:cNvSpPr>
            <a:spLocks noGrp="1" noChangeArrowheads="1"/>
          </p:cNvSpPr>
          <p:nvPr>
            <p:ph type="body" idx="1"/>
          </p:nvPr>
        </p:nvSpPr>
        <p:spPr>
          <a:noFill/>
          <a:ln/>
        </p:spPr>
        <p:txBody>
          <a:bodyPr/>
          <a:lstStyle/>
          <a:p>
            <a:pPr eaLnBrk="1" hangingPunct="1"/>
            <a:endParaRPr lang="ar-IQ"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9026C7B0-FD68-45D4-AD97-70AC29C52AFF}" type="datetime1">
              <a:rPr lang="en-US"/>
              <a:pPr>
                <a:defRPr/>
              </a:pPr>
              <a:t>9/8/2022</a:t>
            </a:fld>
            <a:endParaRPr lang="en-US"/>
          </a:p>
        </p:txBody>
      </p:sp>
      <p:sp>
        <p:nvSpPr>
          <p:cNvPr id="5" name="Footer Placeholder 18"/>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26"/>
          <p:cNvSpPr>
            <a:spLocks noGrp="1"/>
          </p:cNvSpPr>
          <p:nvPr>
            <p:ph type="sldNum" sz="quarter" idx="12"/>
          </p:nvPr>
        </p:nvSpPr>
        <p:spPr/>
        <p:txBody>
          <a:bodyPr/>
          <a:lstStyle>
            <a:lvl1pPr>
              <a:defRPr/>
            </a:lvl1pPr>
          </a:lstStyle>
          <a:p>
            <a:pPr>
              <a:defRPr/>
            </a:pPr>
            <a:fld id="{87AF0766-C155-460F-84F3-EE34BA29128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693288F-2571-4C72-ADEB-D03DFCC5B20C}" type="datetime1">
              <a:rPr lang="en-US"/>
              <a:pPr>
                <a:defRPr/>
              </a:pPr>
              <a:t>9/8/2022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4272EE55-1EBF-4D9A-ADE4-9D02EE5E4764}"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7AD65D1-E70D-4A47-8251-007CDC9CC238}" type="datetime1">
              <a:rPr lang="en-US"/>
              <a:pPr>
                <a:defRPr/>
              </a:pPr>
              <a:t>9/8/2022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8D39E9D2-3030-4B33-A609-7A57AD7D7996}"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6391230-5664-4CFD-8E89-146E2C8A18F1}" type="datetime1">
              <a:rPr lang="en-US"/>
              <a:pPr>
                <a:defRPr/>
              </a:pPr>
              <a:t>9/8/2022</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pPr>
              <a:defRPr/>
            </a:pPr>
            <a:fld id="{137A8B48-53E7-42CA-AAA4-9850278124B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270583-0B18-4487-B907-40936F779D9E}" type="datetime1">
              <a:rPr lang="en-US"/>
              <a:pPr>
                <a:defRPr/>
              </a:pPr>
              <a:t>9/8/2022</a:t>
            </a:fld>
            <a:endParaRPr lang="en-US"/>
          </a:p>
        </p:txBody>
      </p:sp>
      <p:sp>
        <p:nvSpPr>
          <p:cNvPr id="5" name="Footer Placeholder 4"/>
          <p:cNvSpPr>
            <a:spLocks noGrp="1"/>
          </p:cNvSpPr>
          <p:nvPr>
            <p:ph type="ftr" sz="quarter" idx="11"/>
          </p:nvPr>
        </p:nvSpPr>
        <p:spPr/>
        <p:txBody>
          <a:bodyPr/>
          <a:lstStyle>
            <a:lvl1pPr>
              <a:defRPr>
                <a:solidFill>
                  <a:srgbClr val="D1EAEE"/>
                </a:solidFill>
              </a:defRPr>
            </a:lvl1pPr>
          </a:lstStyle>
          <a:p>
            <a:endParaRPr lang="en-US"/>
          </a:p>
        </p:txBody>
      </p:sp>
      <p:sp>
        <p:nvSpPr>
          <p:cNvPr id="6" name="Slide Number Placeholder 5"/>
          <p:cNvSpPr>
            <a:spLocks noGrp="1"/>
          </p:cNvSpPr>
          <p:nvPr>
            <p:ph type="sldNum" sz="quarter" idx="12"/>
          </p:nvPr>
        </p:nvSpPr>
        <p:spPr/>
        <p:txBody>
          <a:bodyPr/>
          <a:lstStyle>
            <a:lvl1pPr>
              <a:defRPr/>
            </a:lvl1pPr>
          </a:lstStyle>
          <a:p>
            <a:pPr>
              <a:defRPr/>
            </a:pPr>
            <a:fld id="{5BDD9B8C-02F4-484E-B8C1-398E0A1E7042}"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033105F-211D-42A4-A6E0-AE7DE163056C}" type="datetime1">
              <a:rPr lang="en-US"/>
              <a:pPr>
                <a:defRPr/>
              </a:pPr>
              <a:t>9/8/2022</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pPr>
              <a:defRPr/>
            </a:pPr>
            <a:fld id="{F0A5FEFB-AD6A-4B9E-94D3-6A25984BD66D}"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A2437BF-E2A6-4A56-AD39-034DB482B51A}" type="datetime1">
              <a:rPr lang="en-US"/>
              <a:pPr>
                <a:defRPr/>
              </a:pPr>
              <a:t>9/8/2022</a:t>
            </a:fld>
            <a:endParaRPr lang="en-US"/>
          </a:p>
        </p:txBody>
      </p:sp>
      <p:sp>
        <p:nvSpPr>
          <p:cNvPr id="8" name="Footer Placeholder 21"/>
          <p:cNvSpPr>
            <a:spLocks noGrp="1"/>
          </p:cNvSpPr>
          <p:nvPr>
            <p:ph type="ftr" sz="quarter" idx="11"/>
          </p:nvPr>
        </p:nvSpPr>
        <p:spPr/>
        <p:txBody>
          <a:bodyPr/>
          <a:lstStyle>
            <a:lvl1pPr>
              <a:defRPr/>
            </a:lvl1pPr>
          </a:lstStyle>
          <a:p>
            <a:endParaRPr lang="en-US"/>
          </a:p>
        </p:txBody>
      </p:sp>
      <p:sp>
        <p:nvSpPr>
          <p:cNvPr id="9" name="Slide Number Placeholder 17"/>
          <p:cNvSpPr>
            <a:spLocks noGrp="1"/>
          </p:cNvSpPr>
          <p:nvPr>
            <p:ph type="sldNum" sz="quarter" idx="12"/>
          </p:nvPr>
        </p:nvSpPr>
        <p:spPr/>
        <p:txBody>
          <a:bodyPr/>
          <a:lstStyle>
            <a:lvl1pPr>
              <a:defRPr/>
            </a:lvl1pPr>
          </a:lstStyle>
          <a:p>
            <a:pPr>
              <a:defRPr/>
            </a:pPr>
            <a:fld id="{EFADFF54-D406-4848-989C-0451651B0975}"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611A914-7FF2-4B41-9B83-FA9D80EE7298}" type="datetime1">
              <a:rPr lang="en-US"/>
              <a:pPr>
                <a:defRPr/>
              </a:pPr>
              <a:t>9/8/2022</a:t>
            </a:fld>
            <a:endParaRPr lang="en-US"/>
          </a:p>
        </p:txBody>
      </p:sp>
      <p:sp>
        <p:nvSpPr>
          <p:cNvPr id="4" name="Footer Placeholder 21"/>
          <p:cNvSpPr>
            <a:spLocks noGrp="1"/>
          </p:cNvSpPr>
          <p:nvPr>
            <p:ph type="ftr" sz="quarter" idx="11"/>
          </p:nvPr>
        </p:nvSpPr>
        <p:spPr/>
        <p:txBody>
          <a:bodyPr/>
          <a:lstStyle>
            <a:lvl1pPr>
              <a:defRPr/>
            </a:lvl1pPr>
          </a:lstStyle>
          <a:p>
            <a:endParaRPr lang="en-US"/>
          </a:p>
        </p:txBody>
      </p:sp>
      <p:sp>
        <p:nvSpPr>
          <p:cNvPr id="5" name="Slide Number Placeholder 17"/>
          <p:cNvSpPr>
            <a:spLocks noGrp="1"/>
          </p:cNvSpPr>
          <p:nvPr>
            <p:ph type="sldNum" sz="quarter" idx="12"/>
          </p:nvPr>
        </p:nvSpPr>
        <p:spPr/>
        <p:txBody>
          <a:bodyPr/>
          <a:lstStyle>
            <a:lvl1pPr>
              <a:defRPr/>
            </a:lvl1pPr>
          </a:lstStyle>
          <a:p>
            <a:pPr>
              <a:defRPr/>
            </a:pPr>
            <a:fld id="{09EAC448-3EFC-415B-B82F-5BC11F50D99B}"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4928FBB9-8A30-48C4-84C4-5087261D5776}" type="datetime1">
              <a:rPr lang="en-US"/>
              <a:pPr>
                <a:defRPr/>
              </a:pPr>
              <a:t>9/8/2022</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pPr>
              <a:defRPr/>
            </a:pPr>
            <a:fld id="{758F1F0A-4964-4383-884C-B3F2FEE88724}"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1A686E1C-3AE9-469F-ABCE-C9C1BDF3E3C9}" type="datetime1">
              <a:rPr lang="en-US"/>
              <a:pPr>
                <a:defRPr/>
              </a:pPr>
              <a:t>9/8/2022</a:t>
            </a:fld>
            <a:endParaRPr lang="en-US"/>
          </a:p>
        </p:txBody>
      </p:sp>
      <p:sp>
        <p:nvSpPr>
          <p:cNvPr id="6" name="Footer Placeholder 21"/>
          <p:cNvSpPr>
            <a:spLocks noGrp="1"/>
          </p:cNvSpPr>
          <p:nvPr>
            <p:ph type="ftr" sz="quarter" idx="11"/>
          </p:nvPr>
        </p:nvSpPr>
        <p:spPr/>
        <p:txBody>
          <a:bodyPr/>
          <a:lstStyle>
            <a:lvl1pPr>
              <a:defRPr/>
            </a:lvl1pPr>
          </a:lstStyle>
          <a:p>
            <a:endParaRPr lang="en-US"/>
          </a:p>
        </p:txBody>
      </p:sp>
      <p:sp>
        <p:nvSpPr>
          <p:cNvPr id="7" name="Slide Number Placeholder 17"/>
          <p:cNvSpPr>
            <a:spLocks noGrp="1"/>
          </p:cNvSpPr>
          <p:nvPr>
            <p:ph type="sldNum" sz="quarter" idx="12"/>
          </p:nvPr>
        </p:nvSpPr>
        <p:spPr/>
        <p:txBody>
          <a:bodyPr/>
          <a:lstStyle>
            <a:lvl1pPr>
              <a:defRPr/>
            </a:lvl1pPr>
          </a:lstStyle>
          <a:p>
            <a:pPr>
              <a:defRPr/>
            </a:pPr>
            <a:fld id="{9549092A-A126-49D7-A9BB-813287EE3AE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9E6A63C0-44CE-4240-B25C-86619948D136}" type="datetime1">
              <a:rPr lang="en-US"/>
              <a:pPr>
                <a:defRPr/>
              </a:pPr>
              <a:t>9/8/2022</a:t>
            </a:fld>
            <a:endParaRPr lang="en-US"/>
          </a:p>
        </p:txBody>
      </p:sp>
      <p:sp>
        <p:nvSpPr>
          <p:cNvPr id="10" name="Footer Placeholder 5"/>
          <p:cNvSpPr>
            <a:spLocks noGrp="1"/>
          </p:cNvSpPr>
          <p:nvPr>
            <p:ph type="ftr" sz="quarter" idx="11"/>
          </p:nvPr>
        </p:nvSpPr>
        <p:spPr/>
        <p:txBody>
          <a:bodyPr/>
          <a:lstStyle>
            <a:lvl1pPr>
              <a:defRPr/>
            </a:lvl1pPr>
          </a:lstStyle>
          <a:p>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1B0DF01A-A1F2-430F-96BD-A2AD0CCF274F}"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9"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30"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0B082B3F-BE85-4091-9A2F-4BDD82C9CC5C}" type="datetime1">
              <a:rPr lang="en-US"/>
              <a:pPr>
                <a:defRPr/>
              </a:pPr>
              <a:t>9/8/2022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lgn="l">
              <a:defRPr sz="1200">
                <a:solidFill>
                  <a:srgbClr val="045C75"/>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A05127F3-4C34-4FCA-9512-916E3EEA83A8}" type="slidenum">
              <a:rPr lang="ar-SA"/>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822" r:id="rId1"/>
    <p:sldLayoutId id="2147483814" r:id="rId2"/>
    <p:sldLayoutId id="2147483823" r:id="rId3"/>
    <p:sldLayoutId id="2147483815" r:id="rId4"/>
    <p:sldLayoutId id="2147483816" r:id="rId5"/>
    <p:sldLayoutId id="2147483817" r:id="rId6"/>
    <p:sldLayoutId id="2147483818" r:id="rId7"/>
    <p:sldLayoutId id="2147483819" r:id="rId8"/>
    <p:sldLayoutId id="2147483824" r:id="rId9"/>
    <p:sldLayoutId id="2147483820" r:id="rId10"/>
    <p:sldLayoutId id="2147483821" r:id="rId11"/>
  </p:sldLayoutIdLst>
  <p:timing>
    <p:tnLst>
      <p:par>
        <p:cTn id="1" dur="indefinite" restart="never" nodeType="tmRoot"/>
      </p:par>
    </p:tnLst>
  </p:timing>
  <p:hf hdr="0" ft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6"/>
          <p:cNvSpPr>
            <a:spLocks noGrp="1"/>
          </p:cNvSpPr>
          <p:nvPr>
            <p:ph type="sldNum" sz="quarter" idx="12"/>
          </p:nvPr>
        </p:nvSpPr>
        <p:spPr/>
        <p:txBody>
          <a:bodyPr/>
          <a:lstStyle/>
          <a:p>
            <a:pPr>
              <a:defRPr/>
            </a:pPr>
            <a:fld id="{8F5949EB-9AA0-4DFF-8897-00ADADA25E53}" type="slidenum">
              <a:rPr lang="ar-SA"/>
              <a:pPr>
                <a:defRPr/>
              </a:pPr>
              <a:t>1</a:t>
            </a:fld>
            <a:endParaRPr lang="en-US" dirty="0"/>
          </a:p>
        </p:txBody>
      </p:sp>
      <p:sp>
        <p:nvSpPr>
          <p:cNvPr id="433154" name="Rectangle 2"/>
          <p:cNvSpPr>
            <a:spLocks noGrp="1"/>
          </p:cNvSpPr>
          <p:nvPr>
            <p:ph type="title" idx="4294967295"/>
          </p:nvPr>
        </p:nvSpPr>
        <p:spPr>
          <a:xfrm>
            <a:off x="457200" y="836712"/>
            <a:ext cx="8229600" cy="2020784"/>
          </a:xfrm>
          <a:scene3d>
            <a:camera prst="perspectiveHeroicExtremeRightFacing"/>
            <a:lightRig rig="threePt" dir="t"/>
          </a:scene3d>
        </p:spPr>
        <p:txBody>
          <a:bodyPr/>
          <a:lstStyle/>
          <a:p>
            <a:pPr algn="ctr" rtl="1"/>
            <a:r>
              <a:rPr lang="ar-IQ" sz="4600" dirty="0" smtClean="0">
                <a:cs typeface="Arial" pitchFamily="34" charset="0"/>
              </a:rPr>
              <a:t>قسم العلوم السياسية </a:t>
            </a:r>
            <a:br>
              <a:rPr lang="ar-IQ" sz="4600" dirty="0" smtClean="0">
                <a:cs typeface="Arial" pitchFamily="34" charset="0"/>
              </a:rPr>
            </a:br>
            <a:r>
              <a:rPr lang="ar-IQ" sz="4600" dirty="0" smtClean="0">
                <a:cs typeface="Arial" pitchFamily="34" charset="0"/>
              </a:rPr>
              <a:t>المرحلة الرابعة</a:t>
            </a:r>
            <a:endParaRPr lang="en-US" sz="4600" dirty="0" smtClean="0">
              <a:cs typeface="Arial" pitchFamily="34" charset="0"/>
            </a:endParaRPr>
          </a:p>
        </p:txBody>
      </p:sp>
      <p:sp>
        <p:nvSpPr>
          <p:cNvPr id="433155" name="Rectangle 3"/>
          <p:cNvSpPr>
            <a:spLocks noGrp="1"/>
          </p:cNvSpPr>
          <p:nvPr>
            <p:ph type="body" idx="4294967295"/>
          </p:nvPr>
        </p:nvSpPr>
        <p:spPr>
          <a:xfrm>
            <a:off x="457200" y="3143248"/>
            <a:ext cx="8229600" cy="2878040"/>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rtl="1">
              <a:buNone/>
            </a:pPr>
            <a:endParaRPr lang="ar-SA" dirty="0" smtClean="0">
              <a:cs typeface="Arial" pitchFamily="34" charset="0"/>
            </a:endParaRPr>
          </a:p>
          <a:p>
            <a:pPr algn="ctr" rtl="1">
              <a:buNone/>
            </a:pPr>
            <a:r>
              <a:rPr lang="ar-SA" dirty="0" smtClean="0">
                <a:cs typeface="Arial" pitchFamily="34" charset="0"/>
              </a:rPr>
              <a:t>مادة</a:t>
            </a:r>
            <a:r>
              <a:rPr lang="ar-IQ" dirty="0" smtClean="0">
                <a:cs typeface="Arial" pitchFamily="34" charset="0"/>
              </a:rPr>
              <a:t> </a:t>
            </a:r>
            <a:r>
              <a:rPr lang="ar-SA" dirty="0" smtClean="0">
                <a:cs typeface="Arial" pitchFamily="34" charset="0"/>
              </a:rPr>
              <a:t>العلاقات الدبلوماسية والقنصلية  </a:t>
            </a:r>
          </a:p>
          <a:p>
            <a:pPr algn="ctr" rtl="1">
              <a:buNone/>
            </a:pPr>
            <a:r>
              <a:rPr lang="ar-SA" dirty="0" smtClean="0">
                <a:cs typeface="Arial" pitchFamily="34" charset="0"/>
              </a:rPr>
              <a:t>للعام الدراسي </a:t>
            </a:r>
            <a:r>
              <a:rPr lang="ar-IQ" dirty="0" smtClean="0">
                <a:cs typeface="Arial" pitchFamily="34" charset="0"/>
              </a:rPr>
              <a:t>2022-2023</a:t>
            </a:r>
            <a:endParaRPr lang="ar-SA" dirty="0" smtClean="0">
              <a:cs typeface="Arial" pitchFamily="34" charset="0"/>
            </a:endParaRPr>
          </a:p>
          <a:p>
            <a:pPr algn="ctr" rtl="1">
              <a:buNone/>
            </a:pPr>
            <a:r>
              <a:rPr lang="ar-IQ" dirty="0" smtClean="0">
                <a:cs typeface="Arial" pitchFamily="34" charset="0"/>
              </a:rPr>
              <a:t>م</a:t>
            </a:r>
            <a:r>
              <a:rPr lang="ar-IQ" dirty="0" smtClean="0">
                <a:cs typeface="Arial" pitchFamily="34" charset="0"/>
              </a:rPr>
              <a:t>. جونا صبحي جميل</a:t>
            </a:r>
            <a:endParaRPr lang="en-US" dirty="0" smtClean="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778EE5AF-A331-468A-A63E-3D87AEBCD0DC}" type="slidenum">
              <a:rPr lang="ar-SA"/>
              <a:pPr>
                <a:defRPr/>
              </a:pPr>
              <a:t>10</a:t>
            </a:fld>
            <a:endParaRPr lang="en-US"/>
          </a:p>
        </p:txBody>
      </p:sp>
      <p:sp>
        <p:nvSpPr>
          <p:cNvPr id="14338" name="Rectangle 2"/>
          <p:cNvSpPr>
            <a:spLocks noGrp="1" noChangeArrowheads="1"/>
          </p:cNvSpPr>
          <p:nvPr>
            <p:ph type="title"/>
          </p:nvPr>
        </p:nvSpPr>
        <p:spPr>
          <a:xfrm>
            <a:off x="663575" y="357166"/>
            <a:ext cx="8229600" cy="981075"/>
          </a:xfrm>
        </p:spPr>
        <p:txBody>
          <a:bodyPr/>
          <a:lstStyle/>
          <a:p>
            <a:pPr algn="ctr" rtl="1" eaLnBrk="1" hangingPunct="1"/>
            <a:r>
              <a:rPr lang="ar-IQ" dirty="0" smtClean="0"/>
              <a:t>مفردات المادة</a:t>
            </a:r>
            <a:endParaRPr lang="en-US" dirty="0" smtClean="0"/>
          </a:p>
        </p:txBody>
      </p:sp>
      <p:sp>
        <p:nvSpPr>
          <p:cNvPr id="14339" name="Rectangle 3"/>
          <p:cNvSpPr>
            <a:spLocks noGrp="1" noChangeArrowheads="1"/>
          </p:cNvSpPr>
          <p:nvPr>
            <p:ph idx="1"/>
          </p:nvPr>
        </p:nvSpPr>
        <p:spPr>
          <a:xfrm>
            <a:off x="468313" y="1500174"/>
            <a:ext cx="8229600" cy="5876925"/>
          </a:xfrm>
        </p:spPr>
        <p:txBody>
          <a:bodyPr/>
          <a:lstStyle/>
          <a:p>
            <a:pPr algn="ctr" rtl="1" eaLnBrk="1" hangingPunct="1"/>
            <a:r>
              <a:rPr lang="ar-IQ" b="1" u="sng" dirty="0" smtClean="0">
                <a:ea typeface="Majalla UI"/>
              </a:rPr>
              <a:t>الأسبوع الحادي عشر</a:t>
            </a:r>
            <a:endParaRPr lang="ar-IQ" dirty="0" smtClean="0">
              <a:ea typeface="Majalla UI"/>
            </a:endParaRPr>
          </a:p>
          <a:p>
            <a:pPr algn="r" rtl="1" eaLnBrk="1" hangingPunct="1">
              <a:buFont typeface="Wingdings" pitchFamily="2" charset="2"/>
              <a:buChar char="ü"/>
            </a:pPr>
            <a:r>
              <a:rPr lang="ar-IQ" dirty="0" smtClean="0">
                <a:ea typeface="Majalla UI"/>
              </a:rPr>
              <a:t>العلاقات القنصلية.</a:t>
            </a:r>
          </a:p>
          <a:p>
            <a:pPr algn="r" rtl="1" eaLnBrk="1" hangingPunct="1">
              <a:buFont typeface="Wingdings" pitchFamily="2" charset="2"/>
              <a:buChar char="ü"/>
            </a:pPr>
            <a:r>
              <a:rPr lang="ar-IQ" dirty="0" smtClean="0">
                <a:ea typeface="Majalla UI"/>
              </a:rPr>
              <a:t>ماهية البعثة القنصلية: </a:t>
            </a:r>
          </a:p>
          <a:p>
            <a:pPr algn="r" rtl="1" eaLnBrk="1" hangingPunct="1">
              <a:buNone/>
            </a:pPr>
            <a:r>
              <a:rPr lang="ar-IQ" dirty="0" smtClean="0">
                <a:ea typeface="Majalla UI"/>
              </a:rPr>
              <a:t>1-مقدمة تمهيدية .</a:t>
            </a:r>
          </a:p>
          <a:p>
            <a:pPr algn="r" rtl="1" eaLnBrk="1" hangingPunct="1">
              <a:buNone/>
            </a:pPr>
            <a:r>
              <a:rPr lang="ar-IQ" dirty="0" smtClean="0">
                <a:ea typeface="Majalla UI"/>
              </a:rPr>
              <a:t>2- إقامة العلاقات القنصلية. </a:t>
            </a:r>
          </a:p>
          <a:p>
            <a:pPr algn="r" rtl="1" eaLnBrk="1" hangingPunct="1">
              <a:buNone/>
            </a:pPr>
            <a:r>
              <a:rPr lang="ar-IQ" dirty="0" smtClean="0">
                <a:ea typeface="Majalla UI"/>
              </a:rPr>
              <a:t>3-تعيين القناصل وحجم الهيئة القنصلية .</a:t>
            </a:r>
          </a:p>
          <a:p>
            <a:pPr algn="r" rtl="1" eaLnBrk="1" hangingPunct="1">
              <a:buNone/>
            </a:pPr>
            <a:r>
              <a:rPr lang="ar-IQ" dirty="0" smtClean="0">
                <a:ea typeface="Majalla UI"/>
              </a:rPr>
              <a:t>4-العلاقات القنصلية في ظل غياب التمثيل الدبلوماسي أو الاعتراف. </a:t>
            </a:r>
          </a:p>
          <a:p>
            <a:pPr eaLnBrk="1" hangingPunct="1"/>
            <a:endParaRPr lang="ar-IQ" dirty="0" smtClean="0">
              <a:ea typeface="Majalla UI"/>
            </a:endParaRPr>
          </a:p>
        </p:txBody>
      </p:sp>
      <p:sp>
        <p:nvSpPr>
          <p:cNvPr id="11266" name="Date Placeholder 3"/>
          <p:cNvSpPr>
            <a:spLocks noGrp="1"/>
          </p:cNvSpPr>
          <p:nvPr>
            <p:ph type="dt" sz="quarter" idx="10"/>
          </p:nvPr>
        </p:nvSpPr>
        <p:spPr/>
        <p:txBody>
          <a:bodyPr/>
          <a:lstStyle/>
          <a:p>
            <a:pPr>
              <a:defRPr/>
            </a:pPr>
            <a:fld id="{61706E9B-9282-4043-B5C6-6D56BC8E6161}" type="datetime1">
              <a:rPr lang="en-US"/>
              <a:pPr>
                <a:defRPr/>
              </a:pPr>
              <a:t>9/8/2022</a:t>
            </a:fld>
            <a:endParaRPr lang="en-US"/>
          </a:p>
        </p:txBody>
      </p:sp>
      <p:sp>
        <p:nvSpPr>
          <p:cNvPr id="1126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76DABD4-7135-4AB3-A913-FA3534A984DC}" type="slidenum">
              <a:rPr lang="ar-SA" sz="1200">
                <a:solidFill>
                  <a:schemeClr val="tx2">
                    <a:shade val="90000"/>
                  </a:schemeClr>
                </a:solidFill>
                <a:latin typeface="Arial" charset="0"/>
                <a:cs typeface="Arial" charset="0"/>
              </a:rPr>
              <a:pPr algn="r">
                <a:defRPr/>
              </a:pPr>
              <a:t>10</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9E2C1E52-11AF-4AE0-AC25-9E820B08777B}" type="slidenum">
              <a:rPr lang="ar-SA"/>
              <a:pPr>
                <a:defRPr/>
              </a:pPr>
              <a:t>100</a:t>
            </a:fld>
            <a:endParaRPr lang="en-US"/>
          </a:p>
        </p:txBody>
      </p:sp>
      <p:sp>
        <p:nvSpPr>
          <p:cNvPr id="411650" name="Rectangle 2"/>
          <p:cNvSpPr>
            <a:spLocks noGrp="1"/>
          </p:cNvSpPr>
          <p:nvPr>
            <p:ph type="title"/>
          </p:nvPr>
        </p:nvSpPr>
        <p:spPr/>
        <p:txBody>
          <a:bodyPr/>
          <a:lstStyle/>
          <a:p>
            <a:pPr algn="ctr" rtl="1"/>
            <a:r>
              <a:rPr lang="ar-SA" dirty="0" smtClean="0">
                <a:cs typeface="Arial" pitchFamily="34" charset="0"/>
              </a:rPr>
              <a:t>المفاوضات الدبلوماسية </a:t>
            </a:r>
            <a:endParaRPr lang="en-US" dirty="0" smtClean="0">
              <a:cs typeface="Arial" pitchFamily="34" charset="0"/>
            </a:endParaRPr>
          </a:p>
        </p:txBody>
      </p:sp>
      <p:sp>
        <p:nvSpPr>
          <p:cNvPr id="411651" name="Rectangle 3"/>
          <p:cNvSpPr>
            <a:spLocks noGrp="1"/>
          </p:cNvSpPr>
          <p:nvPr>
            <p:ph type="body" idx="1"/>
          </p:nvPr>
        </p:nvSpPr>
        <p:spPr>
          <a:xfrm>
            <a:off x="457200" y="2111397"/>
            <a:ext cx="8229600" cy="4389437"/>
          </a:xfrm>
        </p:spPr>
        <p:txBody>
          <a:bodyPr/>
          <a:lstStyle/>
          <a:p>
            <a:pPr algn="r" rtl="1">
              <a:buNone/>
            </a:pPr>
            <a:r>
              <a:rPr lang="ar-SA" dirty="0" smtClean="0">
                <a:cs typeface="Arial" pitchFamily="34" charset="0"/>
              </a:rPr>
              <a:t>1- المعنى والمقصود بالمفاوضة </a:t>
            </a:r>
            <a:r>
              <a:rPr lang="ar-IQ" dirty="0" smtClean="0">
                <a:cs typeface="Arial" pitchFamily="34" charset="0"/>
              </a:rPr>
              <a:t>.</a:t>
            </a:r>
            <a:endParaRPr lang="ar-SA" dirty="0" smtClean="0">
              <a:cs typeface="Arial" pitchFamily="34" charset="0"/>
            </a:endParaRPr>
          </a:p>
          <a:p>
            <a:pPr algn="r" rtl="1">
              <a:buNone/>
            </a:pPr>
            <a:r>
              <a:rPr lang="ar-SA" dirty="0" smtClean="0">
                <a:cs typeface="Arial" pitchFamily="34" charset="0"/>
              </a:rPr>
              <a:t>2- القائمون بالمفاوضات </a:t>
            </a:r>
            <a:r>
              <a:rPr lang="ar-IQ" dirty="0" smtClean="0">
                <a:cs typeface="Arial" pitchFamily="34" charset="0"/>
              </a:rPr>
              <a:t>.</a:t>
            </a:r>
            <a:endParaRPr lang="ar-SA" dirty="0" smtClean="0">
              <a:cs typeface="Arial" pitchFamily="34" charset="0"/>
            </a:endParaRPr>
          </a:p>
          <a:p>
            <a:pPr algn="r" rtl="1">
              <a:buNone/>
            </a:pPr>
            <a:r>
              <a:rPr lang="ar-SA" dirty="0" smtClean="0">
                <a:cs typeface="Arial" pitchFamily="34" charset="0"/>
              </a:rPr>
              <a:t>3</a:t>
            </a:r>
            <a:r>
              <a:rPr lang="ar-IQ" dirty="0" smtClean="0">
                <a:cs typeface="Arial" pitchFamily="34" charset="0"/>
              </a:rPr>
              <a:t>- </a:t>
            </a:r>
            <a:r>
              <a:rPr lang="ar-SA" dirty="0" smtClean="0">
                <a:cs typeface="Arial" pitchFamily="34" charset="0"/>
              </a:rPr>
              <a:t>شروط نجاح المفاوضات</a:t>
            </a:r>
            <a:r>
              <a:rPr lang="ar-IQ" dirty="0" smtClean="0">
                <a:cs typeface="Arial" pitchFamily="34" charset="0"/>
              </a:rPr>
              <a:t>-</a:t>
            </a:r>
            <a:r>
              <a:rPr lang="ar-SA" dirty="0" smtClean="0">
                <a:cs typeface="Arial" pitchFamily="34" charset="0"/>
              </a:rPr>
              <a:t>الأسلوب الجيد للتفاوض</a:t>
            </a:r>
            <a:r>
              <a:rPr lang="ar-IQ" dirty="0" smtClean="0">
                <a:cs typeface="Arial" pitchFamily="34" charset="0"/>
              </a:rPr>
              <a:t>.</a:t>
            </a:r>
            <a:r>
              <a:rPr lang="ar-SA" dirty="0" smtClean="0">
                <a:cs typeface="Arial" pitchFamily="34" charset="0"/>
              </a:rPr>
              <a:t> </a:t>
            </a:r>
            <a:endParaRPr lang="en-US" dirty="0" smtClean="0">
              <a:cs typeface="Arial" pitchFamily="34"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17"/>
          <p:cNvSpPr>
            <a:spLocks noGrp="1"/>
          </p:cNvSpPr>
          <p:nvPr>
            <p:ph type="sldNum" sz="quarter" idx="12"/>
          </p:nvPr>
        </p:nvSpPr>
        <p:spPr/>
        <p:txBody>
          <a:bodyPr/>
          <a:lstStyle/>
          <a:p>
            <a:pPr>
              <a:defRPr/>
            </a:pPr>
            <a:fld id="{51D63269-EC5F-4B43-978B-935F07A700D7}" type="slidenum">
              <a:rPr lang="ar-SA"/>
              <a:pPr>
                <a:defRPr/>
              </a:pPr>
              <a:t>101</a:t>
            </a:fld>
            <a:endParaRPr lang="en-US"/>
          </a:p>
        </p:txBody>
      </p:sp>
      <p:sp>
        <p:nvSpPr>
          <p:cNvPr id="413698" name="Rectangle 2"/>
          <p:cNvSpPr>
            <a:spLocks noGrp="1"/>
          </p:cNvSpPr>
          <p:nvPr>
            <p:ph type="title"/>
          </p:nvPr>
        </p:nvSpPr>
        <p:spPr/>
        <p:txBody>
          <a:bodyPr/>
          <a:lstStyle/>
          <a:p>
            <a:pPr algn="ctr" rtl="1"/>
            <a:r>
              <a:rPr lang="ar-SA" smtClean="0">
                <a:cs typeface="Arial" pitchFamily="34" charset="0"/>
              </a:rPr>
              <a:t>المفاوضات الدبلوماسية</a:t>
            </a:r>
            <a:endParaRPr lang="en-US" smtClean="0">
              <a:cs typeface="Arial" pitchFamily="34" charset="0"/>
            </a:endParaRPr>
          </a:p>
        </p:txBody>
      </p:sp>
      <p:sp>
        <p:nvSpPr>
          <p:cNvPr id="413699" name="Rectangle 3"/>
          <p:cNvSpPr>
            <a:spLocks noGrp="1"/>
          </p:cNvSpPr>
          <p:nvPr>
            <p:ph type="body" idx="1"/>
          </p:nvPr>
        </p:nvSpPr>
        <p:spPr>
          <a:xfrm>
            <a:off x="457200" y="2111397"/>
            <a:ext cx="8229600" cy="4389437"/>
          </a:xfrm>
        </p:spPr>
        <p:txBody>
          <a:bodyPr/>
          <a:lstStyle/>
          <a:p>
            <a:pPr algn="r" rtl="1"/>
            <a:r>
              <a:rPr lang="ar-SA" dirty="0" smtClean="0">
                <a:cs typeface="Arial" pitchFamily="34" charset="0"/>
              </a:rPr>
              <a:t>معايير نجاح المفاوضات</a:t>
            </a:r>
            <a:r>
              <a:rPr lang="ar-IQ" dirty="0" smtClean="0">
                <a:cs typeface="Arial" pitchFamily="34" charset="0"/>
              </a:rPr>
              <a:t>:</a:t>
            </a:r>
            <a:r>
              <a:rPr lang="ar-SA" dirty="0" smtClean="0">
                <a:cs typeface="Arial" pitchFamily="34" charset="0"/>
              </a:rPr>
              <a:t> </a:t>
            </a:r>
          </a:p>
          <a:p>
            <a:pPr algn="r" rtl="1"/>
            <a:r>
              <a:rPr lang="ar-SA" dirty="0" smtClean="0">
                <a:cs typeface="Arial" pitchFamily="34" charset="0"/>
              </a:rPr>
              <a:t>التوصل إلى اتفاق حكيم</a:t>
            </a:r>
            <a:r>
              <a:rPr lang="ar-IQ" dirty="0" smtClean="0">
                <a:cs typeface="Arial" pitchFamily="34" charset="0"/>
              </a:rPr>
              <a:t>-</a:t>
            </a:r>
            <a:r>
              <a:rPr lang="ar-SA" dirty="0" smtClean="0">
                <a:cs typeface="Arial" pitchFamily="34" charset="0"/>
              </a:rPr>
              <a:t>أي تلبية  المصالح الشر</a:t>
            </a:r>
            <a:r>
              <a:rPr lang="ar-IQ" dirty="0" smtClean="0">
                <a:cs typeface="Arial" pitchFamily="34" charset="0"/>
              </a:rPr>
              <a:t>ع</a:t>
            </a:r>
            <a:r>
              <a:rPr lang="ar-SA" dirty="0" smtClean="0">
                <a:cs typeface="Arial" pitchFamily="34" charset="0"/>
              </a:rPr>
              <a:t>عيه لكل طرف بأقصى درجة ممكنة</a:t>
            </a:r>
            <a:r>
              <a:rPr lang="ar-IQ" dirty="0" smtClean="0">
                <a:cs typeface="Arial" pitchFamily="34" charset="0"/>
              </a:rPr>
              <a:t>.</a:t>
            </a:r>
            <a:r>
              <a:rPr lang="ar-SA" dirty="0" smtClean="0">
                <a:cs typeface="Arial" pitchFamily="34" charset="0"/>
              </a:rPr>
              <a:t> </a:t>
            </a:r>
          </a:p>
          <a:p>
            <a:pPr algn="r" rtl="1"/>
            <a:r>
              <a:rPr lang="ar-SA" dirty="0" smtClean="0">
                <a:cs typeface="Arial" pitchFamily="34" charset="0"/>
              </a:rPr>
              <a:t>إن يكون الاتفاق فعالا وقابلا  للتنفيذ</a:t>
            </a:r>
            <a:r>
              <a:rPr lang="ar-IQ" dirty="0" smtClean="0">
                <a:cs typeface="Arial" pitchFamily="34" charset="0"/>
              </a:rPr>
              <a:t>.</a:t>
            </a:r>
            <a:r>
              <a:rPr lang="ar-SA" dirty="0" smtClean="0">
                <a:cs typeface="Arial" pitchFamily="34" charset="0"/>
              </a:rPr>
              <a:t> </a:t>
            </a:r>
          </a:p>
          <a:p>
            <a:pPr algn="r" rtl="1"/>
            <a:r>
              <a:rPr lang="ar-SA" dirty="0" smtClean="0">
                <a:cs typeface="Arial" pitchFamily="34" charset="0"/>
              </a:rPr>
              <a:t>إن يسهم في تحسين العلاقة بين الطرفين</a:t>
            </a:r>
            <a:r>
              <a:rPr lang="ar-IQ" dirty="0" smtClean="0">
                <a:cs typeface="Arial" pitchFamily="34" charset="0"/>
              </a:rPr>
              <a:t>.</a:t>
            </a:r>
            <a:r>
              <a:rPr lang="ar-SA" dirty="0" smtClean="0">
                <a:cs typeface="Arial" pitchFamily="34" charset="0"/>
              </a:rPr>
              <a:t> </a:t>
            </a:r>
          </a:p>
          <a:p>
            <a:pPr algn="r" rtl="1"/>
            <a:r>
              <a:rPr lang="ar-SA" dirty="0" smtClean="0">
                <a:cs typeface="Arial" pitchFamily="34" charset="0"/>
              </a:rPr>
              <a:t>إن لا تجري المساومة على المواقف بل على المصالح</a:t>
            </a:r>
            <a:r>
              <a:rPr lang="ar-IQ" dirty="0" smtClean="0">
                <a:cs typeface="Arial" pitchFamily="34" charset="0"/>
              </a:rPr>
              <a:t>.</a:t>
            </a:r>
            <a:r>
              <a:rPr lang="ar-SA" dirty="0" smtClean="0">
                <a:cs typeface="Arial" pitchFamily="34" charset="0"/>
              </a:rPr>
              <a:t> </a:t>
            </a:r>
            <a:endParaRPr lang="en-US" dirty="0" smtClean="0">
              <a:cs typeface="Arial" pitchFamily="34"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BE3993F-6CA6-4B35-9EF8-6828BB5677A1}" type="slidenum">
              <a:rPr lang="ar-SA"/>
              <a:pPr>
                <a:defRPr/>
              </a:pPr>
              <a:t>102</a:t>
            </a:fld>
            <a:endParaRPr lang="en-US"/>
          </a:p>
        </p:txBody>
      </p:sp>
      <p:sp>
        <p:nvSpPr>
          <p:cNvPr id="106498" name="Rectangle 2"/>
          <p:cNvSpPr>
            <a:spLocks noGrp="1" noChangeArrowheads="1"/>
          </p:cNvSpPr>
          <p:nvPr>
            <p:ph type="title"/>
          </p:nvPr>
        </p:nvSpPr>
        <p:spPr>
          <a:xfrm>
            <a:off x="468313" y="404813"/>
            <a:ext cx="8075612" cy="936625"/>
          </a:xfrm>
        </p:spPr>
        <p:txBody>
          <a:bodyPr/>
          <a:lstStyle/>
          <a:p>
            <a:pPr algn="ctr" rtl="1" eaLnBrk="1" hangingPunct="1"/>
            <a:r>
              <a:rPr lang="ar-SA" sz="3600" dirty="0" smtClean="0"/>
              <a:t/>
            </a:r>
            <a:br>
              <a:rPr lang="ar-SA" sz="3600" dirty="0" smtClean="0"/>
            </a:br>
            <a:r>
              <a:rPr lang="ar-SA" sz="3600" dirty="0" smtClean="0"/>
              <a:t/>
            </a:r>
            <a:br>
              <a:rPr lang="ar-SA" sz="3600" dirty="0" smtClean="0"/>
            </a:br>
            <a:r>
              <a:rPr lang="ar-IQ" sz="3600" dirty="0" smtClean="0"/>
              <a:t>ف/ا</a:t>
            </a:r>
            <a:r>
              <a:rPr lang="ar-SA" sz="3600" dirty="0" smtClean="0"/>
              <a:t>لحادي عشر </a:t>
            </a:r>
            <a:r>
              <a:rPr lang="ar-IQ" sz="3600" dirty="0" smtClean="0"/>
              <a:t> </a:t>
            </a:r>
            <a:br>
              <a:rPr lang="ar-IQ" sz="3600" dirty="0" smtClean="0"/>
            </a:br>
            <a:r>
              <a:rPr lang="ar-SA" sz="3600" b="1" dirty="0" smtClean="0"/>
              <a:t>نظام </a:t>
            </a:r>
            <a:r>
              <a:rPr lang="ar-IQ" sz="3600" b="1" dirty="0" smtClean="0"/>
              <a:t>الحصانات والامتيازات</a:t>
            </a:r>
            <a:r>
              <a:rPr lang="ar-SA" sz="3600" b="1" dirty="0" smtClean="0"/>
              <a:t> بشكل عام </a:t>
            </a:r>
            <a:endParaRPr lang="en-US" sz="3600" b="1" dirty="0" smtClean="0"/>
          </a:p>
        </p:txBody>
      </p:sp>
      <p:sp>
        <p:nvSpPr>
          <p:cNvPr id="106499" name="Rectangle 3"/>
          <p:cNvSpPr>
            <a:spLocks noGrp="1" noChangeArrowheads="1"/>
          </p:cNvSpPr>
          <p:nvPr>
            <p:ph idx="1"/>
          </p:nvPr>
        </p:nvSpPr>
        <p:spPr>
          <a:xfrm>
            <a:off x="468313" y="1412875"/>
            <a:ext cx="8229600" cy="4392613"/>
          </a:xfrm>
        </p:spPr>
        <p:txBody>
          <a:bodyPr/>
          <a:lstStyle/>
          <a:p>
            <a:pPr algn="r" rtl="1" eaLnBrk="1" hangingPunct="1"/>
            <a:r>
              <a:rPr lang="ar-SA" dirty="0" smtClean="0">
                <a:ea typeface="Majalla UI"/>
              </a:rPr>
              <a:t>تعريف عام</a:t>
            </a:r>
            <a:r>
              <a:rPr lang="ar-IQ" dirty="0" smtClean="0">
                <a:ea typeface="Majalla UI"/>
              </a:rPr>
              <a:t>:</a:t>
            </a:r>
            <a:r>
              <a:rPr lang="ar-SA" dirty="0" smtClean="0">
                <a:ea typeface="Majalla UI"/>
              </a:rPr>
              <a:t> </a:t>
            </a:r>
          </a:p>
          <a:p>
            <a:pPr algn="r" rtl="1" eaLnBrk="1" hangingPunct="1"/>
            <a:r>
              <a:rPr lang="ar-SA" dirty="0" smtClean="0">
                <a:ea typeface="Majalla UI"/>
              </a:rPr>
              <a:t>تطبيق هذا النظام </a:t>
            </a:r>
            <a:r>
              <a:rPr lang="ar-SA" dirty="0" err="1" smtClean="0">
                <a:ea typeface="Majalla UI"/>
              </a:rPr>
              <a:t>ي</a:t>
            </a:r>
            <a:r>
              <a:rPr lang="ar-IQ" dirty="0" smtClean="0">
                <a:ea typeface="Majalla UI"/>
              </a:rPr>
              <a:t>عني عدم الخضوع لولاية القوانين المحلية أو لاختصاص المحاكم المحلية للدولة المضيفة في أوقات أداء </a:t>
            </a:r>
            <a:r>
              <a:rPr lang="ar-SA" dirty="0" smtClean="0">
                <a:ea typeface="Majalla UI"/>
              </a:rPr>
              <a:t>المبعوث أو البعثة </a:t>
            </a:r>
            <a:r>
              <a:rPr lang="ar-IQ" dirty="0" smtClean="0">
                <a:ea typeface="Majalla UI"/>
              </a:rPr>
              <a:t> لوظائفه</a:t>
            </a:r>
            <a:r>
              <a:rPr lang="ar-SA" dirty="0" smtClean="0">
                <a:ea typeface="Majalla UI"/>
              </a:rPr>
              <a:t>ما ، أو إثناء تواجدهما رسميا باسم دولة معينة على ارض أجنبية </a:t>
            </a:r>
            <a:r>
              <a:rPr lang="ar-IQ" dirty="0" smtClean="0">
                <a:ea typeface="Majalla UI"/>
              </a:rPr>
              <a:t>.</a:t>
            </a:r>
            <a:endParaRPr lang="ar-SA" dirty="0" smtClean="0">
              <a:ea typeface="Majalla UI"/>
            </a:endParaRPr>
          </a:p>
          <a:p>
            <a:pPr algn="r" rtl="1" eaLnBrk="1" hangingPunct="1"/>
            <a:r>
              <a:rPr lang="ar-SA" dirty="0" smtClean="0">
                <a:ea typeface="Majalla UI"/>
              </a:rPr>
              <a:t>إن جميع الأنشطة الدولية التي تحدثنا عنها في المحاضرات السابقة  هي مشمولة بنظام الحصانات والامتيازات على المستوى الدولي وهي :- </a:t>
            </a:r>
          </a:p>
          <a:p>
            <a:pPr algn="r" rtl="1" eaLnBrk="1" hangingPunct="1">
              <a:buNone/>
            </a:pPr>
            <a:r>
              <a:rPr lang="ar-SA" dirty="0" smtClean="0">
                <a:ea typeface="Majalla UI"/>
              </a:rPr>
              <a:t>1-النشاط الدبلوماسي</a:t>
            </a:r>
            <a:r>
              <a:rPr lang="ar-IQ" dirty="0" smtClean="0">
                <a:ea typeface="Majalla UI"/>
              </a:rPr>
              <a:t>.</a:t>
            </a:r>
          </a:p>
          <a:p>
            <a:pPr algn="r" rtl="1" eaLnBrk="1" hangingPunct="1">
              <a:buNone/>
            </a:pPr>
            <a:r>
              <a:rPr lang="ar-SA" dirty="0" smtClean="0">
                <a:ea typeface="Majalla UI"/>
              </a:rPr>
              <a:t> 2-النشاط القنصلي </a:t>
            </a:r>
            <a:r>
              <a:rPr lang="ar-IQ" dirty="0" smtClean="0">
                <a:ea typeface="Majalla UI"/>
              </a:rPr>
              <a:t>.</a:t>
            </a:r>
            <a:endParaRPr lang="ar-SA" dirty="0" smtClean="0">
              <a:ea typeface="Majalla UI"/>
            </a:endParaRPr>
          </a:p>
          <a:p>
            <a:pPr algn="r" rtl="1" eaLnBrk="1" hangingPunct="1">
              <a:buNone/>
            </a:pPr>
            <a:r>
              <a:rPr lang="ar-SA" dirty="0" smtClean="0">
                <a:ea typeface="Majalla UI"/>
              </a:rPr>
              <a:t>3-نشاط البعثات والمندوبين الدوليين </a:t>
            </a:r>
            <a:r>
              <a:rPr lang="ar-IQ" dirty="0" smtClean="0">
                <a:ea typeface="Majalla UI"/>
              </a:rPr>
              <a:t>.</a:t>
            </a:r>
            <a:endParaRPr lang="ar-SA" dirty="0" smtClean="0">
              <a:ea typeface="Majalla UI"/>
            </a:endParaRPr>
          </a:p>
          <a:p>
            <a:pPr algn="r" rtl="1" eaLnBrk="1" hangingPunct="1">
              <a:buNone/>
            </a:pPr>
            <a:r>
              <a:rPr lang="ar-SA" dirty="0" smtClean="0">
                <a:ea typeface="Majalla UI"/>
              </a:rPr>
              <a:t>4- نشاط المبعوثين والبعثات الخاصة</a:t>
            </a:r>
            <a:r>
              <a:rPr lang="ar-IQ" dirty="0" smtClean="0">
                <a:ea typeface="Majalla UI"/>
              </a:rPr>
              <a:t>.</a:t>
            </a:r>
            <a:r>
              <a:rPr lang="ar-SA" dirty="0" smtClean="0">
                <a:ea typeface="Majalla UI"/>
              </a:rPr>
              <a:t> </a:t>
            </a:r>
          </a:p>
        </p:txBody>
      </p:sp>
      <p:sp>
        <p:nvSpPr>
          <p:cNvPr id="102402" name="Date Placeholder 3"/>
          <p:cNvSpPr>
            <a:spLocks noGrp="1"/>
          </p:cNvSpPr>
          <p:nvPr>
            <p:ph type="dt" sz="quarter" idx="10"/>
          </p:nvPr>
        </p:nvSpPr>
        <p:spPr/>
        <p:txBody>
          <a:bodyPr/>
          <a:lstStyle/>
          <a:p>
            <a:pPr>
              <a:defRPr/>
            </a:pPr>
            <a:fld id="{008CC979-3106-4E31-8618-A2E6967CE9EC}" type="datetime1">
              <a:rPr lang="en-US"/>
              <a:pPr>
                <a:defRPr/>
              </a:pPr>
              <a:t>9/8/2022</a:t>
            </a:fld>
            <a:endParaRPr lang="en-US"/>
          </a:p>
        </p:txBody>
      </p:sp>
      <p:sp>
        <p:nvSpPr>
          <p:cNvPr id="1024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BBFC449-5A2E-41E4-AFAB-5529CE29626A}" type="slidenum">
              <a:rPr lang="ar-SA" sz="1200">
                <a:solidFill>
                  <a:schemeClr val="tx2">
                    <a:shade val="90000"/>
                  </a:schemeClr>
                </a:solidFill>
                <a:latin typeface="Arial" charset="0"/>
                <a:cs typeface="Arial" charset="0"/>
              </a:rPr>
              <a:pPr algn="r">
                <a:defRPr/>
              </a:pPr>
              <a:t>102</a:t>
            </a:fld>
            <a:endParaRPr lang="en-US" sz="1200">
              <a:solidFill>
                <a:schemeClr val="tx2">
                  <a:shade val="90000"/>
                </a:schemeClr>
              </a:solidFill>
              <a:latin typeface="Arial" charset="0"/>
              <a:cs typeface="Arial" charset="0"/>
            </a:endParaRPr>
          </a:p>
        </p:txBody>
      </p:sp>
      <p:sp>
        <p:nvSpPr>
          <p:cNvPr id="10650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AECC47B-E288-45A6-ADF1-C155A7E4F6CF}" type="slidenum">
              <a:rPr lang="ar-SA"/>
              <a:pPr>
                <a:defRPr/>
              </a:pPr>
              <a:t>103</a:t>
            </a:fld>
            <a:endParaRPr lang="en-US"/>
          </a:p>
        </p:txBody>
      </p:sp>
      <p:sp>
        <p:nvSpPr>
          <p:cNvPr id="389122" name="Rectangle 2"/>
          <p:cNvSpPr>
            <a:spLocks noGrp="1" noChangeArrowheads="1"/>
          </p:cNvSpPr>
          <p:nvPr>
            <p:ph type="title" idx="4294967295"/>
          </p:nvPr>
        </p:nvSpPr>
        <p:spPr>
          <a:xfrm>
            <a:off x="468313" y="803263"/>
            <a:ext cx="8075612" cy="911225"/>
          </a:xfrm>
        </p:spPr>
        <p:txBody>
          <a:bodyPr/>
          <a:lstStyle/>
          <a:p>
            <a:pPr algn="ctr" rtl="1" eaLnBrk="1" hangingPunct="1"/>
            <a:r>
              <a:rPr lang="ar-IQ" sz="3600" dirty="0" smtClean="0"/>
              <a:t>ف/ا</a:t>
            </a:r>
            <a:r>
              <a:rPr lang="ar-SA" sz="3600" dirty="0" smtClean="0"/>
              <a:t>لحادي عشر </a:t>
            </a:r>
            <a:r>
              <a:rPr lang="ar-IQ" sz="3600" dirty="0" smtClean="0"/>
              <a:t> </a:t>
            </a:r>
            <a:br>
              <a:rPr lang="ar-IQ" sz="3600" dirty="0" smtClean="0"/>
            </a:br>
            <a:r>
              <a:rPr lang="ar-IQ" sz="3600" dirty="0" smtClean="0"/>
              <a:t> </a:t>
            </a:r>
            <a:r>
              <a:rPr lang="ar-SA" sz="3600" b="1" dirty="0" smtClean="0"/>
              <a:t>نظام </a:t>
            </a:r>
            <a:r>
              <a:rPr lang="ar-IQ" sz="3600" b="1" dirty="0" smtClean="0"/>
              <a:t>الحصانات والامتيازات</a:t>
            </a:r>
            <a:r>
              <a:rPr lang="ar-SA" sz="3600" b="1" dirty="0" smtClean="0"/>
              <a:t> بشكل عام</a:t>
            </a:r>
            <a:endParaRPr lang="en-US" sz="3600" b="1" dirty="0" smtClean="0">
              <a:cs typeface="Traditional Arabic" pitchFamily="18" charset="-78"/>
            </a:endParaRPr>
          </a:p>
        </p:txBody>
      </p:sp>
      <p:sp>
        <p:nvSpPr>
          <p:cNvPr id="389123" name="Rectangle 3"/>
          <p:cNvSpPr>
            <a:spLocks noGrp="1" noChangeArrowheads="1"/>
          </p:cNvSpPr>
          <p:nvPr>
            <p:ph idx="4294967295"/>
          </p:nvPr>
        </p:nvSpPr>
        <p:spPr>
          <a:xfrm>
            <a:off x="468313" y="2020909"/>
            <a:ext cx="8229600" cy="4408487"/>
          </a:xfrm>
        </p:spPr>
        <p:txBody>
          <a:bodyPr/>
          <a:lstStyle/>
          <a:p>
            <a:pPr algn="r" rtl="1" eaLnBrk="1" hangingPunct="1"/>
            <a:r>
              <a:rPr lang="ar-SA" dirty="0" smtClean="0">
                <a:ea typeface="Majalla UI"/>
              </a:rPr>
              <a:t>وتفسير ذلك إن النشاط الدبلوماسي ومثله النشاط القنصلي والنشاط على مستوى المنظمات الدولية وكذلك الأنشطة التي تقوم </a:t>
            </a:r>
            <a:r>
              <a:rPr lang="ar-SA" dirty="0" err="1" smtClean="0">
                <a:ea typeface="Majalla UI"/>
              </a:rPr>
              <a:t>بها</a:t>
            </a:r>
            <a:r>
              <a:rPr lang="ar-SA" dirty="0" smtClean="0">
                <a:ea typeface="Majalla UI"/>
              </a:rPr>
              <a:t> الدول وما دونها على مستوى البعثات الخاصة جميعها هي مشمولة بالحصانات والامتيازات ومدعومة بالقانون الدولي العام </a:t>
            </a:r>
          </a:p>
          <a:p>
            <a:pPr algn="r" rtl="1" eaLnBrk="1" hangingPunct="1"/>
            <a:r>
              <a:rPr lang="ar-SA" dirty="0" smtClean="0">
                <a:ea typeface="Majalla UI"/>
              </a:rPr>
              <a:t>من هم المشمولون بنظام الحصانات والامتيازات ؟</a:t>
            </a:r>
          </a:p>
          <a:p>
            <a:pPr algn="r" rtl="1" eaLnBrk="1" hangingPunct="1"/>
            <a:r>
              <a:rPr lang="ar-SA" dirty="0" smtClean="0">
                <a:ea typeface="Majalla UI"/>
              </a:rPr>
              <a:t>المشمولون بهذا النظام هم فئتان : </a:t>
            </a:r>
          </a:p>
          <a:p>
            <a:pPr algn="r" rtl="1" eaLnBrk="1" hangingPunct="1">
              <a:buNone/>
            </a:pPr>
            <a:r>
              <a:rPr lang="ar-IQ" dirty="0" smtClean="0">
                <a:ea typeface="Majalla UI"/>
              </a:rPr>
              <a:t>1-</a:t>
            </a:r>
            <a:r>
              <a:rPr lang="ar-SA" dirty="0" smtClean="0">
                <a:ea typeface="Majalla UI"/>
              </a:rPr>
              <a:t>الأشخاص الممثلون</a:t>
            </a:r>
            <a:r>
              <a:rPr lang="ar-IQ" dirty="0" smtClean="0">
                <a:ea typeface="Majalla UI"/>
              </a:rPr>
              <a:t>.</a:t>
            </a:r>
            <a:endParaRPr lang="ar-SA" dirty="0" smtClean="0">
              <a:ea typeface="Majalla UI"/>
            </a:endParaRPr>
          </a:p>
          <a:p>
            <a:pPr algn="r" rtl="1" eaLnBrk="1" hangingPunct="1">
              <a:buNone/>
            </a:pPr>
            <a:r>
              <a:rPr lang="ar-IQ" dirty="0" smtClean="0">
                <a:ea typeface="Majalla UI"/>
              </a:rPr>
              <a:t>2-</a:t>
            </a:r>
            <a:r>
              <a:rPr lang="ar-SA" dirty="0" smtClean="0">
                <a:ea typeface="Majalla UI"/>
              </a:rPr>
              <a:t>والمؤسسات والدوائر التمثيلية</a:t>
            </a:r>
            <a:r>
              <a:rPr lang="ar-IQ" dirty="0" smtClean="0">
                <a:ea typeface="Majalla UI"/>
              </a:rPr>
              <a:t>.</a:t>
            </a:r>
            <a:r>
              <a:rPr lang="ar-SA" dirty="0" smtClean="0">
                <a:ea typeface="Majalla UI"/>
              </a:rPr>
              <a:t>   </a:t>
            </a:r>
          </a:p>
        </p:txBody>
      </p:sp>
      <p:sp>
        <p:nvSpPr>
          <p:cNvPr id="102402"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008CC979-3106-4E31-8618-A2E6967CE9EC}"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1024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A06D80A-2ECF-4ACC-9E66-396A8674F38C}" type="slidenum">
              <a:rPr lang="ar-SA" sz="1200">
                <a:solidFill>
                  <a:schemeClr val="tx2">
                    <a:shade val="90000"/>
                  </a:schemeClr>
                </a:solidFill>
                <a:latin typeface="Arial" charset="0"/>
                <a:cs typeface="Arial" charset="0"/>
              </a:rPr>
              <a:pPr algn="r">
                <a:defRPr/>
              </a:pPr>
              <a:t>103</a:t>
            </a:fld>
            <a:endParaRPr lang="en-US" sz="1200">
              <a:solidFill>
                <a:schemeClr val="tx2">
                  <a:shade val="90000"/>
                </a:schemeClr>
              </a:solidFill>
              <a:latin typeface="Arial" charset="0"/>
              <a:cs typeface="Arial" charset="0"/>
            </a:endParaRPr>
          </a:p>
        </p:txBody>
      </p:sp>
      <p:sp>
        <p:nvSpPr>
          <p:cNvPr id="38912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680D3FD-2B74-42F0-9430-778858840860}" type="slidenum">
              <a:rPr lang="ar-SA"/>
              <a:pPr>
                <a:defRPr/>
              </a:pPr>
              <a:t>104</a:t>
            </a:fld>
            <a:endParaRPr lang="en-US"/>
          </a:p>
        </p:txBody>
      </p:sp>
      <p:sp>
        <p:nvSpPr>
          <p:cNvPr id="391170" name="Rectangle 2"/>
          <p:cNvSpPr>
            <a:spLocks noGrp="1" noChangeArrowheads="1"/>
          </p:cNvSpPr>
          <p:nvPr>
            <p:ph type="title" idx="4294967295"/>
          </p:nvPr>
        </p:nvSpPr>
        <p:spPr>
          <a:xfrm>
            <a:off x="468313" y="874701"/>
            <a:ext cx="8075612" cy="911225"/>
          </a:xfrm>
        </p:spPr>
        <p:txBody>
          <a:bodyPr/>
          <a:lstStyle/>
          <a:p>
            <a:pPr algn="ctr" rtl="1" eaLnBrk="1" hangingPunct="1"/>
            <a:r>
              <a:rPr lang="ar-IQ" sz="3600" dirty="0" smtClean="0"/>
              <a:t>ف/ا</a:t>
            </a:r>
            <a:r>
              <a:rPr lang="ar-SA" sz="3600" dirty="0" smtClean="0"/>
              <a:t>لحادي عشر </a:t>
            </a:r>
            <a:r>
              <a:rPr lang="ar-IQ" sz="3600" dirty="0" smtClean="0"/>
              <a:t> </a:t>
            </a:r>
            <a:br>
              <a:rPr lang="ar-IQ" sz="3600" dirty="0" smtClean="0"/>
            </a:br>
            <a:r>
              <a:rPr lang="ar-IQ"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391171" name="Rectangle 3"/>
          <p:cNvSpPr>
            <a:spLocks noGrp="1" noChangeArrowheads="1"/>
          </p:cNvSpPr>
          <p:nvPr>
            <p:ph idx="4294967295"/>
          </p:nvPr>
        </p:nvSpPr>
        <p:spPr>
          <a:xfrm>
            <a:off x="468313" y="1663719"/>
            <a:ext cx="8229600" cy="4408487"/>
          </a:xfrm>
        </p:spPr>
        <p:txBody>
          <a:bodyPr/>
          <a:lstStyle/>
          <a:p>
            <a:pPr algn="r" rtl="1" eaLnBrk="1" hangingPunct="1"/>
            <a:endParaRPr lang="ar-SA" dirty="0" smtClean="0">
              <a:ea typeface="Majalla UI"/>
            </a:endParaRPr>
          </a:p>
          <a:p>
            <a:pPr algn="r" rtl="1" eaLnBrk="1" hangingPunct="1"/>
            <a:r>
              <a:rPr lang="ar-SA" dirty="0" smtClean="0">
                <a:ea typeface="Majalla UI"/>
              </a:rPr>
              <a:t>ما هي أنواع الحصانات والامتيازات ؟</a:t>
            </a:r>
          </a:p>
          <a:p>
            <a:pPr algn="r" rtl="1" eaLnBrk="1" hangingPunct="1"/>
            <a:r>
              <a:rPr lang="ar-SA" dirty="0" smtClean="0">
                <a:ea typeface="Majalla UI"/>
              </a:rPr>
              <a:t>الحصانات والامتيازات نوعان : </a:t>
            </a:r>
            <a:endParaRPr lang="ar-IQ" dirty="0" smtClean="0">
              <a:ea typeface="Majalla UI"/>
            </a:endParaRPr>
          </a:p>
          <a:p>
            <a:pPr algn="r" rtl="1" eaLnBrk="1" hangingPunct="1">
              <a:buNone/>
            </a:pPr>
            <a:r>
              <a:rPr lang="ar-IQ" dirty="0" smtClean="0">
                <a:ea typeface="Majalla UI"/>
              </a:rPr>
              <a:t>1-</a:t>
            </a:r>
            <a:r>
              <a:rPr lang="ar-SA" dirty="0" smtClean="0">
                <a:ea typeface="Majalla UI"/>
              </a:rPr>
              <a:t>حصانات شاملة</a:t>
            </a:r>
            <a:r>
              <a:rPr lang="ar-IQ" dirty="0" smtClean="0">
                <a:ea typeface="Majalla UI"/>
              </a:rPr>
              <a:t>.</a:t>
            </a:r>
            <a:r>
              <a:rPr lang="ar-SA" dirty="0" smtClean="0">
                <a:ea typeface="Majalla UI"/>
              </a:rPr>
              <a:t> </a:t>
            </a:r>
            <a:endParaRPr lang="ar-IQ" dirty="0" smtClean="0">
              <a:ea typeface="Majalla UI"/>
            </a:endParaRPr>
          </a:p>
          <a:p>
            <a:pPr algn="r" rtl="1" eaLnBrk="1" hangingPunct="1">
              <a:buNone/>
            </a:pPr>
            <a:r>
              <a:rPr lang="ar-IQ" dirty="0" smtClean="0">
                <a:ea typeface="Majalla UI"/>
              </a:rPr>
              <a:t>2-</a:t>
            </a:r>
            <a:r>
              <a:rPr lang="ar-SA" dirty="0" smtClean="0">
                <a:ea typeface="Majalla UI"/>
              </a:rPr>
              <a:t>وحصانات محدودة</a:t>
            </a:r>
            <a:r>
              <a:rPr lang="ar-IQ" dirty="0" smtClean="0">
                <a:ea typeface="Majalla UI"/>
              </a:rPr>
              <a:t>.</a:t>
            </a:r>
            <a:r>
              <a:rPr lang="ar-SA" dirty="0" smtClean="0">
                <a:ea typeface="Majalla UI"/>
              </a:rPr>
              <a:t> </a:t>
            </a:r>
          </a:p>
          <a:p>
            <a:pPr algn="r" rtl="1" eaLnBrk="1" hangingPunct="1"/>
            <a:endParaRPr lang="ar-SA" dirty="0" smtClean="0">
              <a:ea typeface="Majalla UI"/>
            </a:endParaRPr>
          </a:p>
          <a:p>
            <a:pPr algn="r" rtl="1" eaLnBrk="1" hangingPunct="1"/>
            <a:r>
              <a:rPr lang="ar-SA" dirty="0" smtClean="0">
                <a:ea typeface="Majalla UI"/>
              </a:rPr>
              <a:t>سوف نقوم في المحاضرات القادمة بالحديث عن هذا النظام بشيء من التفصيل  في كل نشاط من هذه الأنشطة</a:t>
            </a:r>
            <a:r>
              <a:rPr lang="ar-IQ" dirty="0" smtClean="0">
                <a:ea typeface="Majalla UI"/>
              </a:rPr>
              <a:t>.</a:t>
            </a:r>
            <a:r>
              <a:rPr lang="ar-SA" dirty="0" smtClean="0">
                <a:ea typeface="Majalla UI"/>
              </a:rPr>
              <a:t>  </a:t>
            </a:r>
          </a:p>
        </p:txBody>
      </p:sp>
      <p:sp>
        <p:nvSpPr>
          <p:cNvPr id="102402"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008CC979-3106-4E31-8618-A2E6967CE9EC}"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1024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A5E5758-8C0D-4769-8004-9C5EE0C681E1}" type="slidenum">
              <a:rPr lang="ar-SA" sz="1200">
                <a:solidFill>
                  <a:schemeClr val="tx2">
                    <a:shade val="90000"/>
                  </a:schemeClr>
                </a:solidFill>
                <a:latin typeface="Arial" charset="0"/>
                <a:cs typeface="Arial" charset="0"/>
              </a:rPr>
              <a:pPr algn="r">
                <a:defRPr/>
              </a:pPr>
              <a:t>104</a:t>
            </a:fld>
            <a:endParaRPr lang="en-US" sz="1200">
              <a:solidFill>
                <a:schemeClr val="tx2">
                  <a:shade val="90000"/>
                </a:schemeClr>
              </a:solidFill>
              <a:latin typeface="Arial" charset="0"/>
              <a:cs typeface="Arial" charset="0"/>
            </a:endParaRPr>
          </a:p>
        </p:txBody>
      </p:sp>
      <p:sp>
        <p:nvSpPr>
          <p:cNvPr id="39117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CB2FB8B-C5D4-453F-9A6C-035B2B4A3D38}" type="slidenum">
              <a:rPr lang="ar-SA"/>
              <a:pPr>
                <a:defRPr/>
              </a:pPr>
              <a:t>105</a:t>
            </a:fld>
            <a:endParaRPr lang="en-US"/>
          </a:p>
        </p:txBody>
      </p:sp>
      <p:sp>
        <p:nvSpPr>
          <p:cNvPr id="387074" name="Rectangle 2"/>
          <p:cNvSpPr>
            <a:spLocks noGrp="1" noChangeArrowheads="1"/>
          </p:cNvSpPr>
          <p:nvPr>
            <p:ph type="title" idx="4294967295"/>
          </p:nvPr>
        </p:nvSpPr>
        <p:spPr>
          <a:xfrm>
            <a:off x="468313" y="803263"/>
            <a:ext cx="8075612" cy="911225"/>
          </a:xfrm>
        </p:spPr>
        <p:txBody>
          <a:bodyPr/>
          <a:lstStyle/>
          <a:p>
            <a:pPr algn="ctr" rtl="1" eaLnBrk="1" hangingPunct="1"/>
            <a:r>
              <a:rPr lang="ar-IQ" sz="3600" dirty="0" smtClean="0"/>
              <a:t>ف/ا</a:t>
            </a:r>
            <a:r>
              <a:rPr lang="ar-SA" sz="3600" dirty="0" smtClean="0"/>
              <a:t>لحادي عشر </a:t>
            </a:r>
            <a:r>
              <a:rPr lang="ar-IQ" sz="3600" dirty="0" smtClean="0"/>
              <a:t> </a:t>
            </a:r>
            <a:br>
              <a:rPr lang="ar-IQ" sz="3600" dirty="0" smtClean="0"/>
            </a:br>
            <a:r>
              <a:rPr lang="ar-IQ"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387075" name="Rectangle 3"/>
          <p:cNvSpPr>
            <a:spLocks noGrp="1" noChangeArrowheads="1"/>
          </p:cNvSpPr>
          <p:nvPr>
            <p:ph idx="4294967295"/>
          </p:nvPr>
        </p:nvSpPr>
        <p:spPr>
          <a:xfrm>
            <a:off x="457200" y="2020908"/>
            <a:ext cx="8229600" cy="4408488"/>
          </a:xfrm>
        </p:spPr>
        <p:txBody>
          <a:bodyPr/>
          <a:lstStyle/>
          <a:p>
            <a:pPr algn="r" rtl="1" eaLnBrk="1" hangingPunct="1"/>
            <a:r>
              <a:rPr lang="ar-SA" b="1" dirty="0" smtClean="0">
                <a:ea typeface="Majalla UI"/>
              </a:rPr>
              <a:t>الجزء الأول/ </a:t>
            </a:r>
            <a:r>
              <a:rPr lang="ar-IQ" b="1" dirty="0" smtClean="0">
                <a:ea typeface="Majalla UI"/>
              </a:rPr>
              <a:t>الحصانات والامتيازات الدبلوماسية </a:t>
            </a:r>
            <a:r>
              <a:rPr lang="ar-SA" dirty="0" smtClean="0">
                <a:ea typeface="Majalla UI"/>
              </a:rPr>
              <a:t> </a:t>
            </a:r>
            <a:endParaRPr lang="ar-IQ" dirty="0" smtClean="0">
              <a:ea typeface="Majalla UI"/>
            </a:endParaRPr>
          </a:p>
          <a:p>
            <a:pPr algn="r" rtl="1" eaLnBrk="1" hangingPunct="1"/>
            <a:r>
              <a:rPr lang="ar-IQ" dirty="0" smtClean="0">
                <a:ea typeface="Majalla UI"/>
              </a:rPr>
              <a:t>التعريف </a:t>
            </a:r>
            <a:r>
              <a:rPr lang="ar-IQ" dirty="0" err="1" smtClean="0">
                <a:ea typeface="Majalla UI"/>
              </a:rPr>
              <a:t>بها</a:t>
            </a:r>
            <a:r>
              <a:rPr lang="ar-IQ" dirty="0" smtClean="0">
                <a:ea typeface="Majalla UI"/>
              </a:rPr>
              <a:t>/ </a:t>
            </a:r>
          </a:p>
          <a:p>
            <a:pPr algn="r" rtl="1" eaLnBrk="1" hangingPunct="1"/>
            <a:r>
              <a:rPr lang="ar-IQ" dirty="0" err="1" smtClean="0">
                <a:ea typeface="Majalla UI"/>
              </a:rPr>
              <a:t>ال</a:t>
            </a:r>
            <a:r>
              <a:rPr lang="ar-SA" dirty="0" smtClean="0">
                <a:ea typeface="Majalla UI"/>
              </a:rPr>
              <a:t>مقصود هنا  هو عدم </a:t>
            </a:r>
            <a:r>
              <a:rPr lang="ar-IQ" dirty="0" smtClean="0">
                <a:ea typeface="Majalla UI"/>
              </a:rPr>
              <a:t>خضوع </a:t>
            </a:r>
            <a:r>
              <a:rPr lang="ar-SA" dirty="0" smtClean="0">
                <a:ea typeface="Majalla UI"/>
              </a:rPr>
              <a:t>العاملين ، ومعهم جميع الأجهزة والمؤسسات التي تمثل السلك الدبلوماسي </a:t>
            </a:r>
            <a:r>
              <a:rPr lang="ar-SA" dirty="0" err="1" smtClean="0">
                <a:ea typeface="Majalla UI"/>
              </a:rPr>
              <a:t>ل</a:t>
            </a:r>
            <a:r>
              <a:rPr lang="ar-IQ" dirty="0" smtClean="0">
                <a:ea typeface="Majalla UI"/>
              </a:rPr>
              <a:t>ولاية القوانين المحلية أو لاختصاص المحاكم المحلية للدولة المضيفة في أوقات أداء الدبلوماسي لوظائفه</a:t>
            </a:r>
            <a:r>
              <a:rPr lang="ar-SA" dirty="0" smtClean="0">
                <a:ea typeface="Majalla UI"/>
              </a:rPr>
              <a:t> ، أو إثناء تواجد المؤسسات الدبلوماسية المنتمية إلى دولة معينة على ارض أجنبية </a:t>
            </a:r>
            <a:r>
              <a:rPr lang="ar-IQ" dirty="0" smtClean="0">
                <a:ea typeface="Majalla UI"/>
              </a:rPr>
              <a:t>.</a:t>
            </a:r>
            <a:endParaRPr lang="ar-SA" dirty="0" smtClean="0">
              <a:ea typeface="Majalla UI"/>
            </a:endParaRPr>
          </a:p>
          <a:p>
            <a:pPr algn="r" rtl="1" eaLnBrk="1" hangingPunct="1"/>
            <a:r>
              <a:rPr lang="ar-IQ" dirty="0" smtClean="0">
                <a:ea typeface="Majalla UI"/>
              </a:rPr>
              <a:t>وهو لا يعني </a:t>
            </a:r>
            <a:r>
              <a:rPr lang="ar-SA" dirty="0" smtClean="0">
                <a:ea typeface="Majalla UI"/>
              </a:rPr>
              <a:t>بأي شكل من الإشكال </a:t>
            </a:r>
            <a:r>
              <a:rPr lang="ar-IQ" dirty="0" smtClean="0">
                <a:ea typeface="Majalla UI"/>
              </a:rPr>
              <a:t>الإعفاء أو الاستخفاف بالقانون المحلي </a:t>
            </a:r>
            <a:r>
              <a:rPr lang="ar-SA" dirty="0" smtClean="0">
                <a:ea typeface="Majalla UI"/>
              </a:rPr>
              <a:t>لتلك الدول التي يقوم فيها التمثيل الدبلوماسي</a:t>
            </a:r>
            <a:r>
              <a:rPr lang="ar-IQ" dirty="0" smtClean="0">
                <a:ea typeface="Majalla UI"/>
              </a:rPr>
              <a:t> </a:t>
            </a:r>
            <a:r>
              <a:rPr lang="ar-SA" dirty="0" smtClean="0">
                <a:ea typeface="Majalla UI"/>
              </a:rPr>
              <a:t>.</a:t>
            </a:r>
            <a:endParaRPr lang="en-US" dirty="0" smtClean="0"/>
          </a:p>
          <a:p>
            <a:pPr algn="r" rtl="1" eaLnBrk="1" hangingPunct="1"/>
            <a:endParaRPr lang="ar-IQ" dirty="0" smtClean="0">
              <a:ea typeface="Majalla UI"/>
            </a:endParaRPr>
          </a:p>
        </p:txBody>
      </p:sp>
      <p:sp>
        <p:nvSpPr>
          <p:cNvPr id="102402"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008CC979-3106-4E31-8618-A2E6967CE9EC}"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1024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8B6FE30-68A0-4D8D-AE4A-7A2B066492C5}" type="slidenum">
              <a:rPr lang="ar-SA" sz="1200">
                <a:solidFill>
                  <a:schemeClr val="tx2">
                    <a:shade val="90000"/>
                  </a:schemeClr>
                </a:solidFill>
                <a:latin typeface="Arial" charset="0"/>
                <a:cs typeface="Arial" charset="0"/>
              </a:rPr>
              <a:pPr algn="r">
                <a:defRPr/>
              </a:pPr>
              <a:t>105</a:t>
            </a:fld>
            <a:endParaRPr lang="en-US" sz="1200">
              <a:solidFill>
                <a:schemeClr val="tx2">
                  <a:shade val="90000"/>
                </a:schemeClr>
              </a:solidFill>
              <a:latin typeface="Arial" charset="0"/>
              <a:cs typeface="Arial" charset="0"/>
            </a:endParaRPr>
          </a:p>
        </p:txBody>
      </p:sp>
      <p:sp>
        <p:nvSpPr>
          <p:cNvPr id="38707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C0137F90-2A28-422B-9E76-B761A56F80CA}" type="slidenum">
              <a:rPr lang="ar-SA"/>
              <a:pPr>
                <a:defRPr/>
              </a:pPr>
              <a:t>106</a:t>
            </a:fld>
            <a:endParaRPr lang="en-US"/>
          </a:p>
        </p:txBody>
      </p:sp>
      <p:sp>
        <p:nvSpPr>
          <p:cNvPr id="107522" name="Rectangle 2"/>
          <p:cNvSpPr>
            <a:spLocks noGrp="1" noChangeArrowheads="1"/>
          </p:cNvSpPr>
          <p:nvPr>
            <p:ph type="title"/>
          </p:nvPr>
        </p:nvSpPr>
        <p:spPr>
          <a:xfrm>
            <a:off x="468313" y="946139"/>
            <a:ext cx="8075612" cy="911225"/>
          </a:xfrm>
        </p:spPr>
        <p:txBody>
          <a:bodyPr/>
          <a:lstStyle/>
          <a:p>
            <a:pPr algn="ctr" rtl="1" eaLnBrk="1" hangingPunct="1"/>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107523" name="Rectangle 3"/>
          <p:cNvSpPr>
            <a:spLocks noGrp="1" noChangeArrowheads="1"/>
          </p:cNvSpPr>
          <p:nvPr>
            <p:ph idx="1"/>
          </p:nvPr>
        </p:nvSpPr>
        <p:spPr>
          <a:xfrm>
            <a:off x="457200" y="2111397"/>
            <a:ext cx="8229600" cy="4389437"/>
          </a:xfrm>
        </p:spPr>
        <p:txBody>
          <a:bodyPr/>
          <a:lstStyle/>
          <a:p>
            <a:pPr algn="r" rtl="1" eaLnBrk="1" hangingPunct="1"/>
            <a:r>
              <a:rPr lang="ar-SA" dirty="0" smtClean="0">
                <a:ea typeface="Majalla UI"/>
              </a:rPr>
              <a:t>الجزء الأول</a:t>
            </a:r>
            <a:r>
              <a:rPr lang="ar-IQ" dirty="0" smtClean="0">
                <a:ea typeface="Majalla UI"/>
              </a:rPr>
              <a:t>/الحصانات والامتيازات الدبلوماسية </a:t>
            </a:r>
          </a:p>
          <a:p>
            <a:pPr algn="r" rtl="1" eaLnBrk="1" hangingPunct="1">
              <a:buNone/>
            </a:pPr>
            <a:r>
              <a:rPr lang="ar-IQ" dirty="0" smtClean="0">
                <a:ea typeface="Majalla UI"/>
              </a:rPr>
              <a:t>1-مبررات </a:t>
            </a:r>
            <a:r>
              <a:rPr lang="ar-SA" dirty="0" smtClean="0">
                <a:ea typeface="Majalla UI"/>
              </a:rPr>
              <a:t>تطبيق نظام </a:t>
            </a:r>
            <a:r>
              <a:rPr lang="ar-IQ" dirty="0" smtClean="0">
                <a:ea typeface="Majalla UI"/>
              </a:rPr>
              <a:t>الحصانات الدبلوماسية </a:t>
            </a:r>
            <a:r>
              <a:rPr lang="ar-SA" dirty="0" smtClean="0">
                <a:ea typeface="Majalla UI"/>
              </a:rPr>
              <a:t>:-</a:t>
            </a:r>
          </a:p>
          <a:p>
            <a:pPr algn="r" rtl="1" eaLnBrk="1" hangingPunct="1"/>
            <a:r>
              <a:rPr lang="ar-SA" dirty="0" smtClean="0">
                <a:ea typeface="Majalla UI"/>
              </a:rPr>
              <a:t>هناك أكثر من تفسير مقدم بهذا الخصوص :-</a:t>
            </a:r>
            <a:endParaRPr lang="ar-IQ" dirty="0" smtClean="0">
              <a:ea typeface="Majalla UI"/>
            </a:endParaRPr>
          </a:p>
          <a:p>
            <a:pPr algn="r" rtl="1" eaLnBrk="1" hangingPunct="1">
              <a:buNone/>
            </a:pPr>
            <a:r>
              <a:rPr lang="ar-IQ" dirty="0" smtClean="0">
                <a:ea typeface="Majalla UI"/>
              </a:rPr>
              <a:t>أ-نظرية الامتداد الإقليمي (التجاوز الإقليمي )للدولة .</a:t>
            </a:r>
          </a:p>
          <a:p>
            <a:pPr algn="r" rtl="1" eaLnBrk="1" hangingPunct="1"/>
            <a:r>
              <a:rPr lang="ar-IQ" dirty="0" smtClean="0">
                <a:ea typeface="Majalla UI"/>
              </a:rPr>
              <a:t>إي اعتبار مكان عمل الدبلوماسي ومكاتب البعثة ومبانيها امتدادا لإقليم الدولة الموفدة وجزءا من اختصاصها </a:t>
            </a:r>
          </a:p>
          <a:p>
            <a:pPr algn="r" rtl="1" eaLnBrk="1" hangingPunct="1"/>
            <a:r>
              <a:rPr lang="ar-IQ" dirty="0" smtClean="0">
                <a:ea typeface="Majalla UI"/>
              </a:rPr>
              <a:t>انتقدت على إن النظرية تستند إلى افتراض غامض وخاطئ وخطير لا يمكن قبوله. </a:t>
            </a:r>
          </a:p>
        </p:txBody>
      </p:sp>
      <p:sp>
        <p:nvSpPr>
          <p:cNvPr id="103426" name="Date Placeholder 3"/>
          <p:cNvSpPr>
            <a:spLocks noGrp="1"/>
          </p:cNvSpPr>
          <p:nvPr>
            <p:ph type="dt" sz="quarter" idx="10"/>
          </p:nvPr>
        </p:nvSpPr>
        <p:spPr/>
        <p:txBody>
          <a:bodyPr/>
          <a:lstStyle/>
          <a:p>
            <a:pPr>
              <a:defRPr/>
            </a:pPr>
            <a:fld id="{E9B771F4-52BA-4EC6-882E-F61A25B335A0}" type="datetime1">
              <a:rPr lang="en-US"/>
              <a:pPr>
                <a:defRPr/>
              </a:pPr>
              <a:t>9/8/2022</a:t>
            </a:fld>
            <a:endParaRPr lang="en-US"/>
          </a:p>
        </p:txBody>
      </p:sp>
      <p:sp>
        <p:nvSpPr>
          <p:cNvPr id="10342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73769E0-F56D-44A6-BE06-2E82200112D6}" type="slidenum">
              <a:rPr lang="ar-SA" sz="1200">
                <a:solidFill>
                  <a:schemeClr val="tx2">
                    <a:shade val="90000"/>
                  </a:schemeClr>
                </a:solidFill>
                <a:latin typeface="Arial" charset="0"/>
                <a:cs typeface="Arial" charset="0"/>
              </a:rPr>
              <a:pPr algn="r">
                <a:defRPr/>
              </a:pPr>
              <a:t>106</a:t>
            </a:fld>
            <a:endParaRPr lang="en-US" sz="1200">
              <a:solidFill>
                <a:schemeClr val="tx2">
                  <a:shade val="90000"/>
                </a:schemeClr>
              </a:solidFill>
              <a:latin typeface="Arial" charset="0"/>
              <a:cs typeface="Arial" charset="0"/>
            </a:endParaRPr>
          </a:p>
        </p:txBody>
      </p:sp>
      <p:sp>
        <p:nvSpPr>
          <p:cNvPr id="10752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B4A03C9-0F3A-4130-84CD-189107ED756B}" type="slidenum">
              <a:rPr lang="ar-SA"/>
              <a:pPr>
                <a:defRPr/>
              </a:pPr>
              <a:t>107</a:t>
            </a:fld>
            <a:endParaRPr lang="en-US"/>
          </a:p>
        </p:txBody>
      </p:sp>
      <p:sp>
        <p:nvSpPr>
          <p:cNvPr id="108546" name="Rectangle 2"/>
          <p:cNvSpPr>
            <a:spLocks noGrp="1" noChangeArrowheads="1"/>
          </p:cNvSpPr>
          <p:nvPr>
            <p:ph type="title"/>
          </p:nvPr>
        </p:nvSpPr>
        <p:spPr>
          <a:xfrm>
            <a:off x="468313" y="295275"/>
            <a:ext cx="8075612" cy="911225"/>
          </a:xfrm>
        </p:spPr>
        <p:txBody>
          <a:bodyPr/>
          <a:lstStyle/>
          <a:p>
            <a:pPr algn="ctr" rtl="1" eaLnBrk="1" hangingPunct="1"/>
            <a:r>
              <a:rPr lang="ar-IQ" sz="3600" smtClean="0"/>
              <a:t>ف/ا</a:t>
            </a:r>
            <a:r>
              <a:rPr lang="ar-SA" sz="3600" smtClean="0"/>
              <a:t>لحادي عشر </a:t>
            </a:r>
            <a:br>
              <a:rPr lang="ar-SA" sz="3600" smtClean="0"/>
            </a:br>
            <a:r>
              <a:rPr lang="ar-IQ" sz="3600" smtClean="0"/>
              <a:t> </a:t>
            </a:r>
            <a:r>
              <a:rPr lang="ar-SA" sz="3600" b="1" smtClean="0"/>
              <a:t>نظام </a:t>
            </a:r>
            <a:r>
              <a:rPr lang="ar-IQ" sz="3600" b="1" smtClean="0"/>
              <a:t>الحصانات والامتيازات</a:t>
            </a:r>
            <a:r>
              <a:rPr lang="ar-SA" sz="3600" b="1" smtClean="0"/>
              <a:t> بشكل عام </a:t>
            </a:r>
            <a:endParaRPr lang="en-US" sz="3600" b="1" smtClean="0">
              <a:cs typeface="Traditional Arabic" pitchFamily="18" charset="-78"/>
            </a:endParaRPr>
          </a:p>
        </p:txBody>
      </p:sp>
      <p:sp>
        <p:nvSpPr>
          <p:cNvPr id="108547" name="Rectangle 3"/>
          <p:cNvSpPr>
            <a:spLocks noGrp="1" noChangeArrowheads="1"/>
          </p:cNvSpPr>
          <p:nvPr>
            <p:ph idx="1"/>
          </p:nvPr>
        </p:nvSpPr>
        <p:spPr/>
        <p:txBody>
          <a:bodyPr/>
          <a:lstStyle/>
          <a:p>
            <a:pPr algn="r" rtl="1" eaLnBrk="1" hangingPunct="1">
              <a:buNone/>
            </a:pPr>
            <a:r>
              <a:rPr lang="ar-IQ" sz="2800" dirty="0" smtClean="0">
                <a:ea typeface="Majalla UI"/>
              </a:rPr>
              <a:t>1-مبررات الحصانات الدبلوماسية </a:t>
            </a:r>
          </a:p>
          <a:p>
            <a:pPr algn="r" rtl="1" eaLnBrk="1" hangingPunct="1">
              <a:buNone/>
            </a:pPr>
            <a:r>
              <a:rPr lang="ar-IQ" sz="2800" dirty="0" smtClean="0">
                <a:ea typeface="Majalla UI"/>
              </a:rPr>
              <a:t>ب -نظرية التمثيل:طبيعة وظيفة الممثل كونه وكيل لدولة ذات سيادة تعتبر تصرفاته تصرفات دولته. </a:t>
            </a:r>
          </a:p>
          <a:p>
            <a:pPr algn="r" rtl="1" eaLnBrk="1" hangingPunct="1">
              <a:buNone/>
            </a:pPr>
            <a:r>
              <a:rPr lang="ar-IQ" sz="2800" dirty="0" smtClean="0">
                <a:ea typeface="Majalla UI"/>
              </a:rPr>
              <a:t>ج -نظرية متطلبات الوظيفة:ضرورات الوظيفة الدبلوماسية تتطلب أدائها على أحسن وجه ويتم ذلك حينما يتمتع الدبلوماسي بالحصانة لضمان عدم التدخل فيها. </a:t>
            </a:r>
          </a:p>
          <a:p>
            <a:pPr algn="r" rtl="1" eaLnBrk="1" hangingPunct="1"/>
            <a:r>
              <a:rPr lang="ar-IQ" sz="2800" dirty="0" smtClean="0">
                <a:ea typeface="Majalla UI"/>
              </a:rPr>
              <a:t>الاتفاقية أخذت بنظر الاعتبار تطبيق النظريتين (الديباجة ).</a:t>
            </a:r>
          </a:p>
          <a:p>
            <a:pPr algn="r" rtl="1" eaLnBrk="1" hangingPunct="1"/>
            <a:r>
              <a:rPr lang="ar-IQ" sz="2800" dirty="0" smtClean="0">
                <a:ea typeface="Majalla UI"/>
              </a:rPr>
              <a:t>والرأي السائد هو إن متطلبات الوظيفية تدعو إلى حصانتها .</a:t>
            </a:r>
          </a:p>
        </p:txBody>
      </p:sp>
      <p:sp>
        <p:nvSpPr>
          <p:cNvPr id="104450" name="Date Placeholder 3"/>
          <p:cNvSpPr>
            <a:spLocks noGrp="1"/>
          </p:cNvSpPr>
          <p:nvPr>
            <p:ph type="dt" sz="quarter" idx="10"/>
          </p:nvPr>
        </p:nvSpPr>
        <p:spPr/>
        <p:txBody>
          <a:bodyPr/>
          <a:lstStyle/>
          <a:p>
            <a:pPr>
              <a:defRPr/>
            </a:pPr>
            <a:fld id="{867068F6-60EA-41E2-930C-E5C085AFA9E9}" type="datetime1">
              <a:rPr lang="en-US"/>
              <a:pPr>
                <a:defRPr/>
              </a:pPr>
              <a:t>9/8/2022</a:t>
            </a:fld>
            <a:endParaRPr lang="en-US"/>
          </a:p>
        </p:txBody>
      </p:sp>
      <p:sp>
        <p:nvSpPr>
          <p:cNvPr id="10445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D8DA724-7FC2-45B4-8817-9966B79AA0CB}" type="slidenum">
              <a:rPr lang="ar-SA" sz="1200">
                <a:solidFill>
                  <a:schemeClr val="tx2">
                    <a:shade val="90000"/>
                  </a:schemeClr>
                </a:solidFill>
                <a:latin typeface="Arial" charset="0"/>
                <a:cs typeface="Arial" charset="0"/>
              </a:rPr>
              <a:pPr algn="r">
                <a:defRPr/>
              </a:pPr>
              <a:t>107</a:t>
            </a:fld>
            <a:endParaRPr lang="en-US" sz="1200">
              <a:solidFill>
                <a:schemeClr val="tx2">
                  <a:shade val="90000"/>
                </a:schemeClr>
              </a:solidFill>
              <a:latin typeface="Arial" charset="0"/>
              <a:cs typeface="Arial" charset="0"/>
            </a:endParaRPr>
          </a:p>
        </p:txBody>
      </p:sp>
      <p:sp>
        <p:nvSpPr>
          <p:cNvPr id="10855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492C819-5917-44EE-BD0C-EF6402492957}" type="slidenum">
              <a:rPr lang="ar-SA"/>
              <a:pPr>
                <a:defRPr/>
              </a:pPr>
              <a:t>108</a:t>
            </a:fld>
            <a:endParaRPr lang="en-US"/>
          </a:p>
        </p:txBody>
      </p:sp>
      <p:sp>
        <p:nvSpPr>
          <p:cNvPr id="109570" name="Rectangle 2"/>
          <p:cNvSpPr>
            <a:spLocks noGrp="1" noChangeArrowheads="1"/>
          </p:cNvSpPr>
          <p:nvPr>
            <p:ph type="title"/>
          </p:nvPr>
        </p:nvSpPr>
        <p:spPr>
          <a:xfrm>
            <a:off x="468313" y="874701"/>
            <a:ext cx="8075612" cy="911225"/>
          </a:xfrm>
        </p:spPr>
        <p:txBody>
          <a:bodyPr/>
          <a:lstStyle/>
          <a:p>
            <a:pPr algn="ctr" rtl="1" eaLnBrk="1" hangingPunct="1"/>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109571" name="Rectangle 3"/>
          <p:cNvSpPr>
            <a:spLocks noGrp="1" noChangeArrowheads="1"/>
          </p:cNvSpPr>
          <p:nvPr>
            <p:ph idx="1"/>
          </p:nvPr>
        </p:nvSpPr>
        <p:spPr>
          <a:xfrm>
            <a:off x="457200" y="1878033"/>
            <a:ext cx="8229600" cy="4408487"/>
          </a:xfrm>
        </p:spPr>
        <p:txBody>
          <a:bodyPr/>
          <a:lstStyle/>
          <a:p>
            <a:pPr algn="r" rtl="1" eaLnBrk="1" hangingPunct="1">
              <a:lnSpc>
                <a:spcPct val="90000"/>
              </a:lnSpc>
            </a:pPr>
            <a:r>
              <a:rPr lang="ar-SA" sz="2800" dirty="0" smtClean="0">
                <a:ea typeface="Majalla UI"/>
              </a:rPr>
              <a:t>الجزء الأول</a:t>
            </a:r>
            <a:r>
              <a:rPr lang="ar-IQ" sz="2800" dirty="0" smtClean="0">
                <a:ea typeface="Majalla UI"/>
              </a:rPr>
              <a:t>/الحصانات والامتيازات الدبلوماسية </a:t>
            </a:r>
            <a:endParaRPr lang="en-US" sz="2800" dirty="0" smtClean="0"/>
          </a:p>
          <a:p>
            <a:pPr algn="r" rtl="1" eaLnBrk="1" hangingPunct="1">
              <a:lnSpc>
                <a:spcPct val="90000"/>
              </a:lnSpc>
              <a:buNone/>
            </a:pPr>
            <a:r>
              <a:rPr lang="ar-IQ" sz="2800" dirty="0" smtClean="0">
                <a:ea typeface="Majalla UI"/>
              </a:rPr>
              <a:t>2- حرمة وحصانة مقر البعثة ودوائرها ومبانيها (م22ف1)</a:t>
            </a:r>
          </a:p>
          <a:p>
            <a:pPr algn="r" rtl="1" eaLnBrk="1" hangingPunct="1">
              <a:lnSpc>
                <a:spcPct val="90000"/>
              </a:lnSpc>
            </a:pPr>
            <a:r>
              <a:rPr lang="ar-IQ" sz="2800" dirty="0" smtClean="0">
                <a:ea typeface="Majalla UI"/>
              </a:rPr>
              <a:t>يدخل في مفهوم البعثة جميع بناياتها وحدائقها وكذلك منزل السفير وجميعها خاضعة للحصانة .</a:t>
            </a:r>
          </a:p>
          <a:p>
            <a:pPr algn="r" rtl="1" eaLnBrk="1" hangingPunct="1">
              <a:lnSpc>
                <a:spcPct val="90000"/>
              </a:lnSpc>
            </a:pPr>
            <a:r>
              <a:rPr lang="ar-IQ" sz="2800" dirty="0" smtClean="0">
                <a:ea typeface="Majalla UI"/>
              </a:rPr>
              <a:t>لا يجوز لمأموري الدولة المستقبلة دخولها دون موافقة .</a:t>
            </a:r>
          </a:p>
          <a:p>
            <a:pPr algn="r" rtl="1" eaLnBrk="1" hangingPunct="1">
              <a:lnSpc>
                <a:spcPct val="90000"/>
              </a:lnSpc>
            </a:pPr>
            <a:r>
              <a:rPr lang="ar-IQ" sz="2800" dirty="0" smtClean="0">
                <a:ea typeface="Majalla UI"/>
              </a:rPr>
              <a:t>الدولة المستقبلة ملزمة باتخاذ جميع احتياطات الحماية. </a:t>
            </a:r>
          </a:p>
          <a:p>
            <a:pPr algn="r" rtl="1" eaLnBrk="1" hangingPunct="1">
              <a:lnSpc>
                <a:spcPct val="90000"/>
              </a:lnSpc>
            </a:pPr>
            <a:r>
              <a:rPr lang="ar-IQ" sz="2800" dirty="0" smtClean="0">
                <a:ea typeface="Majalla UI"/>
              </a:rPr>
              <a:t>منع إي إخلال بأمن البعثة أو النيل من كرامتها. </a:t>
            </a:r>
          </a:p>
          <a:p>
            <a:pPr algn="r" rtl="1" eaLnBrk="1" hangingPunct="1">
              <a:lnSpc>
                <a:spcPct val="90000"/>
              </a:lnSpc>
            </a:pPr>
            <a:r>
              <a:rPr lang="ar-IQ" sz="2800" dirty="0" smtClean="0">
                <a:ea typeface="Majalla UI"/>
              </a:rPr>
              <a:t>عدم جواز تبليغ المحاضر القضائية مدنية كانت أو جنائية وأوامر الاستدعاء أو المثول داخل البعثة.  </a:t>
            </a:r>
          </a:p>
        </p:txBody>
      </p:sp>
      <p:sp>
        <p:nvSpPr>
          <p:cNvPr id="105474" name="Date Placeholder 3"/>
          <p:cNvSpPr>
            <a:spLocks noGrp="1"/>
          </p:cNvSpPr>
          <p:nvPr>
            <p:ph type="dt" sz="quarter" idx="10"/>
          </p:nvPr>
        </p:nvSpPr>
        <p:spPr/>
        <p:txBody>
          <a:bodyPr/>
          <a:lstStyle/>
          <a:p>
            <a:pPr>
              <a:defRPr/>
            </a:pPr>
            <a:fld id="{668E528C-7003-4BC5-A46D-6669B0E81B8C}" type="datetime1">
              <a:rPr lang="en-US"/>
              <a:pPr>
                <a:defRPr/>
              </a:pPr>
              <a:t>9/8/2022</a:t>
            </a:fld>
            <a:endParaRPr lang="en-US"/>
          </a:p>
        </p:txBody>
      </p:sp>
      <p:sp>
        <p:nvSpPr>
          <p:cNvPr id="1054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B57D018-FF00-4C79-B9DE-1EA8F5CFE17D}" type="slidenum">
              <a:rPr lang="ar-SA" sz="1200">
                <a:solidFill>
                  <a:schemeClr val="tx2">
                    <a:shade val="90000"/>
                  </a:schemeClr>
                </a:solidFill>
                <a:latin typeface="Arial" charset="0"/>
                <a:cs typeface="Arial" charset="0"/>
              </a:rPr>
              <a:pPr algn="r">
                <a:defRPr/>
              </a:pPr>
              <a:t>108</a:t>
            </a:fld>
            <a:endParaRPr lang="en-US" sz="1200">
              <a:solidFill>
                <a:schemeClr val="tx2">
                  <a:shade val="90000"/>
                </a:schemeClr>
              </a:solidFill>
              <a:latin typeface="Arial" charset="0"/>
              <a:cs typeface="Arial" charset="0"/>
            </a:endParaRPr>
          </a:p>
        </p:txBody>
      </p:sp>
      <p:sp>
        <p:nvSpPr>
          <p:cNvPr id="10957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00FCF67-83BF-49CD-AEEB-22867636DE40}" type="slidenum">
              <a:rPr lang="ar-SA"/>
              <a:pPr>
                <a:defRPr/>
              </a:pPr>
              <a:t>109</a:t>
            </a:fld>
            <a:endParaRPr lang="en-US"/>
          </a:p>
        </p:txBody>
      </p:sp>
      <p:sp>
        <p:nvSpPr>
          <p:cNvPr id="110594" name="Rectangle 2"/>
          <p:cNvSpPr>
            <a:spLocks noGrp="1" noChangeArrowheads="1"/>
          </p:cNvSpPr>
          <p:nvPr>
            <p:ph type="title"/>
          </p:nvPr>
        </p:nvSpPr>
        <p:spPr>
          <a:xfrm>
            <a:off x="468313" y="874701"/>
            <a:ext cx="8075612" cy="911225"/>
          </a:xfrm>
        </p:spPr>
        <p:txBody>
          <a:bodyPr/>
          <a:lstStyle/>
          <a:p>
            <a:pPr algn="ctr" rtl="1" eaLnBrk="1" hangingPunct="1"/>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a:t>
            </a:r>
            <a:r>
              <a:rPr lang="ar-IQ" sz="3600" dirty="0" smtClean="0"/>
              <a:t> </a:t>
            </a:r>
            <a:endParaRPr lang="en-US" sz="3600" dirty="0" smtClean="0">
              <a:cs typeface="Traditional Arabic" pitchFamily="18" charset="-78"/>
            </a:endParaRPr>
          </a:p>
        </p:txBody>
      </p:sp>
      <p:sp>
        <p:nvSpPr>
          <p:cNvPr id="110595" name="Rectangle 3"/>
          <p:cNvSpPr>
            <a:spLocks noGrp="1" noChangeArrowheads="1"/>
          </p:cNvSpPr>
          <p:nvPr>
            <p:ph idx="1"/>
          </p:nvPr>
        </p:nvSpPr>
        <p:spPr>
          <a:xfrm>
            <a:off x="457200" y="2182835"/>
            <a:ext cx="8229600" cy="4389437"/>
          </a:xfrm>
        </p:spPr>
        <p:txBody>
          <a:bodyPr/>
          <a:lstStyle/>
          <a:p>
            <a:pPr algn="r" rtl="1" eaLnBrk="1" hangingPunct="1"/>
            <a:r>
              <a:rPr lang="ar-IQ" dirty="0" smtClean="0">
                <a:ea typeface="Majalla UI"/>
              </a:rPr>
              <a:t>الحرمة تستمر في أوقات الحرب وقطع العلاقات الدبلوماسية. </a:t>
            </a:r>
          </a:p>
          <a:p>
            <a:pPr algn="r" rtl="1" eaLnBrk="1" hangingPunct="1"/>
            <a:r>
              <a:rPr lang="ar-IQ" dirty="0" smtClean="0">
                <a:ea typeface="Majalla UI"/>
              </a:rPr>
              <a:t>لا يوجد استثناء لهذه الحرمة حتى في ظروف الطوارئ إلا في حالة توفر حسن النية. </a:t>
            </a:r>
          </a:p>
          <a:p>
            <a:pPr algn="r" rtl="1" eaLnBrk="1" hangingPunct="1"/>
            <a:r>
              <a:rPr lang="ar-IQ" dirty="0" smtClean="0">
                <a:ea typeface="Majalla UI"/>
              </a:rPr>
              <a:t>في الأحوال الاعتيادية يمكن للدولة المرسلة حماية بعثتها أو قيام دوريات الدولة المستقبلة  لحراستها من مسافة معقولة. </a:t>
            </a:r>
          </a:p>
          <a:p>
            <a:pPr algn="r" rtl="1" eaLnBrk="1" hangingPunct="1"/>
            <a:r>
              <a:rPr lang="ar-IQ" dirty="0" smtClean="0">
                <a:ea typeface="Majalla UI"/>
              </a:rPr>
              <a:t>في حالة التوتر يجب تعزيز الحماية.   </a:t>
            </a:r>
          </a:p>
        </p:txBody>
      </p:sp>
      <p:sp>
        <p:nvSpPr>
          <p:cNvPr id="106498" name="Date Placeholder 3"/>
          <p:cNvSpPr>
            <a:spLocks noGrp="1"/>
          </p:cNvSpPr>
          <p:nvPr>
            <p:ph type="dt" sz="quarter" idx="10"/>
          </p:nvPr>
        </p:nvSpPr>
        <p:spPr/>
        <p:txBody>
          <a:bodyPr/>
          <a:lstStyle/>
          <a:p>
            <a:pPr>
              <a:defRPr/>
            </a:pPr>
            <a:fld id="{A274C76D-CD36-4EAF-ADF2-47DEB411A4C8}" type="datetime1">
              <a:rPr lang="en-US"/>
              <a:pPr>
                <a:defRPr/>
              </a:pPr>
              <a:t>9/8/2022</a:t>
            </a:fld>
            <a:endParaRPr lang="en-US"/>
          </a:p>
        </p:txBody>
      </p:sp>
      <p:sp>
        <p:nvSpPr>
          <p:cNvPr id="1064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8B317E7-AEEB-4F2D-8159-74F7BBD12698}" type="slidenum">
              <a:rPr lang="ar-SA" sz="1200">
                <a:solidFill>
                  <a:schemeClr val="tx2">
                    <a:shade val="90000"/>
                  </a:schemeClr>
                </a:solidFill>
                <a:latin typeface="Arial" charset="0"/>
                <a:cs typeface="Arial" charset="0"/>
              </a:rPr>
              <a:pPr algn="r">
                <a:defRPr/>
              </a:pPr>
              <a:t>109</a:t>
            </a:fld>
            <a:endParaRPr lang="en-US" sz="1200">
              <a:solidFill>
                <a:schemeClr val="tx2">
                  <a:shade val="90000"/>
                </a:schemeClr>
              </a:solidFill>
              <a:latin typeface="Arial" charset="0"/>
              <a:cs typeface="Arial" charset="0"/>
            </a:endParaRPr>
          </a:p>
        </p:txBody>
      </p:sp>
      <p:sp>
        <p:nvSpPr>
          <p:cNvPr id="11059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940AA0DA-5EF5-49B3-8C7A-0053D169AD2B}" type="slidenum">
              <a:rPr lang="ar-SA"/>
              <a:pPr>
                <a:defRPr/>
              </a:pPr>
              <a:t>11</a:t>
            </a:fld>
            <a:endParaRPr lang="en-US"/>
          </a:p>
        </p:txBody>
      </p:sp>
      <p:sp>
        <p:nvSpPr>
          <p:cNvPr id="15362" name="Rectangle 2"/>
          <p:cNvSpPr>
            <a:spLocks noGrp="1" noChangeArrowheads="1"/>
          </p:cNvSpPr>
          <p:nvPr>
            <p:ph type="title"/>
          </p:nvPr>
        </p:nvSpPr>
        <p:spPr>
          <a:xfrm>
            <a:off x="663575" y="447661"/>
            <a:ext cx="8229600" cy="981075"/>
          </a:xfrm>
        </p:spPr>
        <p:txBody>
          <a:bodyPr/>
          <a:lstStyle/>
          <a:p>
            <a:pPr algn="ctr" rtl="1" eaLnBrk="1" hangingPunct="1"/>
            <a:r>
              <a:rPr lang="ar-IQ" dirty="0" smtClean="0"/>
              <a:t>مفردات المادة</a:t>
            </a:r>
            <a:endParaRPr lang="en-US" dirty="0" smtClean="0"/>
          </a:p>
        </p:txBody>
      </p:sp>
      <p:sp>
        <p:nvSpPr>
          <p:cNvPr id="15363" name="Rectangle 3"/>
          <p:cNvSpPr>
            <a:spLocks noGrp="1" noChangeArrowheads="1"/>
          </p:cNvSpPr>
          <p:nvPr>
            <p:ph idx="1"/>
          </p:nvPr>
        </p:nvSpPr>
        <p:spPr>
          <a:xfrm>
            <a:off x="468313" y="1981231"/>
            <a:ext cx="8229600" cy="5876925"/>
          </a:xfrm>
        </p:spPr>
        <p:txBody>
          <a:bodyPr/>
          <a:lstStyle/>
          <a:p>
            <a:pPr algn="ctr" rtl="1" eaLnBrk="1" hangingPunct="1"/>
            <a:r>
              <a:rPr lang="ar-IQ" b="1" u="sng" dirty="0" smtClean="0">
                <a:ea typeface="Majalla UI"/>
              </a:rPr>
              <a:t>الأسبوع الثاني عشر </a:t>
            </a:r>
            <a:endParaRPr lang="ar-IQ" dirty="0" smtClean="0">
              <a:ea typeface="Majalla UI"/>
            </a:endParaRPr>
          </a:p>
          <a:p>
            <a:pPr algn="r" rtl="1" eaLnBrk="1" hangingPunct="1">
              <a:buFont typeface="Wingdings" pitchFamily="2" charset="2"/>
              <a:buChar char="ü"/>
            </a:pPr>
            <a:r>
              <a:rPr lang="ar-IQ" dirty="0" smtClean="0">
                <a:ea typeface="Majalla UI"/>
              </a:rPr>
              <a:t>العلاقات القنصلية </a:t>
            </a:r>
          </a:p>
          <a:p>
            <a:pPr algn="r" rtl="1" eaLnBrk="1" hangingPunct="1">
              <a:buNone/>
            </a:pPr>
            <a:r>
              <a:rPr lang="ar-IQ" dirty="0" smtClean="0">
                <a:ea typeface="Majalla UI"/>
              </a:rPr>
              <a:t>5- ممارسة الإعمال القنصلية نيابة عن دولة ثالثة وتعيين القنصل نفسه من قبل دولتين أو أكثر. </a:t>
            </a:r>
          </a:p>
          <a:p>
            <a:pPr algn="r" rtl="1" eaLnBrk="1" hangingPunct="1">
              <a:buNone/>
            </a:pPr>
            <a:r>
              <a:rPr lang="ar-IQ" dirty="0" smtClean="0">
                <a:ea typeface="Majalla UI"/>
              </a:rPr>
              <a:t> 6-ممارسة الإعمال القنصلية في دولة ثالثة. </a:t>
            </a:r>
          </a:p>
          <a:p>
            <a:pPr algn="r" rtl="1" eaLnBrk="1" hangingPunct="1">
              <a:buNone/>
            </a:pPr>
            <a:r>
              <a:rPr lang="ar-IQ" dirty="0" smtClean="0">
                <a:ea typeface="Majalla UI"/>
              </a:rPr>
              <a:t>  7-جنسية الموظفين القنصليين .</a:t>
            </a:r>
          </a:p>
          <a:p>
            <a:pPr algn="r" rtl="1" eaLnBrk="1" hangingPunct="1">
              <a:buNone/>
            </a:pPr>
            <a:r>
              <a:rPr lang="ar-IQ" dirty="0" smtClean="0">
                <a:ea typeface="Majalla UI"/>
              </a:rPr>
              <a:t>                   </a:t>
            </a:r>
          </a:p>
        </p:txBody>
      </p:sp>
      <p:sp>
        <p:nvSpPr>
          <p:cNvPr id="12290" name="Date Placeholder 3"/>
          <p:cNvSpPr>
            <a:spLocks noGrp="1"/>
          </p:cNvSpPr>
          <p:nvPr>
            <p:ph type="dt" sz="quarter" idx="10"/>
          </p:nvPr>
        </p:nvSpPr>
        <p:spPr/>
        <p:txBody>
          <a:bodyPr/>
          <a:lstStyle/>
          <a:p>
            <a:pPr>
              <a:defRPr/>
            </a:pPr>
            <a:fld id="{4A147D58-7E88-4528-B467-4CFF51BC1002}" type="datetime1">
              <a:rPr lang="en-US"/>
              <a:pPr>
                <a:defRPr/>
              </a:pPr>
              <a:t>9/8/2022</a:t>
            </a:fld>
            <a:endParaRPr lang="en-US"/>
          </a:p>
        </p:txBody>
      </p:sp>
      <p:sp>
        <p:nvSpPr>
          <p:cNvPr id="1229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F843679-9AA9-47FB-9A1E-4AAEC2E5A4CA}" type="slidenum">
              <a:rPr lang="ar-SA" sz="1200">
                <a:solidFill>
                  <a:schemeClr val="tx2">
                    <a:shade val="90000"/>
                  </a:schemeClr>
                </a:solidFill>
                <a:latin typeface="Arial" charset="0"/>
                <a:cs typeface="Arial" charset="0"/>
              </a:rPr>
              <a:pPr algn="r">
                <a:defRPr/>
              </a:pPr>
              <a:t>11</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EA82D49-BADD-42D1-9B1F-0AD770C7EFD5}" type="slidenum">
              <a:rPr lang="ar-SA"/>
              <a:pPr>
                <a:defRPr/>
              </a:pPr>
              <a:t>110</a:t>
            </a:fld>
            <a:endParaRPr lang="en-US"/>
          </a:p>
        </p:txBody>
      </p:sp>
      <p:sp>
        <p:nvSpPr>
          <p:cNvPr id="111618" name="Rectangle 2"/>
          <p:cNvSpPr>
            <a:spLocks noGrp="1" noChangeArrowheads="1"/>
          </p:cNvSpPr>
          <p:nvPr>
            <p:ph type="title"/>
          </p:nvPr>
        </p:nvSpPr>
        <p:spPr>
          <a:xfrm>
            <a:off x="468313" y="157151"/>
            <a:ext cx="8064500" cy="1628775"/>
          </a:xfrm>
        </p:spPr>
        <p:txBody>
          <a:bodyPr/>
          <a:lstStyle/>
          <a:p>
            <a:pPr algn="ctr" rtl="1" eaLnBrk="1" hangingPunct="1"/>
            <a:r>
              <a:rPr lang="ar-SA" sz="3600" dirty="0" smtClean="0"/>
              <a:t/>
            </a:r>
            <a:br>
              <a:rPr lang="ar-SA" sz="3600" dirty="0" smtClean="0"/>
            </a:br>
            <a:r>
              <a:rPr lang="ar-SA" sz="3600" dirty="0" smtClean="0"/>
              <a:t/>
            </a:r>
            <a:br>
              <a:rPr lang="ar-SA" sz="3600" dirty="0" smtClean="0"/>
            </a:br>
            <a:r>
              <a:rPr lang="ar-SA" sz="3600" dirty="0" smtClean="0"/>
              <a:t/>
            </a:r>
            <a:br>
              <a:rPr lang="ar-SA" sz="3600" dirty="0" smtClean="0"/>
            </a:br>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 </a:t>
            </a:r>
            <a:r>
              <a:rPr lang="ar-IQ" sz="3600" dirty="0" smtClean="0"/>
              <a:t> </a:t>
            </a:r>
            <a:endParaRPr lang="en-US" sz="3600" dirty="0" smtClean="0">
              <a:cs typeface="Traditional Arabic" pitchFamily="18" charset="-78"/>
            </a:endParaRPr>
          </a:p>
        </p:txBody>
      </p:sp>
      <p:sp>
        <p:nvSpPr>
          <p:cNvPr id="111619" name="Rectangle 3"/>
          <p:cNvSpPr>
            <a:spLocks noGrp="1" noChangeArrowheads="1"/>
          </p:cNvSpPr>
          <p:nvPr>
            <p:ph idx="1"/>
          </p:nvPr>
        </p:nvSpPr>
        <p:spPr/>
        <p:txBody>
          <a:bodyPr/>
          <a:lstStyle/>
          <a:p>
            <a:pPr algn="r" rtl="1" eaLnBrk="1" hangingPunct="1"/>
            <a:r>
              <a:rPr lang="ar-IQ" u="sng" dirty="0" smtClean="0">
                <a:ea typeface="Majalla UI"/>
              </a:rPr>
              <a:t>اللجوء إلى البعثة الدبلوماسية</a:t>
            </a:r>
            <a:r>
              <a:rPr lang="ar-IQ" dirty="0" smtClean="0">
                <a:ea typeface="Majalla UI"/>
              </a:rPr>
              <a:t> </a:t>
            </a:r>
          </a:p>
          <a:p>
            <a:pPr algn="r" rtl="1" eaLnBrk="1" hangingPunct="1"/>
            <a:r>
              <a:rPr lang="ar-IQ" dirty="0" smtClean="0">
                <a:ea typeface="Majalla UI"/>
              </a:rPr>
              <a:t>لم تتطرق الاتفاقية لموضوع اللجوء .</a:t>
            </a:r>
          </a:p>
          <a:p>
            <a:pPr algn="r" rtl="1" eaLnBrk="1" hangingPunct="1"/>
            <a:r>
              <a:rPr lang="ar-IQ" dirty="0" smtClean="0">
                <a:ea typeface="Majalla UI"/>
              </a:rPr>
              <a:t>لا يمنع من عقد اتفاقيات خاصة تمنح  بموجبها حق اللجوء السياسي في بعثاتها (بيرو-كولومبيا ).</a:t>
            </a:r>
          </a:p>
          <a:p>
            <a:pPr algn="r" rtl="1" eaLnBrk="1" hangingPunct="1"/>
            <a:r>
              <a:rPr lang="ar-IQ" dirty="0" smtClean="0">
                <a:ea typeface="Majalla UI"/>
              </a:rPr>
              <a:t>تجاهل موضوع اللجوء الدبلوماسي لكونه جزء من حق اللجوء في القانون الدولي ويحتاج إلى تقنين. </a:t>
            </a:r>
          </a:p>
        </p:txBody>
      </p:sp>
      <p:sp>
        <p:nvSpPr>
          <p:cNvPr id="107522" name="Date Placeholder 3"/>
          <p:cNvSpPr>
            <a:spLocks noGrp="1"/>
          </p:cNvSpPr>
          <p:nvPr>
            <p:ph type="dt" sz="quarter" idx="10"/>
          </p:nvPr>
        </p:nvSpPr>
        <p:spPr/>
        <p:txBody>
          <a:bodyPr/>
          <a:lstStyle/>
          <a:p>
            <a:pPr>
              <a:defRPr/>
            </a:pPr>
            <a:fld id="{029204FA-C81D-493B-A3AB-CA6AA4FC1DD3}" type="datetime1">
              <a:rPr lang="en-US"/>
              <a:pPr>
                <a:defRPr/>
              </a:pPr>
              <a:t>9/8/2022</a:t>
            </a:fld>
            <a:endParaRPr lang="en-US"/>
          </a:p>
        </p:txBody>
      </p:sp>
      <p:sp>
        <p:nvSpPr>
          <p:cNvPr id="1075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9842D59-885C-4188-8542-ECAADEBC04E9}" type="slidenum">
              <a:rPr lang="ar-SA" sz="1200">
                <a:solidFill>
                  <a:schemeClr val="tx2">
                    <a:shade val="90000"/>
                  </a:schemeClr>
                </a:solidFill>
                <a:latin typeface="Arial" charset="0"/>
                <a:cs typeface="Arial" charset="0"/>
              </a:rPr>
              <a:pPr algn="r">
                <a:defRPr/>
              </a:pPr>
              <a:t>110</a:t>
            </a:fld>
            <a:endParaRPr lang="en-US" sz="1200">
              <a:solidFill>
                <a:schemeClr val="tx2">
                  <a:shade val="90000"/>
                </a:schemeClr>
              </a:solidFill>
              <a:latin typeface="Arial" charset="0"/>
              <a:cs typeface="Arial" charset="0"/>
            </a:endParaRPr>
          </a:p>
        </p:txBody>
      </p:sp>
      <p:sp>
        <p:nvSpPr>
          <p:cNvPr id="11162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2A66526-2B73-447C-B382-50C6F9A28A86}" type="slidenum">
              <a:rPr lang="ar-SA"/>
              <a:pPr>
                <a:defRPr/>
              </a:pPr>
              <a:t>111</a:t>
            </a:fld>
            <a:endParaRPr lang="en-US"/>
          </a:p>
        </p:txBody>
      </p:sp>
      <p:sp>
        <p:nvSpPr>
          <p:cNvPr id="112642" name="Rectangle 2"/>
          <p:cNvSpPr>
            <a:spLocks noGrp="1" noChangeArrowheads="1"/>
          </p:cNvSpPr>
          <p:nvPr>
            <p:ph type="title"/>
          </p:nvPr>
        </p:nvSpPr>
        <p:spPr>
          <a:xfrm>
            <a:off x="468313" y="874701"/>
            <a:ext cx="8075612" cy="911225"/>
          </a:xfrm>
        </p:spPr>
        <p:txBody>
          <a:bodyPr/>
          <a:lstStyle/>
          <a:p>
            <a:pPr algn="ctr" rtl="1" eaLnBrk="1" hangingPunct="1"/>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112643" name="Rectangle 3"/>
          <p:cNvSpPr>
            <a:spLocks noGrp="1" noChangeArrowheads="1"/>
          </p:cNvSpPr>
          <p:nvPr>
            <p:ph idx="1"/>
          </p:nvPr>
        </p:nvSpPr>
        <p:spPr>
          <a:xfrm>
            <a:off x="457200" y="2039959"/>
            <a:ext cx="8229600" cy="4389437"/>
          </a:xfrm>
        </p:spPr>
        <p:txBody>
          <a:bodyPr/>
          <a:lstStyle/>
          <a:p>
            <a:pPr algn="r" rtl="1" eaLnBrk="1" hangingPunct="1"/>
            <a:r>
              <a:rPr lang="ar-IQ" sz="2800" u="sng" dirty="0" smtClean="0">
                <a:ea typeface="Majalla UI"/>
              </a:rPr>
              <a:t>حرية الاتصال</a:t>
            </a:r>
          </a:p>
          <a:p>
            <a:pPr algn="r" rtl="1" eaLnBrk="1" hangingPunct="1"/>
            <a:r>
              <a:rPr lang="ar-IQ" sz="2800" dirty="0" smtClean="0">
                <a:ea typeface="Majalla UI"/>
              </a:rPr>
              <a:t>تتمتع البعثة بحرية وحماية الاتصال لجميع الإغراض الرسمية .</a:t>
            </a:r>
          </a:p>
          <a:p>
            <a:pPr algn="r" rtl="1" eaLnBrk="1" hangingPunct="1"/>
            <a:r>
              <a:rPr lang="ar-IQ" sz="2800" dirty="0" smtClean="0">
                <a:ea typeface="Majalla UI"/>
              </a:rPr>
              <a:t>من حق البعثة:</a:t>
            </a:r>
          </a:p>
          <a:p>
            <a:pPr algn="r" rtl="1" eaLnBrk="1" hangingPunct="1"/>
            <a:r>
              <a:rPr lang="ar-IQ" sz="2800" dirty="0" smtClean="0">
                <a:ea typeface="Majalla UI"/>
              </a:rPr>
              <a:t> استخدام جميع وسائل وأجهزة الاتصال المناسبة والمتوفرة.</a:t>
            </a:r>
          </a:p>
          <a:p>
            <a:pPr algn="r" rtl="1" eaLnBrk="1" hangingPunct="1"/>
            <a:r>
              <a:rPr lang="ar-IQ" sz="2800" dirty="0" smtClean="0">
                <a:ea typeface="Majalla UI"/>
              </a:rPr>
              <a:t> المراسلة بالرموز أو الشفرة أو عن طريق حامل الحقيبة الدبلوماسية. </a:t>
            </a:r>
          </a:p>
          <a:p>
            <a:pPr algn="r" rtl="1" eaLnBrk="1" hangingPunct="1"/>
            <a:r>
              <a:rPr lang="ar-IQ" sz="2800" dirty="0" smtClean="0">
                <a:ea typeface="Majalla UI"/>
              </a:rPr>
              <a:t>الحرية مقيدة بالموافقة وعلى أساس المعاملة بالمثل. </a:t>
            </a:r>
          </a:p>
          <a:p>
            <a:pPr algn="r" rtl="1" eaLnBrk="1" hangingPunct="1"/>
            <a:r>
              <a:rPr lang="ar-IQ" sz="2800" dirty="0" smtClean="0">
                <a:ea typeface="Majalla UI"/>
              </a:rPr>
              <a:t>حرمة المراسلات مصونة. </a:t>
            </a:r>
          </a:p>
        </p:txBody>
      </p:sp>
      <p:sp>
        <p:nvSpPr>
          <p:cNvPr id="108546" name="Date Placeholder 3"/>
          <p:cNvSpPr>
            <a:spLocks noGrp="1"/>
          </p:cNvSpPr>
          <p:nvPr>
            <p:ph type="dt" sz="quarter" idx="10"/>
          </p:nvPr>
        </p:nvSpPr>
        <p:spPr/>
        <p:txBody>
          <a:bodyPr/>
          <a:lstStyle/>
          <a:p>
            <a:pPr>
              <a:defRPr/>
            </a:pPr>
            <a:fld id="{4F48776F-7B42-48A2-B181-CEB71085CE65}" type="datetime1">
              <a:rPr lang="en-US"/>
              <a:pPr>
                <a:defRPr/>
              </a:pPr>
              <a:t>9/8/2022</a:t>
            </a:fld>
            <a:endParaRPr lang="en-US"/>
          </a:p>
        </p:txBody>
      </p:sp>
      <p:sp>
        <p:nvSpPr>
          <p:cNvPr id="1085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C36D12E-9654-4617-A9F8-F203277B9B58}" type="slidenum">
              <a:rPr lang="ar-SA" sz="1200">
                <a:solidFill>
                  <a:schemeClr val="tx2">
                    <a:shade val="90000"/>
                  </a:schemeClr>
                </a:solidFill>
                <a:latin typeface="Arial" charset="0"/>
                <a:cs typeface="Arial" charset="0"/>
              </a:rPr>
              <a:pPr algn="r">
                <a:defRPr/>
              </a:pPr>
              <a:t>111</a:t>
            </a:fld>
            <a:endParaRPr lang="en-US" sz="1200">
              <a:solidFill>
                <a:schemeClr val="tx2">
                  <a:shade val="90000"/>
                </a:schemeClr>
              </a:solidFill>
              <a:latin typeface="Arial" charset="0"/>
              <a:cs typeface="Arial" charset="0"/>
            </a:endParaRPr>
          </a:p>
        </p:txBody>
      </p:sp>
      <p:sp>
        <p:nvSpPr>
          <p:cNvPr id="11264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5797150-3360-4170-828A-768F7A222F6F}" type="slidenum">
              <a:rPr lang="ar-SA"/>
              <a:pPr>
                <a:defRPr/>
              </a:pPr>
              <a:t>112</a:t>
            </a:fld>
            <a:endParaRPr lang="en-US"/>
          </a:p>
        </p:txBody>
      </p:sp>
      <p:sp>
        <p:nvSpPr>
          <p:cNvPr id="113666" name="Rectangle 2"/>
          <p:cNvSpPr>
            <a:spLocks noGrp="1" noChangeArrowheads="1"/>
          </p:cNvSpPr>
          <p:nvPr>
            <p:ph type="title"/>
          </p:nvPr>
        </p:nvSpPr>
        <p:spPr>
          <a:xfrm>
            <a:off x="519113" y="874701"/>
            <a:ext cx="8075612" cy="911225"/>
          </a:xfrm>
        </p:spPr>
        <p:txBody>
          <a:bodyPr/>
          <a:lstStyle/>
          <a:p>
            <a:pPr algn="ctr" rtl="1" eaLnBrk="1" hangingPunct="1"/>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113667" name="Rectangle 3"/>
          <p:cNvSpPr>
            <a:spLocks noGrp="1" noChangeArrowheads="1"/>
          </p:cNvSpPr>
          <p:nvPr>
            <p:ph idx="1"/>
          </p:nvPr>
        </p:nvSpPr>
        <p:spPr>
          <a:xfrm>
            <a:off x="457200" y="2111397"/>
            <a:ext cx="8229600" cy="4389437"/>
          </a:xfrm>
        </p:spPr>
        <p:txBody>
          <a:bodyPr/>
          <a:lstStyle/>
          <a:p>
            <a:pPr algn="r" rtl="1" eaLnBrk="1" hangingPunct="1"/>
            <a:r>
              <a:rPr lang="ar-IQ" u="sng" dirty="0" smtClean="0">
                <a:ea typeface="Majalla UI"/>
              </a:rPr>
              <a:t>الحقيبة الدبلوماسية</a:t>
            </a:r>
            <a:r>
              <a:rPr lang="ar-IQ" dirty="0" smtClean="0">
                <a:ea typeface="Majalla UI"/>
              </a:rPr>
              <a:t>  </a:t>
            </a:r>
          </a:p>
          <a:p>
            <a:pPr algn="r" rtl="1" eaLnBrk="1" hangingPunct="1"/>
            <a:r>
              <a:rPr lang="ar-IQ" dirty="0" smtClean="0">
                <a:ea typeface="Majalla UI"/>
              </a:rPr>
              <a:t>البعثة تتكفل بنفسها نقل مراسلاتها ووثائقها أو إي شيء مخصص للإغراض الرسمية. </a:t>
            </a:r>
          </a:p>
          <a:p>
            <a:pPr algn="r" rtl="1" eaLnBrk="1" hangingPunct="1"/>
            <a:r>
              <a:rPr lang="ar-IQ" dirty="0" smtClean="0">
                <a:ea typeface="Majalla UI"/>
              </a:rPr>
              <a:t>من حق البعثة استخدام الحقيبة الدبلوماسية لنقل بريدها الدبلوماسي. </a:t>
            </a:r>
          </a:p>
          <a:p>
            <a:pPr algn="r" rtl="1" eaLnBrk="1" hangingPunct="1"/>
            <a:r>
              <a:rPr lang="ar-IQ" dirty="0" smtClean="0">
                <a:ea typeface="Majalla UI"/>
              </a:rPr>
              <a:t>الحقيبة لها حرمة مطلقة غير مقيدة ولا يجوز تفتيشها. </a:t>
            </a:r>
          </a:p>
          <a:p>
            <a:pPr algn="r" rtl="1" eaLnBrk="1" hangingPunct="1"/>
            <a:r>
              <a:rPr lang="ar-IQ" dirty="0" smtClean="0">
                <a:ea typeface="Majalla UI"/>
              </a:rPr>
              <a:t>للدولة المستقبلة فقط حق رفض الدخول ورَدها. </a:t>
            </a:r>
          </a:p>
        </p:txBody>
      </p:sp>
      <p:sp>
        <p:nvSpPr>
          <p:cNvPr id="109570" name="Date Placeholder 3"/>
          <p:cNvSpPr>
            <a:spLocks noGrp="1"/>
          </p:cNvSpPr>
          <p:nvPr>
            <p:ph type="dt" sz="quarter" idx="10"/>
          </p:nvPr>
        </p:nvSpPr>
        <p:spPr/>
        <p:txBody>
          <a:bodyPr/>
          <a:lstStyle/>
          <a:p>
            <a:pPr>
              <a:defRPr/>
            </a:pPr>
            <a:fld id="{232DFC25-5E4B-4997-A3A3-5A9509C4EB4C}" type="datetime1">
              <a:rPr lang="en-US"/>
              <a:pPr>
                <a:defRPr/>
              </a:pPr>
              <a:t>9/8/2022</a:t>
            </a:fld>
            <a:endParaRPr lang="en-US"/>
          </a:p>
        </p:txBody>
      </p:sp>
      <p:sp>
        <p:nvSpPr>
          <p:cNvPr id="1095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00E91C5-BC49-4556-8627-E2D303850BFC}" type="slidenum">
              <a:rPr lang="ar-SA" sz="1200">
                <a:solidFill>
                  <a:schemeClr val="tx2">
                    <a:shade val="90000"/>
                  </a:schemeClr>
                </a:solidFill>
                <a:latin typeface="Arial" charset="0"/>
                <a:cs typeface="Arial" charset="0"/>
              </a:rPr>
              <a:pPr algn="r">
                <a:defRPr/>
              </a:pPr>
              <a:t>112</a:t>
            </a:fld>
            <a:endParaRPr lang="en-US" sz="1200">
              <a:solidFill>
                <a:schemeClr val="tx2">
                  <a:shade val="90000"/>
                </a:schemeClr>
              </a:solidFill>
              <a:latin typeface="Arial" charset="0"/>
              <a:cs typeface="Arial" charset="0"/>
            </a:endParaRPr>
          </a:p>
        </p:txBody>
      </p:sp>
      <p:sp>
        <p:nvSpPr>
          <p:cNvPr id="11367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C3D3EA8-2BCD-4FA2-BAE6-D57CF5B8AD2E}" type="slidenum">
              <a:rPr lang="ar-SA"/>
              <a:pPr>
                <a:defRPr/>
              </a:pPr>
              <a:t>113</a:t>
            </a:fld>
            <a:endParaRPr lang="en-US"/>
          </a:p>
        </p:txBody>
      </p:sp>
      <p:sp>
        <p:nvSpPr>
          <p:cNvPr id="114690" name="Rectangle 2"/>
          <p:cNvSpPr>
            <a:spLocks noGrp="1" noChangeArrowheads="1"/>
          </p:cNvSpPr>
          <p:nvPr>
            <p:ph type="title"/>
          </p:nvPr>
        </p:nvSpPr>
        <p:spPr>
          <a:xfrm>
            <a:off x="468313" y="874701"/>
            <a:ext cx="8075612" cy="911225"/>
          </a:xfrm>
        </p:spPr>
        <p:txBody>
          <a:bodyPr/>
          <a:lstStyle/>
          <a:p>
            <a:pPr algn="ctr" rtl="1" eaLnBrk="1" hangingPunct="1"/>
            <a:r>
              <a:rPr lang="ar-IQ" sz="3600" dirty="0" smtClean="0"/>
              <a:t>ف/ا</a:t>
            </a:r>
            <a:r>
              <a:rPr lang="ar-SA" sz="3600" dirty="0" smtClean="0"/>
              <a:t>لحادي عشر </a:t>
            </a:r>
            <a:br>
              <a:rPr lang="ar-SA" sz="3600" dirty="0" smtClean="0"/>
            </a:br>
            <a:r>
              <a:rPr lang="ar-SA" sz="3600" dirty="0" smtClean="0"/>
              <a:t> </a:t>
            </a:r>
            <a:r>
              <a:rPr lang="ar-SA" sz="3600" b="1" dirty="0" smtClean="0"/>
              <a:t>نظام </a:t>
            </a:r>
            <a:r>
              <a:rPr lang="ar-IQ" sz="3600" b="1" dirty="0" smtClean="0"/>
              <a:t>الحصانات والامتيازات</a:t>
            </a:r>
            <a:r>
              <a:rPr lang="ar-SA" sz="3600" b="1" dirty="0" smtClean="0"/>
              <a:t> بشكل عام </a:t>
            </a:r>
            <a:endParaRPr lang="en-US" sz="3600" b="1" dirty="0" smtClean="0">
              <a:cs typeface="Traditional Arabic" pitchFamily="18" charset="-78"/>
            </a:endParaRPr>
          </a:p>
        </p:txBody>
      </p:sp>
      <p:sp>
        <p:nvSpPr>
          <p:cNvPr id="114691" name="Rectangle 3"/>
          <p:cNvSpPr>
            <a:spLocks noGrp="1" noChangeArrowheads="1"/>
          </p:cNvSpPr>
          <p:nvPr>
            <p:ph idx="1"/>
          </p:nvPr>
        </p:nvSpPr>
        <p:spPr/>
        <p:txBody>
          <a:bodyPr/>
          <a:lstStyle/>
          <a:p>
            <a:pPr algn="r" rtl="1" eaLnBrk="1" hangingPunct="1"/>
            <a:endParaRPr lang="ar-IQ" dirty="0" smtClean="0">
              <a:ea typeface="Majalla UI"/>
            </a:endParaRPr>
          </a:p>
          <a:p>
            <a:pPr algn="r" rtl="1" eaLnBrk="1" hangingPunct="1"/>
            <a:r>
              <a:rPr lang="ar-IQ" u="sng" dirty="0" smtClean="0">
                <a:ea typeface="Majalla UI"/>
              </a:rPr>
              <a:t>حامل الحقيبة الدبلوماسية </a:t>
            </a:r>
            <a:r>
              <a:rPr lang="ar-IQ" dirty="0" smtClean="0">
                <a:ea typeface="Majalla UI"/>
              </a:rPr>
              <a:t>/</a:t>
            </a:r>
          </a:p>
          <a:p>
            <a:pPr algn="r" rtl="1" eaLnBrk="1" hangingPunct="1"/>
            <a:r>
              <a:rPr lang="ar-IQ" dirty="0" smtClean="0">
                <a:ea typeface="Majalla UI"/>
              </a:rPr>
              <a:t>هو عادة موظف دائم في الخارجية .</a:t>
            </a:r>
          </a:p>
          <a:p>
            <a:pPr algn="r" rtl="1" eaLnBrk="1" hangingPunct="1"/>
            <a:r>
              <a:rPr lang="ar-IQ" dirty="0" smtClean="0">
                <a:ea typeface="Majalla UI"/>
              </a:rPr>
              <a:t>يتمتع بحصانة تامة.</a:t>
            </a:r>
          </a:p>
          <a:p>
            <a:pPr algn="r" rtl="1" eaLnBrk="1" hangingPunct="1"/>
            <a:r>
              <a:rPr lang="ar-IQ" dirty="0" smtClean="0">
                <a:ea typeface="Majalla UI"/>
              </a:rPr>
              <a:t>يزود بوثيقة شهادة إثبات انه حامل الحقيبة. </a:t>
            </a:r>
          </a:p>
          <a:p>
            <a:pPr algn="r" rtl="1" eaLnBrk="1" hangingPunct="1"/>
            <a:r>
              <a:rPr lang="ar-IQ" dirty="0" smtClean="0">
                <a:ea typeface="Majalla UI"/>
              </a:rPr>
              <a:t>الوثيقة تتضمن معلومات عن محتويات الحقيبة. </a:t>
            </a:r>
          </a:p>
        </p:txBody>
      </p:sp>
      <p:sp>
        <p:nvSpPr>
          <p:cNvPr id="110594" name="Date Placeholder 3"/>
          <p:cNvSpPr>
            <a:spLocks noGrp="1"/>
          </p:cNvSpPr>
          <p:nvPr>
            <p:ph type="dt" sz="quarter" idx="10"/>
          </p:nvPr>
        </p:nvSpPr>
        <p:spPr/>
        <p:txBody>
          <a:bodyPr/>
          <a:lstStyle/>
          <a:p>
            <a:pPr>
              <a:defRPr/>
            </a:pPr>
            <a:fld id="{CF1E11BC-BDC4-4076-9DB9-907E81A1F66E}" type="datetime1">
              <a:rPr lang="en-US"/>
              <a:pPr>
                <a:defRPr/>
              </a:pPr>
              <a:t>9/8/2022</a:t>
            </a:fld>
            <a:endParaRPr lang="en-US"/>
          </a:p>
        </p:txBody>
      </p:sp>
      <p:sp>
        <p:nvSpPr>
          <p:cNvPr id="11059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5B06428-D67F-4348-8908-4CEE133BA6D3}" type="slidenum">
              <a:rPr lang="ar-SA" sz="1200">
                <a:solidFill>
                  <a:schemeClr val="tx2">
                    <a:shade val="90000"/>
                  </a:schemeClr>
                </a:solidFill>
                <a:latin typeface="Arial" charset="0"/>
                <a:cs typeface="Arial" charset="0"/>
              </a:rPr>
              <a:pPr algn="r">
                <a:defRPr/>
              </a:pPr>
              <a:t>113</a:t>
            </a:fld>
            <a:endParaRPr lang="en-US" sz="1200">
              <a:solidFill>
                <a:schemeClr val="tx2">
                  <a:shade val="90000"/>
                </a:schemeClr>
              </a:solidFill>
              <a:latin typeface="Arial" charset="0"/>
              <a:cs typeface="Arial" charset="0"/>
            </a:endParaRPr>
          </a:p>
        </p:txBody>
      </p:sp>
      <p:sp>
        <p:nvSpPr>
          <p:cNvPr id="11469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3AF032A-BF31-493F-AA23-1F0D35175F2B}" type="slidenum">
              <a:rPr lang="ar-SA"/>
              <a:pPr>
                <a:defRPr/>
              </a:pPr>
              <a:t>114</a:t>
            </a:fld>
            <a:endParaRPr lang="en-US"/>
          </a:p>
        </p:txBody>
      </p:sp>
      <p:sp>
        <p:nvSpPr>
          <p:cNvPr id="115714" name="Rectangle 2"/>
          <p:cNvSpPr>
            <a:spLocks noGrp="1" noChangeArrowheads="1"/>
          </p:cNvSpPr>
          <p:nvPr>
            <p:ph type="title"/>
          </p:nvPr>
        </p:nvSpPr>
        <p:spPr>
          <a:xfrm>
            <a:off x="468313" y="446073"/>
            <a:ext cx="8075612" cy="911225"/>
          </a:xfrm>
        </p:spPr>
        <p:txBody>
          <a:bodyPr/>
          <a:lstStyle/>
          <a:p>
            <a:pPr algn="ctr" rtl="1" eaLnBrk="1" hangingPunct="1"/>
            <a:r>
              <a:rPr lang="ar-SA" sz="3600" b="1" dirty="0" smtClean="0"/>
              <a:t>نظام </a:t>
            </a:r>
            <a:r>
              <a:rPr lang="ar-IQ" sz="3600" b="1" dirty="0" smtClean="0"/>
              <a:t>الحصانات والامتيازات</a:t>
            </a:r>
            <a:r>
              <a:rPr lang="ar-SA" sz="3600" b="1" dirty="0" smtClean="0"/>
              <a:t> بشكل عام</a:t>
            </a:r>
            <a:endParaRPr lang="en-US" sz="3600" b="1" dirty="0" smtClean="0">
              <a:cs typeface="Traditional Arabic" pitchFamily="18" charset="-78"/>
            </a:endParaRPr>
          </a:p>
        </p:txBody>
      </p:sp>
      <p:sp>
        <p:nvSpPr>
          <p:cNvPr id="115715" name="Rectangle 3"/>
          <p:cNvSpPr>
            <a:spLocks noGrp="1" noChangeArrowheads="1"/>
          </p:cNvSpPr>
          <p:nvPr>
            <p:ph idx="1"/>
          </p:nvPr>
        </p:nvSpPr>
        <p:spPr/>
        <p:txBody>
          <a:bodyPr/>
          <a:lstStyle/>
          <a:p>
            <a:pPr algn="r" rtl="1" eaLnBrk="1" hangingPunct="1"/>
            <a:r>
              <a:rPr lang="ar-IQ" dirty="0" smtClean="0">
                <a:ea typeface="Majalla UI"/>
              </a:rPr>
              <a:t>حامل الحقيبة الدبلوماسية مؤقت.  </a:t>
            </a:r>
          </a:p>
          <a:p>
            <a:pPr algn="r" rtl="1" eaLnBrk="1" hangingPunct="1"/>
            <a:r>
              <a:rPr lang="ar-IQ" dirty="0" smtClean="0">
                <a:ea typeface="Majalla UI"/>
              </a:rPr>
              <a:t>من حق الدولة تكليف حامل حقيبة مؤقت .</a:t>
            </a:r>
          </a:p>
          <a:p>
            <a:pPr algn="r" rtl="1" eaLnBrk="1" hangingPunct="1"/>
            <a:r>
              <a:rPr lang="ar-IQ" dirty="0" smtClean="0">
                <a:ea typeface="Majalla UI"/>
              </a:rPr>
              <a:t>حامل الحقيبة المؤقت  لا يتمتع بالحصانة الكاملة. </a:t>
            </a:r>
          </a:p>
          <a:p>
            <a:pPr algn="r" rtl="1" eaLnBrk="1" hangingPunct="1"/>
            <a:r>
              <a:rPr lang="ar-IQ" dirty="0" smtClean="0">
                <a:ea typeface="Majalla UI"/>
              </a:rPr>
              <a:t>يجوز لقبطان الطائرة أو السفينة التجارية  نقل الحقيبة دون إن يعتبر حاملا لها ولا يتمتع بالحصانة .</a:t>
            </a:r>
          </a:p>
          <a:p>
            <a:pPr algn="r" rtl="1" eaLnBrk="1" hangingPunct="1"/>
            <a:r>
              <a:rPr lang="ar-IQ" dirty="0" smtClean="0">
                <a:ea typeface="Majalla UI"/>
              </a:rPr>
              <a:t>تتوقف الحصانة عند تسليم الحقيبة. </a:t>
            </a:r>
          </a:p>
        </p:txBody>
      </p:sp>
      <p:sp>
        <p:nvSpPr>
          <p:cNvPr id="111618" name="Date Placeholder 3"/>
          <p:cNvSpPr>
            <a:spLocks noGrp="1"/>
          </p:cNvSpPr>
          <p:nvPr>
            <p:ph type="dt" sz="quarter" idx="10"/>
          </p:nvPr>
        </p:nvSpPr>
        <p:spPr/>
        <p:txBody>
          <a:bodyPr/>
          <a:lstStyle/>
          <a:p>
            <a:pPr>
              <a:defRPr/>
            </a:pPr>
            <a:fld id="{8090B02B-A50E-4EED-A9CF-57A11E12FF4B}" type="datetime1">
              <a:rPr lang="en-US"/>
              <a:pPr>
                <a:defRPr/>
              </a:pPr>
              <a:t>9/8/2022</a:t>
            </a:fld>
            <a:endParaRPr lang="en-US"/>
          </a:p>
        </p:txBody>
      </p:sp>
      <p:sp>
        <p:nvSpPr>
          <p:cNvPr id="11161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1090834-5FAA-46D8-9CC9-FE50D5334E3C}" type="slidenum">
              <a:rPr lang="ar-SA" sz="1200">
                <a:solidFill>
                  <a:schemeClr val="tx2">
                    <a:shade val="90000"/>
                  </a:schemeClr>
                </a:solidFill>
                <a:latin typeface="Arial" charset="0"/>
                <a:cs typeface="Arial" charset="0"/>
              </a:rPr>
              <a:pPr algn="r">
                <a:defRPr/>
              </a:pPr>
              <a:t>114</a:t>
            </a:fld>
            <a:endParaRPr lang="en-US" sz="1200">
              <a:solidFill>
                <a:schemeClr val="tx2">
                  <a:shade val="90000"/>
                </a:schemeClr>
              </a:solidFill>
              <a:latin typeface="Arial" charset="0"/>
              <a:cs typeface="Arial" charset="0"/>
            </a:endParaRPr>
          </a:p>
        </p:txBody>
      </p:sp>
      <p:sp>
        <p:nvSpPr>
          <p:cNvPr id="11571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AED75E3-D796-46CC-91C3-2C79856844A3}" type="slidenum">
              <a:rPr lang="ar-SA"/>
              <a:pPr>
                <a:defRPr/>
              </a:pPr>
              <a:t>115</a:t>
            </a:fld>
            <a:endParaRPr lang="en-US"/>
          </a:p>
        </p:txBody>
      </p:sp>
      <p:sp>
        <p:nvSpPr>
          <p:cNvPr id="116738" name="Rectangle 2"/>
          <p:cNvSpPr>
            <a:spLocks noGrp="1" noChangeArrowheads="1"/>
          </p:cNvSpPr>
          <p:nvPr>
            <p:ph type="title"/>
          </p:nvPr>
        </p:nvSpPr>
        <p:spPr>
          <a:xfrm>
            <a:off x="468313" y="517511"/>
            <a:ext cx="8075612" cy="911225"/>
          </a:xfrm>
        </p:spPr>
        <p:txBody>
          <a:bodyPr/>
          <a:lstStyle/>
          <a:p>
            <a:pPr algn="ctr" rtl="1" eaLnBrk="1" hangingPunct="1"/>
            <a:r>
              <a:rPr lang="ar-SA" sz="3600" b="1" dirty="0" smtClean="0"/>
              <a:t>نظام </a:t>
            </a:r>
            <a:r>
              <a:rPr lang="ar-IQ" sz="3600" b="1" dirty="0" smtClean="0"/>
              <a:t>الحصانات والامتيازات</a:t>
            </a:r>
            <a:r>
              <a:rPr lang="ar-SA" sz="3600" b="1" dirty="0" smtClean="0"/>
              <a:t> بشكل عام</a:t>
            </a:r>
            <a:endParaRPr lang="en-US" sz="3600" b="1" dirty="0" smtClean="0">
              <a:cs typeface="Traditional Arabic" pitchFamily="18" charset="-78"/>
            </a:endParaRPr>
          </a:p>
        </p:txBody>
      </p:sp>
      <p:sp>
        <p:nvSpPr>
          <p:cNvPr id="116739" name="Rectangle 3"/>
          <p:cNvSpPr>
            <a:spLocks noGrp="1" noChangeArrowheads="1"/>
          </p:cNvSpPr>
          <p:nvPr>
            <p:ph idx="1"/>
          </p:nvPr>
        </p:nvSpPr>
        <p:spPr/>
        <p:txBody>
          <a:bodyPr/>
          <a:lstStyle/>
          <a:p>
            <a:pPr algn="r" rtl="1" eaLnBrk="1" hangingPunct="1"/>
            <a:r>
              <a:rPr lang="ar-IQ" dirty="0" smtClean="0">
                <a:ea typeface="Majalla UI"/>
              </a:rPr>
              <a:t>3-الحصانات والامتيازات الشخصية </a:t>
            </a:r>
          </a:p>
          <a:p>
            <a:pPr algn="r" rtl="1" eaLnBrk="1" hangingPunct="1">
              <a:buNone/>
            </a:pPr>
            <a:r>
              <a:rPr lang="ar-IQ" dirty="0" smtClean="0">
                <a:ea typeface="Majalla UI"/>
              </a:rPr>
              <a:t>أ/ الحصانة الشخصية الكاملة </a:t>
            </a:r>
          </a:p>
          <a:p>
            <a:pPr algn="r" rtl="1" eaLnBrk="1" hangingPunct="1"/>
            <a:r>
              <a:rPr lang="ar-IQ" dirty="0" smtClean="0">
                <a:ea typeface="Majalla UI"/>
              </a:rPr>
              <a:t>المشمولون بالحصانة الكاملة :</a:t>
            </a:r>
          </a:p>
          <a:p>
            <a:pPr algn="r" rtl="1" eaLnBrk="1" hangingPunct="1">
              <a:buNone/>
            </a:pPr>
            <a:r>
              <a:rPr lang="ar-IQ" dirty="0" smtClean="0">
                <a:ea typeface="Majalla UI"/>
              </a:rPr>
              <a:t>1-الممثلون الدبلوماسيون .</a:t>
            </a:r>
          </a:p>
          <a:p>
            <a:pPr algn="r" rtl="1" eaLnBrk="1" hangingPunct="1">
              <a:buNone/>
            </a:pPr>
            <a:r>
              <a:rPr lang="ar-IQ" dirty="0" smtClean="0">
                <a:ea typeface="Majalla UI"/>
              </a:rPr>
              <a:t>2- إفراد عائلاتهم من دون مواطني الدولة المستقبلة .</a:t>
            </a:r>
          </a:p>
        </p:txBody>
      </p:sp>
      <p:sp>
        <p:nvSpPr>
          <p:cNvPr id="112642" name="Date Placeholder 3"/>
          <p:cNvSpPr>
            <a:spLocks noGrp="1"/>
          </p:cNvSpPr>
          <p:nvPr>
            <p:ph type="dt" sz="quarter" idx="10"/>
          </p:nvPr>
        </p:nvSpPr>
        <p:spPr/>
        <p:txBody>
          <a:bodyPr/>
          <a:lstStyle/>
          <a:p>
            <a:pPr>
              <a:defRPr/>
            </a:pPr>
            <a:fld id="{A52EAC47-F2C8-46BF-BA31-32C7BC9BB3EA}" type="datetime1">
              <a:rPr lang="en-US"/>
              <a:pPr>
                <a:defRPr/>
              </a:pPr>
              <a:t>9/8/2022</a:t>
            </a:fld>
            <a:endParaRPr lang="en-US"/>
          </a:p>
        </p:txBody>
      </p:sp>
      <p:sp>
        <p:nvSpPr>
          <p:cNvPr id="11264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732F5F5-8E02-455F-8ABE-9E44419E9D6E}" type="slidenum">
              <a:rPr lang="ar-SA" sz="1200">
                <a:solidFill>
                  <a:schemeClr val="tx2">
                    <a:shade val="90000"/>
                  </a:schemeClr>
                </a:solidFill>
                <a:latin typeface="Arial" charset="0"/>
                <a:cs typeface="Arial" charset="0"/>
              </a:rPr>
              <a:pPr algn="r">
                <a:defRPr/>
              </a:pPr>
              <a:t>115</a:t>
            </a:fld>
            <a:endParaRPr lang="en-US" sz="1200">
              <a:solidFill>
                <a:schemeClr val="tx2">
                  <a:shade val="90000"/>
                </a:schemeClr>
              </a:solidFill>
              <a:latin typeface="Arial" charset="0"/>
              <a:cs typeface="Arial" charset="0"/>
            </a:endParaRPr>
          </a:p>
        </p:txBody>
      </p:sp>
      <p:sp>
        <p:nvSpPr>
          <p:cNvPr id="11674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B37FBB90-C4F7-42D4-BDDA-A91318CF28C8}" type="slidenum">
              <a:rPr lang="ar-SA"/>
              <a:pPr>
                <a:defRPr/>
              </a:pPr>
              <a:t>116</a:t>
            </a:fld>
            <a:endParaRPr lang="en-US"/>
          </a:p>
        </p:txBody>
      </p:sp>
      <p:sp>
        <p:nvSpPr>
          <p:cNvPr id="117762" name="Rectangle 2"/>
          <p:cNvSpPr>
            <a:spLocks noGrp="1" noChangeArrowheads="1"/>
          </p:cNvSpPr>
          <p:nvPr>
            <p:ph type="title"/>
          </p:nvPr>
        </p:nvSpPr>
        <p:spPr>
          <a:xfrm>
            <a:off x="468313" y="1017577"/>
            <a:ext cx="8075612" cy="911225"/>
          </a:xfrm>
        </p:spPr>
        <p:txBody>
          <a:bodyPr/>
          <a:lstStyle/>
          <a:p>
            <a:pPr algn="ctr" eaLnBrk="1" hangingPunct="1"/>
            <a:r>
              <a:rPr lang="ar-IQ" sz="3600" dirty="0" smtClean="0"/>
              <a:t>الحصانات والامتيازات </a:t>
            </a:r>
            <a:br>
              <a:rPr lang="ar-IQ" sz="3600" dirty="0" smtClean="0"/>
            </a:br>
            <a:endParaRPr lang="en-US" sz="3600" dirty="0" smtClean="0"/>
          </a:p>
        </p:txBody>
      </p:sp>
      <p:sp>
        <p:nvSpPr>
          <p:cNvPr id="117763" name="Rectangle 3"/>
          <p:cNvSpPr>
            <a:spLocks noGrp="1" noChangeArrowheads="1"/>
          </p:cNvSpPr>
          <p:nvPr>
            <p:ph idx="1"/>
          </p:nvPr>
        </p:nvSpPr>
        <p:spPr/>
        <p:txBody>
          <a:bodyPr/>
          <a:lstStyle/>
          <a:p>
            <a:pPr algn="r" rtl="1" eaLnBrk="1" hangingPunct="1">
              <a:lnSpc>
                <a:spcPct val="90000"/>
              </a:lnSpc>
            </a:pPr>
            <a:r>
              <a:rPr lang="ar-IQ" u="sng" dirty="0" smtClean="0">
                <a:ea typeface="Majalla UI"/>
              </a:rPr>
              <a:t>حرمة المبعوثين الدبلوماسيين وحصانتهم</a:t>
            </a:r>
          </a:p>
          <a:p>
            <a:pPr algn="r" rtl="1" eaLnBrk="1" hangingPunct="1">
              <a:lnSpc>
                <a:spcPct val="90000"/>
              </a:lnSpc>
            </a:pPr>
            <a:r>
              <a:rPr lang="ar-IQ" dirty="0" smtClean="0">
                <a:ea typeface="Majalla UI"/>
              </a:rPr>
              <a:t>الحرمة تعني  احترام المبعوث وعدم القبض عليه حتى في حالة الضرورة أو الطوارئ.  </a:t>
            </a:r>
          </a:p>
          <a:p>
            <a:pPr algn="r" rtl="1" eaLnBrk="1" hangingPunct="1">
              <a:lnSpc>
                <a:spcPct val="90000"/>
              </a:lnSpc>
            </a:pPr>
            <a:r>
              <a:rPr lang="ar-IQ" dirty="0" smtClean="0">
                <a:ea typeface="Majalla UI"/>
              </a:rPr>
              <a:t> منع الاعتداء على شخصه.</a:t>
            </a:r>
          </a:p>
          <a:p>
            <a:pPr algn="r" rtl="1" eaLnBrk="1" hangingPunct="1">
              <a:lnSpc>
                <a:spcPct val="90000"/>
              </a:lnSpc>
            </a:pPr>
            <a:r>
              <a:rPr lang="ar-IQ" dirty="0" smtClean="0">
                <a:ea typeface="Majalla UI"/>
              </a:rPr>
              <a:t>عدم ملاحقته الشخصية ومراقبته. </a:t>
            </a:r>
          </a:p>
          <a:p>
            <a:pPr algn="r" rtl="1" eaLnBrk="1" hangingPunct="1">
              <a:lnSpc>
                <a:spcPct val="90000"/>
              </a:lnSpc>
            </a:pPr>
            <a:r>
              <a:rPr lang="ar-IQ" dirty="0" smtClean="0">
                <a:ea typeface="Majalla UI"/>
              </a:rPr>
              <a:t>حامل الحقيبة أيضا يتمتع بالحرمة الشخصية. </a:t>
            </a:r>
          </a:p>
          <a:p>
            <a:pPr algn="r" rtl="1" eaLnBrk="1" hangingPunct="1">
              <a:lnSpc>
                <a:spcPct val="90000"/>
              </a:lnSpc>
            </a:pPr>
            <a:r>
              <a:rPr lang="ar-IQ" dirty="0" smtClean="0">
                <a:ea typeface="Majalla UI"/>
              </a:rPr>
              <a:t>حرمة المسكن الخاص للمبعوث وحمايته وكذلك ممتلكاته. </a:t>
            </a:r>
          </a:p>
          <a:p>
            <a:pPr algn="r" rtl="1" eaLnBrk="1" hangingPunct="1">
              <a:lnSpc>
                <a:spcPct val="90000"/>
              </a:lnSpc>
            </a:pPr>
            <a:r>
              <a:rPr lang="ar-IQ" dirty="0" smtClean="0">
                <a:ea typeface="Majalla UI"/>
              </a:rPr>
              <a:t>يشمل مفهوم السكن الخاص محل الإقامة المؤقت أيضا.    </a:t>
            </a:r>
          </a:p>
        </p:txBody>
      </p:sp>
      <p:sp>
        <p:nvSpPr>
          <p:cNvPr id="113666" name="Date Placeholder 3"/>
          <p:cNvSpPr>
            <a:spLocks noGrp="1"/>
          </p:cNvSpPr>
          <p:nvPr>
            <p:ph type="dt" sz="quarter" idx="10"/>
          </p:nvPr>
        </p:nvSpPr>
        <p:spPr/>
        <p:txBody>
          <a:bodyPr/>
          <a:lstStyle/>
          <a:p>
            <a:pPr>
              <a:defRPr/>
            </a:pPr>
            <a:fld id="{DDC4794E-AA7C-4B3A-8616-8263733A3FD7}" type="datetime1">
              <a:rPr lang="en-US"/>
              <a:pPr>
                <a:defRPr/>
              </a:pPr>
              <a:t>9/8/2022</a:t>
            </a:fld>
            <a:endParaRPr lang="en-US"/>
          </a:p>
        </p:txBody>
      </p:sp>
      <p:sp>
        <p:nvSpPr>
          <p:cNvPr id="11366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0B5632B-C837-4266-9083-67FF3A000881}" type="slidenum">
              <a:rPr lang="ar-SA" sz="1200">
                <a:solidFill>
                  <a:schemeClr val="tx2">
                    <a:shade val="90000"/>
                  </a:schemeClr>
                </a:solidFill>
                <a:latin typeface="Arial" charset="0"/>
                <a:cs typeface="Arial" charset="0"/>
              </a:rPr>
              <a:pPr algn="r">
                <a:defRPr/>
              </a:pPr>
              <a:t>116</a:t>
            </a:fld>
            <a:endParaRPr lang="en-US" sz="1200">
              <a:solidFill>
                <a:schemeClr val="tx2">
                  <a:shade val="90000"/>
                </a:schemeClr>
              </a:solidFill>
              <a:latin typeface="Arial" charset="0"/>
              <a:cs typeface="Arial" charset="0"/>
            </a:endParaRPr>
          </a:p>
        </p:txBody>
      </p:sp>
      <p:sp>
        <p:nvSpPr>
          <p:cNvPr id="11776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578B7DA-524E-4DB6-96DE-54B4BBB48C3E}" type="slidenum">
              <a:rPr lang="ar-SA"/>
              <a:pPr>
                <a:defRPr/>
              </a:pPr>
              <a:t>117</a:t>
            </a:fld>
            <a:endParaRPr lang="en-US"/>
          </a:p>
        </p:txBody>
      </p:sp>
      <p:sp>
        <p:nvSpPr>
          <p:cNvPr id="118786" name="Rectangle 2"/>
          <p:cNvSpPr>
            <a:spLocks noGrp="1" noChangeArrowheads="1"/>
          </p:cNvSpPr>
          <p:nvPr>
            <p:ph type="title"/>
          </p:nvPr>
        </p:nvSpPr>
        <p:spPr>
          <a:xfrm>
            <a:off x="468313" y="374635"/>
            <a:ext cx="8075612" cy="911225"/>
          </a:xfrm>
        </p:spPr>
        <p:txBody>
          <a:bodyPr/>
          <a:lstStyle/>
          <a:p>
            <a:pPr algn="ctr" rtl="1" eaLnBrk="1" hangingPunct="1"/>
            <a:r>
              <a:rPr lang="ar-SA" sz="3600" b="1" dirty="0" smtClean="0"/>
              <a:t>نظام </a:t>
            </a:r>
            <a:r>
              <a:rPr lang="ar-IQ" sz="3600" b="1" dirty="0" smtClean="0"/>
              <a:t>الحصانات والامتيازات</a:t>
            </a:r>
            <a:r>
              <a:rPr lang="ar-SA" sz="3600" b="1" dirty="0" smtClean="0"/>
              <a:t> بشكل عام</a:t>
            </a:r>
            <a:r>
              <a:rPr lang="ar-IQ" sz="3600" dirty="0" smtClean="0"/>
              <a:t> </a:t>
            </a:r>
            <a:endParaRPr lang="en-US" sz="3600" dirty="0" smtClean="0">
              <a:cs typeface="Traditional Arabic" pitchFamily="18" charset="-78"/>
            </a:endParaRPr>
          </a:p>
        </p:txBody>
      </p:sp>
      <p:sp>
        <p:nvSpPr>
          <p:cNvPr id="118787" name="Rectangle 3"/>
          <p:cNvSpPr>
            <a:spLocks noGrp="1" noChangeArrowheads="1"/>
          </p:cNvSpPr>
          <p:nvPr>
            <p:ph idx="1"/>
          </p:nvPr>
        </p:nvSpPr>
        <p:spPr/>
        <p:txBody>
          <a:bodyPr/>
          <a:lstStyle/>
          <a:p>
            <a:pPr algn="r" rtl="1" eaLnBrk="1" hangingPunct="1"/>
            <a:r>
              <a:rPr lang="ar-IQ" sz="2400" u="sng" dirty="0" smtClean="0">
                <a:ea typeface="Majalla UI"/>
              </a:rPr>
              <a:t>حصانة المبعوث من الاختصاص المحلي</a:t>
            </a:r>
            <a:r>
              <a:rPr lang="ar-IQ" sz="2400" dirty="0" smtClean="0">
                <a:ea typeface="Majalla UI"/>
              </a:rPr>
              <a:t>  </a:t>
            </a:r>
          </a:p>
          <a:p>
            <a:pPr algn="r" rtl="1" eaLnBrk="1" hangingPunct="1"/>
            <a:r>
              <a:rPr lang="ar-IQ" sz="2400" dirty="0" smtClean="0">
                <a:ea typeface="Majalla UI"/>
              </a:rPr>
              <a:t>الحصانة من الاختصاص الجنائي تكون كاملة. </a:t>
            </a:r>
          </a:p>
          <a:p>
            <a:pPr algn="r" rtl="1" eaLnBrk="1" hangingPunct="1"/>
            <a:r>
              <a:rPr lang="ar-IQ" sz="2400" dirty="0" smtClean="0">
                <a:ea typeface="Majalla UI"/>
              </a:rPr>
              <a:t>تشمل الحصانة جميع تصرفات الدبلوماسي وأفعاله الرسمية والشخصية إثناء العمل وخارجه. </a:t>
            </a:r>
          </a:p>
          <a:p>
            <a:pPr algn="r" rtl="1" eaLnBrk="1" hangingPunct="1"/>
            <a:r>
              <a:rPr lang="ar-IQ" sz="2400" dirty="0" smtClean="0">
                <a:ea typeface="Majalla UI"/>
              </a:rPr>
              <a:t>عدم جواز إلقاء القبض عليه. </a:t>
            </a:r>
          </a:p>
          <a:p>
            <a:pPr algn="r" rtl="1" eaLnBrk="1" hangingPunct="1"/>
            <a:r>
              <a:rPr lang="ar-IQ" sz="2400" dirty="0" smtClean="0">
                <a:ea typeface="Majalla UI"/>
              </a:rPr>
              <a:t>عدم جواز محاكمته أو إجباره على المثول إمام المحاكم .</a:t>
            </a:r>
          </a:p>
          <a:p>
            <a:pPr algn="r" rtl="1" eaLnBrk="1" hangingPunct="1"/>
            <a:r>
              <a:rPr lang="ar-IQ" sz="2400" dirty="0" smtClean="0">
                <a:ea typeface="Majalla UI"/>
              </a:rPr>
              <a:t>يجوز الإدلاء بشهادته كتابة دون المثول. </a:t>
            </a:r>
          </a:p>
          <a:p>
            <a:pPr algn="r" rtl="1" eaLnBrk="1" hangingPunct="1"/>
            <a:r>
              <a:rPr lang="ar-IQ" sz="2400" dirty="0" smtClean="0">
                <a:ea typeface="Majalla UI"/>
              </a:rPr>
              <a:t>عند ارتكابه فعل خطير فقط يمكن إعلانه شخصا غير مرغوب .</a:t>
            </a:r>
          </a:p>
        </p:txBody>
      </p:sp>
      <p:sp>
        <p:nvSpPr>
          <p:cNvPr id="114690" name="Date Placeholder 3"/>
          <p:cNvSpPr>
            <a:spLocks noGrp="1"/>
          </p:cNvSpPr>
          <p:nvPr>
            <p:ph type="dt" sz="quarter" idx="10"/>
          </p:nvPr>
        </p:nvSpPr>
        <p:spPr/>
        <p:txBody>
          <a:bodyPr/>
          <a:lstStyle/>
          <a:p>
            <a:pPr>
              <a:defRPr/>
            </a:pPr>
            <a:fld id="{5F06C8D8-B724-4321-87FB-6604095FC3AE}" type="datetime1">
              <a:rPr lang="en-US"/>
              <a:pPr>
                <a:defRPr/>
              </a:pPr>
              <a:t>9/8/2022</a:t>
            </a:fld>
            <a:endParaRPr lang="en-US"/>
          </a:p>
        </p:txBody>
      </p:sp>
      <p:sp>
        <p:nvSpPr>
          <p:cNvPr id="11469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EF80A64-339A-4D59-9B2D-EA985B618F69}" type="slidenum">
              <a:rPr lang="ar-SA" sz="1200">
                <a:solidFill>
                  <a:schemeClr val="tx2">
                    <a:shade val="90000"/>
                  </a:schemeClr>
                </a:solidFill>
                <a:latin typeface="Arial" charset="0"/>
                <a:cs typeface="Arial" charset="0"/>
              </a:rPr>
              <a:pPr algn="r">
                <a:defRPr/>
              </a:pPr>
              <a:t>117</a:t>
            </a:fld>
            <a:endParaRPr lang="en-US" sz="1200">
              <a:solidFill>
                <a:schemeClr val="tx2">
                  <a:shade val="90000"/>
                </a:schemeClr>
              </a:solidFill>
              <a:latin typeface="Arial" charset="0"/>
              <a:cs typeface="Arial" charset="0"/>
            </a:endParaRPr>
          </a:p>
        </p:txBody>
      </p:sp>
      <p:sp>
        <p:nvSpPr>
          <p:cNvPr id="11879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E0AC5F0-AB9B-40B1-BB96-6550E7DB1E96}" type="slidenum">
              <a:rPr lang="ar-SA"/>
              <a:pPr>
                <a:defRPr/>
              </a:pPr>
              <a:t>118</a:t>
            </a:fld>
            <a:endParaRPr lang="en-US"/>
          </a:p>
        </p:txBody>
      </p:sp>
      <p:sp>
        <p:nvSpPr>
          <p:cNvPr id="119810" name="Rectangle 2"/>
          <p:cNvSpPr>
            <a:spLocks noGrp="1" noChangeArrowheads="1"/>
          </p:cNvSpPr>
          <p:nvPr>
            <p:ph type="title"/>
          </p:nvPr>
        </p:nvSpPr>
        <p:spPr>
          <a:xfrm>
            <a:off x="468313" y="642926"/>
            <a:ext cx="8229600" cy="1143000"/>
          </a:xfrm>
        </p:spPr>
        <p:txBody>
          <a:bodyPr/>
          <a:lstStyle/>
          <a:p>
            <a:pPr algn="ctr" eaLnBrk="1" hangingPunct="1"/>
            <a:r>
              <a:rPr lang="ar-IQ" sz="3600" dirty="0" smtClean="0"/>
              <a:t>الحصانات والامتيازات </a:t>
            </a:r>
            <a:r>
              <a:rPr lang="en-US" sz="3600" dirty="0" smtClean="0"/>
              <a:t/>
            </a:r>
            <a:br>
              <a:rPr lang="en-US" sz="3600" dirty="0" smtClean="0"/>
            </a:br>
            <a:endParaRPr lang="en-US" sz="3600" dirty="0" smtClean="0"/>
          </a:p>
        </p:txBody>
      </p:sp>
      <p:sp>
        <p:nvSpPr>
          <p:cNvPr id="119811" name="Rectangle 3"/>
          <p:cNvSpPr>
            <a:spLocks noGrp="1" noChangeArrowheads="1"/>
          </p:cNvSpPr>
          <p:nvPr>
            <p:ph idx="1"/>
          </p:nvPr>
        </p:nvSpPr>
        <p:spPr/>
        <p:txBody>
          <a:bodyPr/>
          <a:lstStyle/>
          <a:p>
            <a:pPr algn="r" rtl="1" eaLnBrk="1" hangingPunct="1">
              <a:lnSpc>
                <a:spcPct val="90000"/>
              </a:lnSpc>
            </a:pPr>
            <a:r>
              <a:rPr lang="ar-IQ" sz="2400" dirty="0" smtClean="0">
                <a:ea typeface="Majalla UI"/>
              </a:rPr>
              <a:t>الحصانة من الاختصاص المدني والإداري. </a:t>
            </a:r>
          </a:p>
          <a:p>
            <a:pPr algn="r" rtl="1" eaLnBrk="1" hangingPunct="1">
              <a:lnSpc>
                <a:spcPct val="90000"/>
              </a:lnSpc>
            </a:pPr>
            <a:r>
              <a:rPr lang="ar-IQ" sz="2400" dirty="0" smtClean="0">
                <a:ea typeface="Majalla UI"/>
              </a:rPr>
              <a:t>تشمل الدبلوماسي وإفراد عائلته حصانة كاملة. </a:t>
            </a:r>
          </a:p>
          <a:p>
            <a:pPr algn="r" rtl="1" eaLnBrk="1" hangingPunct="1">
              <a:lnSpc>
                <a:spcPct val="90000"/>
              </a:lnSpc>
            </a:pPr>
            <a:r>
              <a:rPr lang="ar-IQ" sz="2400" dirty="0" smtClean="0">
                <a:ea typeface="Majalla UI"/>
              </a:rPr>
              <a:t>يتمتع بالحصانة من الاختصاص المدني والإداري.</a:t>
            </a:r>
          </a:p>
          <a:p>
            <a:pPr algn="r" rtl="1" eaLnBrk="1" hangingPunct="1">
              <a:lnSpc>
                <a:spcPct val="90000"/>
              </a:lnSpc>
            </a:pPr>
            <a:r>
              <a:rPr lang="ar-IQ" sz="2400" dirty="0" smtClean="0">
                <a:ea typeface="Majalla UI"/>
              </a:rPr>
              <a:t>لا يجوز حجز أو بيع الأثاث أو السيارة .</a:t>
            </a:r>
          </a:p>
          <a:p>
            <a:pPr algn="r" rtl="1" eaLnBrk="1" hangingPunct="1">
              <a:lnSpc>
                <a:spcPct val="90000"/>
              </a:lnSpc>
            </a:pPr>
            <a:r>
              <a:rPr lang="ar-IQ" sz="2400" dirty="0" smtClean="0">
                <a:ea typeface="Majalla UI"/>
              </a:rPr>
              <a:t>لا يجوز حجز الراتب. </a:t>
            </a:r>
          </a:p>
          <a:p>
            <a:pPr algn="r" rtl="1" eaLnBrk="1" hangingPunct="1">
              <a:lnSpc>
                <a:spcPct val="90000"/>
              </a:lnSpc>
            </a:pPr>
            <a:r>
              <a:rPr lang="ar-IQ" sz="2400" u="sng" dirty="0" smtClean="0">
                <a:ea typeface="Majalla UI"/>
              </a:rPr>
              <a:t>الاستثناء :</a:t>
            </a:r>
          </a:p>
          <a:p>
            <a:pPr algn="r" rtl="1" eaLnBrk="1" hangingPunct="1">
              <a:lnSpc>
                <a:spcPct val="90000"/>
              </a:lnSpc>
            </a:pPr>
            <a:r>
              <a:rPr lang="ar-IQ" sz="2400" dirty="0" smtClean="0">
                <a:ea typeface="Majalla UI"/>
              </a:rPr>
              <a:t>دعوى عينية لها علاقة  بعقار خاص. </a:t>
            </a:r>
          </a:p>
          <a:p>
            <a:pPr algn="r" rtl="1" eaLnBrk="1" hangingPunct="1">
              <a:lnSpc>
                <a:spcPct val="90000"/>
              </a:lnSpc>
            </a:pPr>
            <a:r>
              <a:rPr lang="ar-IQ" sz="2400" dirty="0" smtClean="0">
                <a:ea typeface="Majalla UI"/>
              </a:rPr>
              <a:t>دعوى متعلقة بشركة يكون طرفا فيها بصفته الشخصية. </a:t>
            </a:r>
          </a:p>
          <a:p>
            <a:pPr algn="r" rtl="1" eaLnBrk="1" hangingPunct="1">
              <a:lnSpc>
                <a:spcPct val="90000"/>
              </a:lnSpc>
            </a:pPr>
            <a:r>
              <a:rPr lang="ar-IQ" sz="2400" dirty="0" smtClean="0">
                <a:ea typeface="Majalla UI"/>
              </a:rPr>
              <a:t>دعوى متعلقة بمهنة حرة ونشاط تجاري.</a:t>
            </a:r>
          </a:p>
          <a:p>
            <a:pPr algn="r" rtl="1" eaLnBrk="1" hangingPunct="1">
              <a:lnSpc>
                <a:spcPct val="90000"/>
              </a:lnSpc>
            </a:pPr>
            <a:r>
              <a:rPr lang="ar-IQ" sz="2400" dirty="0" smtClean="0">
                <a:ea typeface="Majalla UI"/>
              </a:rPr>
              <a:t>في حالة الاستثناء يخضع المنزل الخاص لاختصاص المحاكم المدنية . </a:t>
            </a:r>
          </a:p>
        </p:txBody>
      </p:sp>
      <p:sp>
        <p:nvSpPr>
          <p:cNvPr id="115714" name="Date Placeholder 3"/>
          <p:cNvSpPr>
            <a:spLocks noGrp="1"/>
          </p:cNvSpPr>
          <p:nvPr>
            <p:ph type="dt" sz="quarter" idx="10"/>
          </p:nvPr>
        </p:nvSpPr>
        <p:spPr/>
        <p:txBody>
          <a:bodyPr/>
          <a:lstStyle/>
          <a:p>
            <a:pPr>
              <a:defRPr/>
            </a:pPr>
            <a:fld id="{8E62F836-D126-470D-82CC-832FADE60A02}" type="datetime1">
              <a:rPr lang="en-US"/>
              <a:pPr>
                <a:defRPr/>
              </a:pPr>
              <a:t>9/8/2022</a:t>
            </a:fld>
            <a:endParaRPr lang="en-US"/>
          </a:p>
        </p:txBody>
      </p:sp>
      <p:sp>
        <p:nvSpPr>
          <p:cNvPr id="1157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D031152-822E-4641-ABA7-85DD3786C6ED}" type="slidenum">
              <a:rPr lang="ar-SA" sz="1200">
                <a:solidFill>
                  <a:schemeClr val="tx2">
                    <a:shade val="90000"/>
                  </a:schemeClr>
                </a:solidFill>
                <a:latin typeface="Arial" charset="0"/>
                <a:cs typeface="Arial" charset="0"/>
              </a:rPr>
              <a:pPr algn="r">
                <a:defRPr/>
              </a:pPr>
              <a:t>118</a:t>
            </a:fld>
            <a:endParaRPr lang="en-US" sz="1200">
              <a:solidFill>
                <a:schemeClr val="tx2">
                  <a:shade val="90000"/>
                </a:schemeClr>
              </a:solidFill>
              <a:latin typeface="Arial" charset="0"/>
              <a:cs typeface="Arial" charset="0"/>
            </a:endParaRPr>
          </a:p>
        </p:txBody>
      </p:sp>
      <p:sp>
        <p:nvSpPr>
          <p:cNvPr id="11981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76CDE29-09DA-4307-8DBB-6A2A6856E83A}" type="slidenum">
              <a:rPr lang="ar-SA"/>
              <a:pPr>
                <a:defRPr/>
              </a:pPr>
              <a:t>119</a:t>
            </a:fld>
            <a:endParaRPr lang="en-US"/>
          </a:p>
        </p:txBody>
      </p:sp>
      <p:sp>
        <p:nvSpPr>
          <p:cNvPr id="120834" name="Rectangle 2"/>
          <p:cNvSpPr>
            <a:spLocks noGrp="1" noChangeArrowheads="1"/>
          </p:cNvSpPr>
          <p:nvPr>
            <p:ph type="title"/>
          </p:nvPr>
        </p:nvSpPr>
        <p:spPr>
          <a:xfrm>
            <a:off x="468313" y="214298"/>
            <a:ext cx="8229600" cy="1143000"/>
          </a:xfrm>
        </p:spPr>
        <p:txBody>
          <a:bodyPr/>
          <a:lstStyle/>
          <a:p>
            <a:pPr algn="ctr" eaLnBrk="1" hangingPunct="1"/>
            <a:r>
              <a:rPr lang="ar-IQ" sz="3600" dirty="0" smtClean="0"/>
              <a:t>الحصانات والامتيازات </a:t>
            </a:r>
            <a:endParaRPr lang="en-US" sz="3600" dirty="0" smtClean="0"/>
          </a:p>
        </p:txBody>
      </p:sp>
      <p:sp>
        <p:nvSpPr>
          <p:cNvPr id="120835" name="Rectangle 3"/>
          <p:cNvSpPr>
            <a:spLocks noGrp="1" noChangeArrowheads="1"/>
          </p:cNvSpPr>
          <p:nvPr>
            <p:ph idx="1"/>
          </p:nvPr>
        </p:nvSpPr>
        <p:spPr/>
        <p:txBody>
          <a:bodyPr/>
          <a:lstStyle/>
          <a:p>
            <a:pPr algn="r" rtl="1" eaLnBrk="1" hangingPunct="1">
              <a:lnSpc>
                <a:spcPct val="80000"/>
              </a:lnSpc>
            </a:pPr>
            <a:r>
              <a:rPr lang="ar-IQ" sz="2800" u="sng" dirty="0" smtClean="0">
                <a:ea typeface="Majalla UI"/>
              </a:rPr>
              <a:t>4- الامتيازات المالية والكمر كية </a:t>
            </a:r>
          </a:p>
          <a:p>
            <a:pPr algn="r" rtl="1" eaLnBrk="1" hangingPunct="1">
              <a:lnSpc>
                <a:spcPct val="80000"/>
              </a:lnSpc>
              <a:buNone/>
            </a:pPr>
            <a:r>
              <a:rPr lang="ar-IQ" sz="2800" u="sng" dirty="0" smtClean="0">
                <a:ea typeface="Majalla UI"/>
              </a:rPr>
              <a:t>أ/ البعثة الدبلوماسية </a:t>
            </a:r>
          </a:p>
          <a:p>
            <a:pPr algn="r" rtl="1" eaLnBrk="1" hangingPunct="1">
              <a:lnSpc>
                <a:spcPct val="80000"/>
              </a:lnSpc>
            </a:pPr>
            <a:r>
              <a:rPr lang="ar-IQ" sz="2800" dirty="0" smtClean="0">
                <a:ea typeface="Majalla UI"/>
              </a:rPr>
              <a:t>تعفى المباني من</a:t>
            </a:r>
            <a:r>
              <a:rPr lang="en-US" sz="2800" dirty="0" smtClean="0"/>
              <a:t> </a:t>
            </a:r>
            <a:r>
              <a:rPr lang="ar-IQ" sz="2800" dirty="0" smtClean="0">
                <a:ea typeface="Majalla UI"/>
              </a:rPr>
              <a:t>جميع الضرائب والرسوم. </a:t>
            </a:r>
          </a:p>
          <a:p>
            <a:pPr algn="r" rtl="1" eaLnBrk="1" hangingPunct="1">
              <a:lnSpc>
                <a:spcPct val="80000"/>
              </a:lnSpc>
            </a:pPr>
            <a:r>
              <a:rPr lang="ar-IQ" sz="2800" dirty="0" smtClean="0">
                <a:ea typeface="Majalla UI"/>
              </a:rPr>
              <a:t>لا تعفى من رسوم وضرائب الخدمات. </a:t>
            </a:r>
          </a:p>
          <a:p>
            <a:pPr algn="r" rtl="1" eaLnBrk="1" hangingPunct="1">
              <a:lnSpc>
                <a:spcPct val="80000"/>
              </a:lnSpc>
            </a:pPr>
            <a:r>
              <a:rPr lang="ar-IQ" sz="2800" dirty="0" smtClean="0">
                <a:ea typeface="Majalla UI"/>
              </a:rPr>
              <a:t>لا يعفى الأشخاص المتعاقدون. </a:t>
            </a:r>
          </a:p>
          <a:p>
            <a:pPr algn="r" rtl="1" eaLnBrk="1" hangingPunct="1">
              <a:lnSpc>
                <a:spcPct val="80000"/>
              </a:lnSpc>
            </a:pPr>
            <a:r>
              <a:rPr lang="ar-IQ" sz="2800" dirty="0" smtClean="0">
                <a:ea typeface="Majalla UI"/>
              </a:rPr>
              <a:t>تعفى رسوم وضرائب الخدمات. </a:t>
            </a:r>
          </a:p>
          <a:p>
            <a:pPr algn="r" rtl="1" eaLnBrk="1" hangingPunct="1">
              <a:lnSpc>
                <a:spcPct val="80000"/>
              </a:lnSpc>
            </a:pPr>
            <a:r>
              <a:rPr lang="ar-IQ" sz="2800" dirty="0" smtClean="0">
                <a:ea typeface="Majalla UI"/>
              </a:rPr>
              <a:t>تعفى الرسوم المفروضة على سمات الدخول .</a:t>
            </a:r>
          </a:p>
          <a:p>
            <a:pPr algn="r" rtl="1" eaLnBrk="1" hangingPunct="1">
              <a:lnSpc>
                <a:spcPct val="80000"/>
              </a:lnSpc>
            </a:pPr>
            <a:r>
              <a:rPr lang="ar-IQ" sz="2800" dirty="0" smtClean="0">
                <a:ea typeface="Majalla UI"/>
              </a:rPr>
              <a:t>تعفى الرسوم المفروضة على مستوردات الاستعمال الرسمي. </a:t>
            </a:r>
          </a:p>
          <a:p>
            <a:pPr algn="r" rtl="1" eaLnBrk="1" hangingPunct="1">
              <a:lnSpc>
                <a:spcPct val="80000"/>
              </a:lnSpc>
            </a:pPr>
            <a:r>
              <a:rPr lang="ar-IQ" sz="2800" dirty="0" smtClean="0">
                <a:ea typeface="Majalla UI"/>
              </a:rPr>
              <a:t>لا تعفى مصاريف الخزن والنقل .  </a:t>
            </a:r>
          </a:p>
        </p:txBody>
      </p:sp>
      <p:sp>
        <p:nvSpPr>
          <p:cNvPr id="116738" name="Date Placeholder 3"/>
          <p:cNvSpPr>
            <a:spLocks noGrp="1"/>
          </p:cNvSpPr>
          <p:nvPr>
            <p:ph type="dt" sz="quarter" idx="10"/>
          </p:nvPr>
        </p:nvSpPr>
        <p:spPr/>
        <p:txBody>
          <a:bodyPr/>
          <a:lstStyle/>
          <a:p>
            <a:pPr>
              <a:defRPr/>
            </a:pPr>
            <a:fld id="{80EB995C-CDEC-4BE3-AD68-528A88077974}" type="datetime1">
              <a:rPr lang="en-US"/>
              <a:pPr>
                <a:defRPr/>
              </a:pPr>
              <a:t>9/8/2022</a:t>
            </a:fld>
            <a:endParaRPr lang="en-US"/>
          </a:p>
        </p:txBody>
      </p:sp>
      <p:sp>
        <p:nvSpPr>
          <p:cNvPr id="11673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B395164-90F3-40C1-A56B-6BD82D6D4BDC}" type="slidenum">
              <a:rPr lang="ar-SA" sz="1200">
                <a:solidFill>
                  <a:schemeClr val="tx2">
                    <a:shade val="90000"/>
                  </a:schemeClr>
                </a:solidFill>
                <a:latin typeface="Arial" charset="0"/>
                <a:cs typeface="Arial" charset="0"/>
              </a:rPr>
              <a:pPr algn="r">
                <a:defRPr/>
              </a:pPr>
              <a:t>119</a:t>
            </a:fld>
            <a:endParaRPr lang="en-US" sz="1200">
              <a:solidFill>
                <a:schemeClr val="tx2">
                  <a:shade val="90000"/>
                </a:schemeClr>
              </a:solidFill>
              <a:latin typeface="Arial" charset="0"/>
              <a:cs typeface="Arial" charset="0"/>
            </a:endParaRPr>
          </a:p>
        </p:txBody>
      </p:sp>
      <p:sp>
        <p:nvSpPr>
          <p:cNvPr id="12083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EBF73982-0F3C-466A-995D-9D1BEBF3E362}" type="slidenum">
              <a:rPr lang="ar-SA"/>
              <a:pPr>
                <a:defRPr/>
              </a:pPr>
              <a:t>12</a:t>
            </a:fld>
            <a:endParaRPr lang="en-US"/>
          </a:p>
        </p:txBody>
      </p:sp>
      <p:sp>
        <p:nvSpPr>
          <p:cNvPr id="16386" name="Rectangle 2"/>
          <p:cNvSpPr>
            <a:spLocks noGrp="1" noChangeArrowheads="1"/>
          </p:cNvSpPr>
          <p:nvPr>
            <p:ph type="title"/>
          </p:nvPr>
        </p:nvSpPr>
        <p:spPr>
          <a:xfrm>
            <a:off x="663575" y="519099"/>
            <a:ext cx="8229600" cy="981075"/>
          </a:xfrm>
        </p:spPr>
        <p:txBody>
          <a:bodyPr/>
          <a:lstStyle/>
          <a:p>
            <a:pPr algn="ctr" rtl="1" eaLnBrk="1" hangingPunct="1"/>
            <a:r>
              <a:rPr lang="ar-IQ" dirty="0" smtClean="0"/>
              <a:t>مفردات المادة</a:t>
            </a:r>
            <a:endParaRPr lang="en-US" dirty="0" smtClean="0"/>
          </a:p>
        </p:txBody>
      </p:sp>
      <p:sp>
        <p:nvSpPr>
          <p:cNvPr id="16387" name="Rectangle 3"/>
          <p:cNvSpPr>
            <a:spLocks noGrp="1" noChangeArrowheads="1"/>
          </p:cNvSpPr>
          <p:nvPr>
            <p:ph idx="1"/>
          </p:nvPr>
        </p:nvSpPr>
        <p:spPr>
          <a:xfrm>
            <a:off x="468313" y="1838355"/>
            <a:ext cx="8229600" cy="5876925"/>
          </a:xfrm>
        </p:spPr>
        <p:txBody>
          <a:bodyPr/>
          <a:lstStyle/>
          <a:p>
            <a:pPr algn="ctr" rtl="1" eaLnBrk="1" hangingPunct="1"/>
            <a:r>
              <a:rPr lang="ar-IQ" b="1" u="sng" dirty="0" smtClean="0">
                <a:ea typeface="Majalla UI"/>
              </a:rPr>
              <a:t>الأسبوع الثالث عشر </a:t>
            </a:r>
          </a:p>
          <a:p>
            <a:pPr algn="r" rtl="1" eaLnBrk="1" hangingPunct="1">
              <a:buFont typeface="Wingdings" pitchFamily="2" charset="2"/>
              <a:buChar char="ü"/>
            </a:pPr>
            <a:r>
              <a:rPr lang="ar-IQ" b="1" dirty="0" smtClean="0">
                <a:ea typeface="Majalla UI"/>
              </a:rPr>
              <a:t>25/12</a:t>
            </a:r>
          </a:p>
          <a:p>
            <a:pPr algn="r" rtl="1" eaLnBrk="1" hangingPunct="1">
              <a:buFont typeface="Wingdings" pitchFamily="2" charset="2"/>
              <a:buChar char="ü"/>
            </a:pPr>
            <a:r>
              <a:rPr lang="ar-IQ" dirty="0" smtClean="0">
                <a:ea typeface="Majalla UI"/>
              </a:rPr>
              <a:t>عطلة رأس السنة الميلادية .</a:t>
            </a:r>
          </a:p>
          <a:p>
            <a:pPr algn="r" rtl="1" eaLnBrk="1" hangingPunct="1"/>
            <a:endParaRPr lang="ar-IQ" dirty="0" smtClean="0">
              <a:ea typeface="Majalla UI"/>
            </a:endParaRPr>
          </a:p>
        </p:txBody>
      </p:sp>
      <p:sp>
        <p:nvSpPr>
          <p:cNvPr id="13314" name="Date Placeholder 3"/>
          <p:cNvSpPr>
            <a:spLocks noGrp="1"/>
          </p:cNvSpPr>
          <p:nvPr>
            <p:ph type="dt" sz="quarter" idx="10"/>
          </p:nvPr>
        </p:nvSpPr>
        <p:spPr/>
        <p:txBody>
          <a:bodyPr/>
          <a:lstStyle/>
          <a:p>
            <a:pPr>
              <a:defRPr/>
            </a:pPr>
            <a:fld id="{D32F69BA-72B1-44FF-B645-6323B2055990}" type="datetime1">
              <a:rPr lang="en-US"/>
              <a:pPr>
                <a:defRPr/>
              </a:pPr>
              <a:t>9/8/2022</a:t>
            </a:fld>
            <a:endParaRPr lang="en-US"/>
          </a:p>
        </p:txBody>
      </p:sp>
      <p:sp>
        <p:nvSpPr>
          <p:cNvPr id="133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E48B016-2E8C-4464-A1FD-3B029E7E0A0D}" type="slidenum">
              <a:rPr lang="ar-SA" sz="1200">
                <a:solidFill>
                  <a:schemeClr val="tx2">
                    <a:shade val="90000"/>
                  </a:schemeClr>
                </a:solidFill>
                <a:latin typeface="Arial" charset="0"/>
                <a:cs typeface="Arial" charset="0"/>
              </a:rPr>
              <a:pPr algn="r">
                <a:defRPr/>
              </a:pPr>
              <a:t>12</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5775DE1-33D5-4077-BD8A-09780826B489}" type="slidenum">
              <a:rPr lang="ar-SA"/>
              <a:pPr>
                <a:defRPr/>
              </a:pPr>
              <a:t>120</a:t>
            </a:fld>
            <a:endParaRPr lang="en-US"/>
          </a:p>
        </p:txBody>
      </p:sp>
      <p:sp>
        <p:nvSpPr>
          <p:cNvPr id="121858" name="Rectangle 2"/>
          <p:cNvSpPr>
            <a:spLocks noGrp="1" noChangeArrowheads="1"/>
          </p:cNvSpPr>
          <p:nvPr>
            <p:ph type="title"/>
          </p:nvPr>
        </p:nvSpPr>
        <p:spPr>
          <a:xfrm>
            <a:off x="468313" y="188913"/>
            <a:ext cx="8229600" cy="1143000"/>
          </a:xfrm>
        </p:spPr>
        <p:txBody>
          <a:bodyPr/>
          <a:lstStyle/>
          <a:p>
            <a:pPr eaLnBrk="1" hangingPunct="1"/>
            <a:r>
              <a:rPr lang="ar-IQ" sz="3600" smtClean="0"/>
              <a:t>الحصانات والامتيازات </a:t>
            </a:r>
            <a:endParaRPr lang="en-US" sz="3600" smtClean="0"/>
          </a:p>
        </p:txBody>
      </p:sp>
      <p:sp>
        <p:nvSpPr>
          <p:cNvPr id="121859" name="Rectangle 3"/>
          <p:cNvSpPr>
            <a:spLocks noGrp="1" noChangeArrowheads="1"/>
          </p:cNvSpPr>
          <p:nvPr>
            <p:ph idx="1"/>
          </p:nvPr>
        </p:nvSpPr>
        <p:spPr/>
        <p:txBody>
          <a:bodyPr/>
          <a:lstStyle/>
          <a:p>
            <a:pPr algn="r" rtl="1" eaLnBrk="1" hangingPunct="1">
              <a:lnSpc>
                <a:spcPct val="90000"/>
              </a:lnSpc>
            </a:pPr>
            <a:r>
              <a:rPr lang="ar-IQ" sz="2400" u="sng" dirty="0" smtClean="0">
                <a:ea typeface="Majalla UI"/>
              </a:rPr>
              <a:t>4- الامتيازات المالية والكمر كية </a:t>
            </a:r>
          </a:p>
          <a:p>
            <a:pPr algn="r" rtl="1" eaLnBrk="1" hangingPunct="1">
              <a:lnSpc>
                <a:spcPct val="90000"/>
              </a:lnSpc>
              <a:buNone/>
            </a:pPr>
            <a:r>
              <a:rPr lang="ar-IQ" sz="2400" u="sng" dirty="0" smtClean="0">
                <a:ea typeface="Majalla UI"/>
              </a:rPr>
              <a:t>ب / أعضاء الهيئة الدبلوماسية وإفراد عائلاتهم </a:t>
            </a:r>
          </a:p>
          <a:p>
            <a:pPr algn="r" rtl="1" eaLnBrk="1" hangingPunct="1">
              <a:lnSpc>
                <a:spcPct val="90000"/>
              </a:lnSpc>
              <a:buNone/>
            </a:pPr>
            <a:r>
              <a:rPr lang="ar-IQ" sz="2400" dirty="0" smtClean="0">
                <a:ea typeface="Majalla UI"/>
              </a:rPr>
              <a:t>1/ الإعفاء من الضرائب:  </a:t>
            </a:r>
          </a:p>
          <a:p>
            <a:pPr algn="r" rtl="1" eaLnBrk="1" hangingPunct="1">
              <a:lnSpc>
                <a:spcPct val="90000"/>
              </a:lnSpc>
            </a:pPr>
            <a:r>
              <a:rPr lang="ar-IQ" sz="2400" dirty="0" smtClean="0">
                <a:ea typeface="Majalla UI"/>
              </a:rPr>
              <a:t>الشخصية والعينية. </a:t>
            </a:r>
          </a:p>
          <a:p>
            <a:pPr algn="r" rtl="1" eaLnBrk="1" hangingPunct="1">
              <a:lnSpc>
                <a:spcPct val="90000"/>
              </a:lnSpc>
            </a:pPr>
            <a:r>
              <a:rPr lang="ar-IQ" sz="2400" dirty="0" smtClean="0">
                <a:ea typeface="Majalla UI"/>
              </a:rPr>
              <a:t>يستثنى منه الضرائب غير المباشرة .</a:t>
            </a:r>
          </a:p>
          <a:p>
            <a:pPr algn="r" rtl="1" eaLnBrk="1" hangingPunct="1">
              <a:lnSpc>
                <a:spcPct val="90000"/>
              </a:lnSpc>
            </a:pPr>
            <a:r>
              <a:rPr lang="ar-IQ" sz="2400" dirty="0" smtClean="0">
                <a:ea typeface="Majalla UI"/>
              </a:rPr>
              <a:t>وعلى العقارات الخاصة .</a:t>
            </a:r>
          </a:p>
          <a:p>
            <a:pPr algn="r" rtl="1" eaLnBrk="1" hangingPunct="1">
              <a:lnSpc>
                <a:spcPct val="90000"/>
              </a:lnSpc>
            </a:pPr>
            <a:r>
              <a:rPr lang="ar-IQ" sz="2400" dirty="0" smtClean="0">
                <a:ea typeface="Majalla UI"/>
              </a:rPr>
              <a:t>الضرائب على الدخل الخاص الذي مصدره الدولة المستقبلة .</a:t>
            </a:r>
          </a:p>
          <a:p>
            <a:pPr algn="r" rtl="1" eaLnBrk="1" hangingPunct="1">
              <a:lnSpc>
                <a:spcPct val="90000"/>
              </a:lnSpc>
              <a:buNone/>
            </a:pPr>
            <a:r>
              <a:rPr lang="ar-IQ" sz="2400" dirty="0" smtClean="0">
                <a:ea typeface="Majalla UI"/>
              </a:rPr>
              <a:t>2/ الإعفاء من الرسوم الكمر كية: </a:t>
            </a:r>
          </a:p>
          <a:p>
            <a:pPr algn="r" rtl="1" eaLnBrk="1" hangingPunct="1">
              <a:lnSpc>
                <a:spcPct val="90000"/>
              </a:lnSpc>
            </a:pPr>
            <a:r>
              <a:rPr lang="ar-IQ" sz="2400" dirty="0" smtClean="0">
                <a:ea typeface="Majalla UI"/>
              </a:rPr>
              <a:t>الحاجات الشخصية والأمتعة الشخصية لا تخضع للتفتيش. </a:t>
            </a:r>
          </a:p>
          <a:p>
            <a:pPr algn="r" rtl="1" eaLnBrk="1" hangingPunct="1">
              <a:lnSpc>
                <a:spcPct val="90000"/>
              </a:lnSpc>
            </a:pPr>
            <a:r>
              <a:rPr lang="ar-IQ" sz="2400" dirty="0" smtClean="0">
                <a:ea typeface="Majalla UI"/>
              </a:rPr>
              <a:t>يجوز التفتيش بحضور الممثل إن وجدت قرائن تبني الشك .</a:t>
            </a:r>
          </a:p>
        </p:txBody>
      </p:sp>
      <p:sp>
        <p:nvSpPr>
          <p:cNvPr id="117762" name="Date Placeholder 3"/>
          <p:cNvSpPr>
            <a:spLocks noGrp="1"/>
          </p:cNvSpPr>
          <p:nvPr>
            <p:ph type="dt" sz="quarter" idx="10"/>
          </p:nvPr>
        </p:nvSpPr>
        <p:spPr/>
        <p:txBody>
          <a:bodyPr/>
          <a:lstStyle/>
          <a:p>
            <a:pPr>
              <a:defRPr/>
            </a:pPr>
            <a:fld id="{37C3CFD4-7B7B-49AE-87E7-9FCAD5CC7A63}" type="datetime1">
              <a:rPr lang="en-US"/>
              <a:pPr>
                <a:defRPr/>
              </a:pPr>
              <a:t>9/8/2022</a:t>
            </a:fld>
            <a:endParaRPr lang="en-US"/>
          </a:p>
        </p:txBody>
      </p:sp>
      <p:sp>
        <p:nvSpPr>
          <p:cNvPr id="1177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A9091A2-5508-47E3-8BC5-E07A8733F40E}" type="slidenum">
              <a:rPr lang="ar-SA" sz="1200">
                <a:solidFill>
                  <a:schemeClr val="tx2">
                    <a:shade val="90000"/>
                  </a:schemeClr>
                </a:solidFill>
                <a:latin typeface="Arial" charset="0"/>
                <a:cs typeface="Arial" charset="0"/>
              </a:rPr>
              <a:pPr algn="r">
                <a:defRPr/>
              </a:pPr>
              <a:t>120</a:t>
            </a:fld>
            <a:endParaRPr lang="en-US" sz="1200">
              <a:solidFill>
                <a:schemeClr val="tx2">
                  <a:shade val="90000"/>
                </a:schemeClr>
              </a:solidFill>
              <a:latin typeface="Arial" charset="0"/>
              <a:cs typeface="Arial" charset="0"/>
            </a:endParaRPr>
          </a:p>
        </p:txBody>
      </p:sp>
      <p:sp>
        <p:nvSpPr>
          <p:cNvPr id="12186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E1A92F6-57FC-470C-81F4-D48936B6D846}" type="slidenum">
              <a:rPr lang="ar-SA"/>
              <a:pPr>
                <a:defRPr/>
              </a:pPr>
              <a:t>121</a:t>
            </a:fld>
            <a:endParaRPr lang="en-US"/>
          </a:p>
        </p:txBody>
      </p:sp>
      <p:sp>
        <p:nvSpPr>
          <p:cNvPr id="122882" name="Rectangle 2"/>
          <p:cNvSpPr>
            <a:spLocks noGrp="1" noChangeArrowheads="1"/>
          </p:cNvSpPr>
          <p:nvPr>
            <p:ph type="title"/>
          </p:nvPr>
        </p:nvSpPr>
        <p:spPr>
          <a:xfrm>
            <a:off x="468313" y="857240"/>
            <a:ext cx="8229600" cy="1143000"/>
          </a:xfrm>
        </p:spPr>
        <p:txBody>
          <a:bodyPr/>
          <a:lstStyle/>
          <a:p>
            <a:pPr algn="ctr" eaLnBrk="1" hangingPunct="1"/>
            <a:r>
              <a:rPr lang="ar-IQ" sz="3600" dirty="0" smtClean="0"/>
              <a:t>الحصانات والامتيازات الدبلوماسية</a:t>
            </a:r>
            <a:br>
              <a:rPr lang="ar-IQ" sz="3600" dirty="0" smtClean="0"/>
            </a:br>
            <a:endParaRPr lang="en-US" sz="3600" dirty="0" smtClean="0"/>
          </a:p>
        </p:txBody>
      </p:sp>
      <p:sp>
        <p:nvSpPr>
          <p:cNvPr id="122883" name="Rectangle 3"/>
          <p:cNvSpPr>
            <a:spLocks noGrp="1" noChangeArrowheads="1"/>
          </p:cNvSpPr>
          <p:nvPr>
            <p:ph idx="1"/>
          </p:nvPr>
        </p:nvSpPr>
        <p:spPr>
          <a:xfrm>
            <a:off x="457200" y="2039959"/>
            <a:ext cx="8229600" cy="4389437"/>
          </a:xfrm>
        </p:spPr>
        <p:txBody>
          <a:bodyPr/>
          <a:lstStyle/>
          <a:p>
            <a:pPr algn="r" rtl="1" eaLnBrk="1" hangingPunct="1">
              <a:lnSpc>
                <a:spcPct val="90000"/>
              </a:lnSpc>
            </a:pPr>
            <a:r>
              <a:rPr lang="ar-IQ" u="sng" dirty="0" smtClean="0">
                <a:ea typeface="Majalla UI"/>
              </a:rPr>
              <a:t>4- الحصانات والامتيازات المحدودة لغير حاملي الصفة الدبلوماسية </a:t>
            </a:r>
          </a:p>
          <a:p>
            <a:pPr algn="r" rtl="1" eaLnBrk="1" hangingPunct="1">
              <a:lnSpc>
                <a:spcPct val="90000"/>
              </a:lnSpc>
            </a:pPr>
            <a:r>
              <a:rPr lang="ar-IQ" dirty="0" smtClean="0">
                <a:ea typeface="Majalla UI"/>
              </a:rPr>
              <a:t>سابقا لم توجد قاعدة دولية معترف </a:t>
            </a:r>
            <a:r>
              <a:rPr lang="ar-IQ" dirty="0" err="1" smtClean="0">
                <a:ea typeface="Majalla UI"/>
              </a:rPr>
              <a:t>بها</a:t>
            </a:r>
            <a:r>
              <a:rPr lang="ar-IQ" dirty="0" smtClean="0">
                <a:ea typeface="Majalla UI"/>
              </a:rPr>
              <a:t>. </a:t>
            </a:r>
          </a:p>
          <a:p>
            <a:pPr algn="r" rtl="1" eaLnBrk="1" hangingPunct="1">
              <a:lnSpc>
                <a:spcPct val="90000"/>
              </a:lnSpc>
            </a:pPr>
            <a:r>
              <a:rPr lang="ar-IQ" dirty="0" smtClean="0">
                <a:ea typeface="Majalla UI"/>
              </a:rPr>
              <a:t>أعضاء الهيئة الإدارية والفنية فقط في القضايا المدنية والإدارية. </a:t>
            </a:r>
          </a:p>
          <a:p>
            <a:pPr algn="r" rtl="1" eaLnBrk="1" hangingPunct="1">
              <a:lnSpc>
                <a:spcPct val="90000"/>
              </a:lnSpc>
            </a:pPr>
            <a:r>
              <a:rPr lang="ar-IQ" dirty="0" smtClean="0">
                <a:ea typeface="Majalla UI"/>
              </a:rPr>
              <a:t>لا تمتد الحصانة إلى تصرفاتهم خارج نطاق العمل الرسمي.</a:t>
            </a:r>
          </a:p>
          <a:p>
            <a:pPr algn="r" rtl="1" eaLnBrk="1" hangingPunct="1">
              <a:lnSpc>
                <a:spcPct val="90000"/>
              </a:lnSpc>
            </a:pPr>
            <a:r>
              <a:rPr lang="ar-IQ" dirty="0" smtClean="0">
                <a:ea typeface="Majalla UI"/>
              </a:rPr>
              <a:t>غير معفوه من تفتيش الأمتعة الشخصية. </a:t>
            </a:r>
          </a:p>
          <a:p>
            <a:pPr algn="r" rtl="1" eaLnBrk="1" hangingPunct="1">
              <a:lnSpc>
                <a:spcPct val="90000"/>
              </a:lnSpc>
            </a:pPr>
            <a:r>
              <a:rPr lang="ar-IQ" dirty="0" smtClean="0">
                <a:ea typeface="Majalla UI"/>
              </a:rPr>
              <a:t>الإعفاء الكمر كي يشمل مرة واحدة عند وصولهم.  </a:t>
            </a:r>
          </a:p>
        </p:txBody>
      </p:sp>
      <p:sp>
        <p:nvSpPr>
          <p:cNvPr id="118786" name="Date Placeholder 3"/>
          <p:cNvSpPr>
            <a:spLocks noGrp="1"/>
          </p:cNvSpPr>
          <p:nvPr>
            <p:ph type="dt" sz="quarter" idx="10"/>
          </p:nvPr>
        </p:nvSpPr>
        <p:spPr/>
        <p:txBody>
          <a:bodyPr/>
          <a:lstStyle/>
          <a:p>
            <a:pPr>
              <a:defRPr/>
            </a:pPr>
            <a:fld id="{9D4611D6-64EA-4EB0-AE5C-732F61797C41}" type="datetime1">
              <a:rPr lang="en-US"/>
              <a:pPr>
                <a:defRPr/>
              </a:pPr>
              <a:t>9/8/2022</a:t>
            </a:fld>
            <a:endParaRPr lang="en-US"/>
          </a:p>
        </p:txBody>
      </p:sp>
      <p:sp>
        <p:nvSpPr>
          <p:cNvPr id="11878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27A94C8-62E8-43F1-A075-ABC59CD15004}" type="slidenum">
              <a:rPr lang="ar-SA" sz="1200">
                <a:solidFill>
                  <a:schemeClr val="tx2">
                    <a:shade val="90000"/>
                  </a:schemeClr>
                </a:solidFill>
                <a:latin typeface="Arial" charset="0"/>
                <a:cs typeface="Arial" charset="0"/>
              </a:rPr>
              <a:pPr algn="r">
                <a:defRPr/>
              </a:pPr>
              <a:t>121</a:t>
            </a:fld>
            <a:endParaRPr lang="en-US" sz="1200">
              <a:solidFill>
                <a:schemeClr val="tx2">
                  <a:shade val="90000"/>
                </a:schemeClr>
              </a:solidFill>
              <a:latin typeface="Arial" charset="0"/>
              <a:cs typeface="Arial" charset="0"/>
            </a:endParaRPr>
          </a:p>
        </p:txBody>
      </p:sp>
      <p:sp>
        <p:nvSpPr>
          <p:cNvPr id="12288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D3CB4DC-1374-4033-B16F-1108E6FB9980}" type="slidenum">
              <a:rPr lang="ar-SA"/>
              <a:pPr>
                <a:defRPr/>
              </a:pPr>
              <a:t>122</a:t>
            </a:fld>
            <a:endParaRPr lang="en-US"/>
          </a:p>
        </p:txBody>
      </p:sp>
      <p:sp>
        <p:nvSpPr>
          <p:cNvPr id="123906"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الحصانات والامتيازات </a:t>
            </a:r>
            <a:endParaRPr lang="en-US" sz="3600" dirty="0" smtClean="0"/>
          </a:p>
        </p:txBody>
      </p:sp>
      <p:sp>
        <p:nvSpPr>
          <p:cNvPr id="123907" name="Rectangle 3"/>
          <p:cNvSpPr>
            <a:spLocks noGrp="1" noChangeArrowheads="1"/>
          </p:cNvSpPr>
          <p:nvPr>
            <p:ph idx="1"/>
          </p:nvPr>
        </p:nvSpPr>
        <p:spPr/>
        <p:txBody>
          <a:bodyPr/>
          <a:lstStyle/>
          <a:p>
            <a:pPr algn="r" rtl="1" eaLnBrk="1" hangingPunct="1">
              <a:lnSpc>
                <a:spcPct val="90000"/>
              </a:lnSpc>
            </a:pPr>
            <a:r>
              <a:rPr lang="ar-IQ" u="sng" dirty="0" smtClean="0">
                <a:ea typeface="Majalla UI"/>
              </a:rPr>
              <a:t>4- الحصانات والامتيازات المحدودة لغير حاملي الصفة الدبلوماسية </a:t>
            </a:r>
          </a:p>
          <a:p>
            <a:pPr algn="r" rtl="1" eaLnBrk="1" hangingPunct="1">
              <a:lnSpc>
                <a:spcPct val="90000"/>
              </a:lnSpc>
            </a:pPr>
            <a:r>
              <a:rPr lang="ar-IQ" dirty="0" smtClean="0">
                <a:ea typeface="Majalla UI"/>
              </a:rPr>
              <a:t>أعضاء هيئة الخدمة.</a:t>
            </a:r>
          </a:p>
          <a:p>
            <a:pPr algn="r" rtl="1" eaLnBrk="1" hangingPunct="1">
              <a:lnSpc>
                <a:spcPct val="90000"/>
              </a:lnSpc>
            </a:pPr>
            <a:r>
              <a:rPr lang="ar-IQ" dirty="0" smtClean="0">
                <a:ea typeface="Majalla UI"/>
              </a:rPr>
              <a:t>يتمتع بالحصانة عن إعمالهم الرسمية. </a:t>
            </a:r>
          </a:p>
          <a:p>
            <a:pPr algn="r" rtl="1" eaLnBrk="1" hangingPunct="1">
              <a:lnSpc>
                <a:spcPct val="90000"/>
              </a:lnSpc>
            </a:pPr>
            <a:r>
              <a:rPr lang="ar-IQ" dirty="0" smtClean="0">
                <a:ea typeface="Majalla UI"/>
              </a:rPr>
              <a:t>يعفى من الضرائب عن الرواتب والضمان الاجتماعي بشرط شموله بالضمان في دولته .</a:t>
            </a:r>
          </a:p>
          <a:p>
            <a:pPr algn="r" rtl="1" eaLnBrk="1" hangingPunct="1">
              <a:lnSpc>
                <a:spcPct val="90000"/>
              </a:lnSpc>
            </a:pPr>
            <a:r>
              <a:rPr lang="ar-IQ" dirty="0" smtClean="0">
                <a:ea typeface="Majalla UI"/>
              </a:rPr>
              <a:t>الخدم الخاص أو الخصوصي معفوه من الضرائب والرسوم على الراتب. </a:t>
            </a:r>
          </a:p>
          <a:p>
            <a:pPr algn="r" rtl="1" eaLnBrk="1" hangingPunct="1"/>
            <a:r>
              <a:rPr lang="ar-IQ" dirty="0" smtClean="0">
                <a:ea typeface="Majalla UI"/>
              </a:rPr>
              <a:t>حاملي جنسية الدولة المستقبلة أو المقيم. </a:t>
            </a:r>
          </a:p>
          <a:p>
            <a:pPr algn="r" rtl="1" eaLnBrk="1" hangingPunct="1"/>
            <a:r>
              <a:rPr lang="ar-IQ" dirty="0" smtClean="0">
                <a:ea typeface="Majalla UI"/>
              </a:rPr>
              <a:t>لا يتمتع بالحصانة إلا بالقدر المتعلق بأداء الواجب الرسمي .</a:t>
            </a:r>
          </a:p>
          <a:p>
            <a:pPr algn="r" rtl="1" eaLnBrk="1" hangingPunct="1">
              <a:lnSpc>
                <a:spcPct val="90000"/>
              </a:lnSpc>
              <a:buNone/>
            </a:pPr>
            <a:r>
              <a:rPr lang="ar-IQ" dirty="0" smtClean="0">
                <a:ea typeface="Majalla UI"/>
              </a:rPr>
              <a:t>  </a:t>
            </a:r>
          </a:p>
        </p:txBody>
      </p:sp>
      <p:sp>
        <p:nvSpPr>
          <p:cNvPr id="119810" name="Date Placeholder 3"/>
          <p:cNvSpPr>
            <a:spLocks noGrp="1"/>
          </p:cNvSpPr>
          <p:nvPr>
            <p:ph type="dt" sz="quarter" idx="10"/>
          </p:nvPr>
        </p:nvSpPr>
        <p:spPr/>
        <p:txBody>
          <a:bodyPr/>
          <a:lstStyle/>
          <a:p>
            <a:pPr>
              <a:defRPr/>
            </a:pPr>
            <a:fld id="{2B03FAF3-AE6F-4A38-A5DF-A4FF0C49A55F}" type="datetime1">
              <a:rPr lang="en-US"/>
              <a:pPr>
                <a:defRPr/>
              </a:pPr>
              <a:t>9/8/2022</a:t>
            </a:fld>
            <a:endParaRPr lang="en-US"/>
          </a:p>
        </p:txBody>
      </p:sp>
      <p:sp>
        <p:nvSpPr>
          <p:cNvPr id="11981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1DDEA81-DB0F-4B31-B891-567219D11120}" type="slidenum">
              <a:rPr lang="ar-SA" sz="1200">
                <a:solidFill>
                  <a:schemeClr val="tx2">
                    <a:shade val="90000"/>
                  </a:schemeClr>
                </a:solidFill>
                <a:latin typeface="Arial" charset="0"/>
                <a:cs typeface="Arial" charset="0"/>
              </a:rPr>
              <a:pPr algn="r">
                <a:defRPr/>
              </a:pPr>
              <a:t>122</a:t>
            </a:fld>
            <a:endParaRPr lang="en-US" sz="1200">
              <a:solidFill>
                <a:schemeClr val="tx2">
                  <a:shade val="90000"/>
                </a:schemeClr>
              </a:solidFill>
              <a:latin typeface="Arial" charset="0"/>
              <a:cs typeface="Arial" charset="0"/>
            </a:endParaRPr>
          </a:p>
        </p:txBody>
      </p:sp>
      <p:sp>
        <p:nvSpPr>
          <p:cNvPr id="12391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9F1C651-180C-4EE2-8995-D86EF17784AD}" type="slidenum">
              <a:rPr lang="ar-SA"/>
              <a:pPr>
                <a:defRPr/>
              </a:pPr>
              <a:t>123</a:t>
            </a:fld>
            <a:endParaRPr lang="en-US"/>
          </a:p>
        </p:txBody>
      </p:sp>
      <p:sp>
        <p:nvSpPr>
          <p:cNvPr id="125954"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الحصانات والامتيازات </a:t>
            </a:r>
            <a:endParaRPr lang="en-US" sz="3600" dirty="0" smtClean="0"/>
          </a:p>
        </p:txBody>
      </p:sp>
      <p:sp>
        <p:nvSpPr>
          <p:cNvPr id="125955" name="Rectangle 3"/>
          <p:cNvSpPr>
            <a:spLocks noGrp="1" noChangeArrowheads="1"/>
          </p:cNvSpPr>
          <p:nvPr>
            <p:ph idx="1"/>
          </p:nvPr>
        </p:nvSpPr>
        <p:spPr/>
        <p:txBody>
          <a:bodyPr/>
          <a:lstStyle/>
          <a:p>
            <a:pPr algn="r" rtl="1" eaLnBrk="1" hangingPunct="1">
              <a:lnSpc>
                <a:spcPct val="90000"/>
              </a:lnSpc>
            </a:pPr>
            <a:r>
              <a:rPr lang="ar-IQ" sz="2800" u="sng" dirty="0" smtClean="0">
                <a:ea typeface="Majalla UI"/>
              </a:rPr>
              <a:t>5- الحصانات والامتيازات الأخرى</a:t>
            </a:r>
          </a:p>
          <a:p>
            <a:pPr algn="r" rtl="1" eaLnBrk="1" hangingPunct="1">
              <a:lnSpc>
                <a:spcPct val="90000"/>
              </a:lnSpc>
              <a:buNone/>
            </a:pPr>
            <a:r>
              <a:rPr lang="ar-IQ" sz="2800" dirty="0" smtClean="0">
                <a:ea typeface="Majalla UI"/>
              </a:rPr>
              <a:t>أ- الإعفاء من نظام الضمان الاجتماعي هو تطور في القانون يشمل الممثل الدبلوماسي والخدم الخصوصي من غير مواطني الدولة المستقبلة.  </a:t>
            </a:r>
          </a:p>
          <a:p>
            <a:pPr algn="r" rtl="1" eaLnBrk="1" hangingPunct="1">
              <a:lnSpc>
                <a:spcPct val="90000"/>
              </a:lnSpc>
              <a:buNone/>
            </a:pPr>
            <a:r>
              <a:rPr lang="ar-IQ" sz="2800" dirty="0" smtClean="0">
                <a:ea typeface="Majalla UI"/>
              </a:rPr>
              <a:t>ب- الإعفاء من الخدمات العامة. </a:t>
            </a:r>
          </a:p>
          <a:p>
            <a:pPr algn="r" rtl="1" eaLnBrk="1" hangingPunct="1">
              <a:lnSpc>
                <a:spcPct val="90000"/>
              </a:lnSpc>
              <a:buNone/>
            </a:pPr>
            <a:r>
              <a:rPr lang="ar-IQ" sz="2800" dirty="0" smtClean="0">
                <a:ea typeface="Majalla UI"/>
              </a:rPr>
              <a:t> ج-الحق في استخدام العلم .</a:t>
            </a:r>
          </a:p>
          <a:p>
            <a:pPr algn="r" rtl="1" eaLnBrk="1" hangingPunct="1">
              <a:lnSpc>
                <a:spcPct val="90000"/>
              </a:lnSpc>
              <a:buNone/>
            </a:pPr>
            <a:r>
              <a:rPr lang="ar-IQ" sz="2800" dirty="0" smtClean="0">
                <a:ea typeface="Majalla UI"/>
              </a:rPr>
              <a:t> د -الاستثناء من قوانين التجنس. </a:t>
            </a:r>
          </a:p>
          <a:p>
            <a:pPr algn="r" rtl="1" eaLnBrk="1" hangingPunct="1">
              <a:lnSpc>
                <a:spcPct val="90000"/>
              </a:lnSpc>
              <a:buNone/>
            </a:pPr>
            <a:r>
              <a:rPr lang="ar-IQ" sz="2800" dirty="0" smtClean="0">
                <a:ea typeface="Majalla UI"/>
              </a:rPr>
              <a:t> ذ-حرية التجول مع مراعاة متطلبات الأمن. </a:t>
            </a:r>
          </a:p>
          <a:p>
            <a:pPr algn="r" rtl="1" eaLnBrk="1" hangingPunct="1">
              <a:lnSpc>
                <a:spcPct val="90000"/>
              </a:lnSpc>
              <a:buNone/>
            </a:pPr>
            <a:r>
              <a:rPr lang="ar-IQ" sz="2800" dirty="0" smtClean="0">
                <a:ea typeface="Majalla UI"/>
              </a:rPr>
              <a:t>ر-المرور عبر دولة ثالثة. </a:t>
            </a:r>
          </a:p>
        </p:txBody>
      </p:sp>
      <p:sp>
        <p:nvSpPr>
          <p:cNvPr id="121858" name="Date Placeholder 3"/>
          <p:cNvSpPr>
            <a:spLocks noGrp="1"/>
          </p:cNvSpPr>
          <p:nvPr>
            <p:ph type="dt" sz="quarter" idx="10"/>
          </p:nvPr>
        </p:nvSpPr>
        <p:spPr/>
        <p:txBody>
          <a:bodyPr/>
          <a:lstStyle/>
          <a:p>
            <a:pPr>
              <a:defRPr/>
            </a:pPr>
            <a:fld id="{DD00B91E-BE86-496B-AD21-CC5487ED95C5}" type="datetime1">
              <a:rPr lang="en-US"/>
              <a:pPr>
                <a:defRPr/>
              </a:pPr>
              <a:t>9/8/2022</a:t>
            </a:fld>
            <a:endParaRPr lang="en-US"/>
          </a:p>
        </p:txBody>
      </p:sp>
      <p:sp>
        <p:nvSpPr>
          <p:cNvPr id="12185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042E4FE-D472-4A6D-BD0E-3271260F8952}" type="slidenum">
              <a:rPr lang="ar-SA" sz="1200">
                <a:solidFill>
                  <a:schemeClr val="tx2">
                    <a:shade val="90000"/>
                  </a:schemeClr>
                </a:solidFill>
                <a:latin typeface="Arial" charset="0"/>
                <a:cs typeface="Arial" charset="0"/>
              </a:rPr>
              <a:pPr algn="r">
                <a:defRPr/>
              </a:pPr>
              <a:t>123</a:t>
            </a:fld>
            <a:endParaRPr lang="en-US" sz="1200">
              <a:solidFill>
                <a:schemeClr val="tx2">
                  <a:shade val="90000"/>
                </a:schemeClr>
              </a:solidFill>
              <a:latin typeface="Arial" charset="0"/>
              <a:cs typeface="Arial" charset="0"/>
            </a:endParaRPr>
          </a:p>
        </p:txBody>
      </p:sp>
      <p:sp>
        <p:nvSpPr>
          <p:cNvPr id="12595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0123EBC-C56A-49AC-A070-F3DEAB407279}" type="slidenum">
              <a:rPr lang="ar-SA"/>
              <a:pPr>
                <a:defRPr/>
              </a:pPr>
              <a:t>124</a:t>
            </a:fld>
            <a:endParaRPr lang="en-US"/>
          </a:p>
        </p:txBody>
      </p:sp>
      <p:sp>
        <p:nvSpPr>
          <p:cNvPr id="126978"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الحصانات والامتيازات </a:t>
            </a:r>
            <a:endParaRPr lang="en-US" sz="3600" dirty="0" smtClean="0"/>
          </a:p>
        </p:txBody>
      </p:sp>
      <p:sp>
        <p:nvSpPr>
          <p:cNvPr id="126979" name="Rectangle 3"/>
          <p:cNvSpPr>
            <a:spLocks noGrp="1" noChangeArrowheads="1"/>
          </p:cNvSpPr>
          <p:nvPr>
            <p:ph idx="1"/>
          </p:nvPr>
        </p:nvSpPr>
        <p:spPr/>
        <p:txBody>
          <a:bodyPr/>
          <a:lstStyle/>
          <a:p>
            <a:pPr algn="r" rtl="1" eaLnBrk="1" hangingPunct="1"/>
            <a:r>
              <a:rPr lang="ar-IQ" u="sng" dirty="0" smtClean="0">
                <a:ea typeface="Majalla UI"/>
              </a:rPr>
              <a:t>6- أمد  الحصانات والامتيازات </a:t>
            </a:r>
          </a:p>
          <a:p>
            <a:pPr algn="r" rtl="1" eaLnBrk="1" hangingPunct="1"/>
            <a:r>
              <a:rPr lang="ar-IQ" dirty="0" smtClean="0">
                <a:ea typeface="Majalla UI"/>
              </a:rPr>
              <a:t>الحصانات تبقى مستمرة على المقرات والمباني عند قطع العلاقات أو إلغائها بصورة ودية </a:t>
            </a:r>
          </a:p>
          <a:p>
            <a:pPr algn="r" rtl="1" eaLnBrk="1" hangingPunct="1"/>
            <a:r>
              <a:rPr lang="ar-IQ" dirty="0" smtClean="0">
                <a:ea typeface="Majalla UI"/>
              </a:rPr>
              <a:t>يجوز إن تعهد حمايتها ورعايتها إلى دولة ثالثة. </a:t>
            </a:r>
          </a:p>
          <a:p>
            <a:pPr algn="r" rtl="1" eaLnBrk="1" hangingPunct="1"/>
            <a:r>
              <a:rPr lang="ar-IQ" dirty="0" smtClean="0">
                <a:ea typeface="Majalla UI"/>
              </a:rPr>
              <a:t>حصانة الدبلوماسي تبدأ بمباشرة الوظيفة تنتهي بانتهاء أو إنهاء المهمة مع مهلة معقولة لتصفية أموره الشخصية. </a:t>
            </a:r>
          </a:p>
          <a:p>
            <a:pPr algn="r" rtl="1" eaLnBrk="1" hangingPunct="1"/>
            <a:r>
              <a:rPr lang="ar-IQ" dirty="0" smtClean="0">
                <a:ea typeface="Majalla UI"/>
              </a:rPr>
              <a:t>بقائه بعد المدة يعرضه للمقاضاة عن سل</a:t>
            </a:r>
            <a:r>
              <a:rPr lang="ar-SA" dirty="0" smtClean="0">
                <a:ea typeface="Majalla UI"/>
              </a:rPr>
              <a:t>و</a:t>
            </a:r>
            <a:r>
              <a:rPr lang="ar-IQ" dirty="0" smtClean="0">
                <a:ea typeface="Majalla UI"/>
              </a:rPr>
              <a:t>ك</a:t>
            </a:r>
            <a:r>
              <a:rPr lang="ar-SA" dirty="0" smtClean="0">
                <a:ea typeface="Majalla UI"/>
              </a:rPr>
              <a:t>ه</a:t>
            </a:r>
            <a:r>
              <a:rPr lang="ar-IQ" dirty="0" smtClean="0">
                <a:ea typeface="Majalla UI"/>
              </a:rPr>
              <a:t> الشخصي </a:t>
            </a:r>
            <a:r>
              <a:rPr lang="ar-SA" dirty="0" smtClean="0">
                <a:ea typeface="Majalla UI"/>
              </a:rPr>
              <a:t>فيما إذا خالف القوانين المحلية للدولة المستقبلة</a:t>
            </a:r>
            <a:r>
              <a:rPr lang="ar-IQ" dirty="0" smtClean="0">
                <a:ea typeface="Majalla UI"/>
              </a:rPr>
              <a:t>.</a:t>
            </a:r>
            <a:r>
              <a:rPr lang="ar-SA" dirty="0" smtClean="0">
                <a:ea typeface="Majalla UI"/>
              </a:rPr>
              <a:t> </a:t>
            </a:r>
            <a:endParaRPr lang="ar-IQ" dirty="0" smtClean="0">
              <a:ea typeface="Majalla UI"/>
            </a:endParaRPr>
          </a:p>
        </p:txBody>
      </p:sp>
      <p:sp>
        <p:nvSpPr>
          <p:cNvPr id="122882" name="Date Placeholder 3"/>
          <p:cNvSpPr>
            <a:spLocks noGrp="1"/>
          </p:cNvSpPr>
          <p:nvPr>
            <p:ph type="dt" sz="quarter" idx="10"/>
          </p:nvPr>
        </p:nvSpPr>
        <p:spPr/>
        <p:txBody>
          <a:bodyPr/>
          <a:lstStyle/>
          <a:p>
            <a:pPr>
              <a:defRPr/>
            </a:pPr>
            <a:fld id="{F862CB66-0596-4739-8D80-2E85D0DE6654}" type="datetime1">
              <a:rPr lang="en-US"/>
              <a:pPr>
                <a:defRPr/>
              </a:pPr>
              <a:t>9/8/2022</a:t>
            </a:fld>
            <a:endParaRPr lang="en-US"/>
          </a:p>
        </p:txBody>
      </p:sp>
      <p:sp>
        <p:nvSpPr>
          <p:cNvPr id="12288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6109CB5-8579-407D-8156-61CA4EF7B12C}" type="slidenum">
              <a:rPr lang="ar-SA" sz="1200">
                <a:solidFill>
                  <a:schemeClr val="tx2">
                    <a:shade val="90000"/>
                  </a:schemeClr>
                </a:solidFill>
                <a:latin typeface="Arial" charset="0"/>
                <a:cs typeface="Arial" charset="0"/>
              </a:rPr>
              <a:pPr algn="r">
                <a:defRPr/>
              </a:pPr>
              <a:t>124</a:t>
            </a:fld>
            <a:endParaRPr lang="en-US" sz="1200">
              <a:solidFill>
                <a:schemeClr val="tx2">
                  <a:shade val="90000"/>
                </a:schemeClr>
              </a:solidFill>
              <a:latin typeface="Arial" charset="0"/>
              <a:cs typeface="Arial" charset="0"/>
            </a:endParaRPr>
          </a:p>
        </p:txBody>
      </p:sp>
      <p:sp>
        <p:nvSpPr>
          <p:cNvPr id="12698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6E6AB4E-90A0-4DCC-A5F0-9FE6C976EA80}" type="slidenum">
              <a:rPr lang="ar-SA"/>
              <a:pPr>
                <a:defRPr/>
              </a:pPr>
              <a:t>125</a:t>
            </a:fld>
            <a:endParaRPr lang="en-US"/>
          </a:p>
        </p:txBody>
      </p:sp>
      <p:sp>
        <p:nvSpPr>
          <p:cNvPr id="128002"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الحصانات والامتيازات </a:t>
            </a:r>
            <a:endParaRPr lang="en-US" sz="3600" dirty="0" smtClean="0"/>
          </a:p>
        </p:txBody>
      </p:sp>
      <p:sp>
        <p:nvSpPr>
          <p:cNvPr id="128003" name="Rectangle 3"/>
          <p:cNvSpPr>
            <a:spLocks noGrp="1" noChangeArrowheads="1"/>
          </p:cNvSpPr>
          <p:nvPr>
            <p:ph idx="1"/>
          </p:nvPr>
        </p:nvSpPr>
        <p:spPr>
          <a:xfrm>
            <a:off x="468313" y="1916113"/>
            <a:ext cx="8229600" cy="4389437"/>
          </a:xfrm>
        </p:spPr>
        <p:txBody>
          <a:bodyPr/>
          <a:lstStyle/>
          <a:p>
            <a:pPr algn="r" rtl="1" eaLnBrk="1" hangingPunct="1"/>
            <a:r>
              <a:rPr lang="ar-IQ" u="sng" dirty="0" smtClean="0">
                <a:ea typeface="Majalla UI"/>
              </a:rPr>
              <a:t>7- التنازل عن   الحصانات والامتيازات </a:t>
            </a:r>
          </a:p>
          <a:p>
            <a:pPr algn="r" rtl="1" eaLnBrk="1" hangingPunct="1"/>
            <a:r>
              <a:rPr lang="ar-IQ" dirty="0" smtClean="0">
                <a:ea typeface="Majalla UI"/>
              </a:rPr>
              <a:t>الدولة المرسلة هي صاحبة الحق في التنازل. </a:t>
            </a:r>
          </a:p>
          <a:p>
            <a:pPr algn="r" rtl="1" eaLnBrk="1" hangingPunct="1"/>
            <a:r>
              <a:rPr lang="ar-IQ" dirty="0" smtClean="0">
                <a:ea typeface="Majalla UI"/>
              </a:rPr>
              <a:t>تنازله الشخصي لا يرتب عليه اثر قانوني. </a:t>
            </a:r>
          </a:p>
          <a:p>
            <a:pPr algn="r" rtl="1" eaLnBrk="1" hangingPunct="1"/>
            <a:r>
              <a:rPr lang="ar-IQ" dirty="0" smtClean="0">
                <a:ea typeface="Majalla UI"/>
              </a:rPr>
              <a:t>يشترط في التنازل إن يكون صريحا. </a:t>
            </a:r>
          </a:p>
          <a:p>
            <a:pPr algn="r" rtl="1" eaLnBrk="1" hangingPunct="1"/>
            <a:r>
              <a:rPr lang="ar-IQ" dirty="0" smtClean="0">
                <a:ea typeface="Majalla UI"/>
              </a:rPr>
              <a:t>لا </a:t>
            </a:r>
            <a:r>
              <a:rPr lang="ar-SA" dirty="0" smtClean="0">
                <a:ea typeface="Majalla UI"/>
              </a:rPr>
              <a:t>يجوز إن </a:t>
            </a:r>
            <a:r>
              <a:rPr lang="ar-IQ" dirty="0" smtClean="0">
                <a:ea typeface="Majalla UI"/>
              </a:rPr>
              <a:t>يستند الدبلوماسي إلى الحصانة </a:t>
            </a:r>
            <a:r>
              <a:rPr lang="ar-SA" dirty="0" smtClean="0">
                <a:ea typeface="Majalla UI"/>
              </a:rPr>
              <a:t>في حالة </a:t>
            </a:r>
            <a:r>
              <a:rPr lang="ar-SA" dirty="0" err="1" smtClean="0">
                <a:ea typeface="Majalla UI"/>
              </a:rPr>
              <a:t>ا</a:t>
            </a:r>
            <a:r>
              <a:rPr lang="ar-IQ" dirty="0" smtClean="0">
                <a:ea typeface="Majalla UI"/>
              </a:rPr>
              <a:t>لدعوى المضادة </a:t>
            </a:r>
            <a:r>
              <a:rPr lang="ar-SA" dirty="0" smtClean="0">
                <a:ea typeface="Majalla UI"/>
              </a:rPr>
              <a:t>إذا كانت </a:t>
            </a:r>
            <a:r>
              <a:rPr lang="ar-IQ" dirty="0" smtClean="0">
                <a:ea typeface="Majalla UI"/>
              </a:rPr>
              <a:t>لها صلة بالدعوى الأصلية. </a:t>
            </a:r>
          </a:p>
          <a:p>
            <a:pPr algn="r" rtl="1" eaLnBrk="1" hangingPunct="1"/>
            <a:r>
              <a:rPr lang="ar-IQ" dirty="0" smtClean="0">
                <a:ea typeface="Majalla UI"/>
              </a:rPr>
              <a:t>تنفيذ الحكم يحتاج إلى تنازل جديد .</a:t>
            </a:r>
          </a:p>
        </p:txBody>
      </p:sp>
      <p:sp>
        <p:nvSpPr>
          <p:cNvPr id="123906" name="Date Placeholder 3"/>
          <p:cNvSpPr>
            <a:spLocks noGrp="1"/>
          </p:cNvSpPr>
          <p:nvPr>
            <p:ph type="dt" sz="quarter" idx="10"/>
          </p:nvPr>
        </p:nvSpPr>
        <p:spPr/>
        <p:txBody>
          <a:bodyPr/>
          <a:lstStyle/>
          <a:p>
            <a:pPr>
              <a:defRPr/>
            </a:pPr>
            <a:fld id="{2AB36F8D-04DB-456B-B15B-2E1C8A6D02D5}" type="datetime1">
              <a:rPr lang="en-US"/>
              <a:pPr>
                <a:defRPr/>
              </a:pPr>
              <a:t>9/8/2022</a:t>
            </a:fld>
            <a:endParaRPr lang="en-US"/>
          </a:p>
        </p:txBody>
      </p:sp>
      <p:sp>
        <p:nvSpPr>
          <p:cNvPr id="12390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306CC8D-A627-4400-A20E-E725E0DF378E}" type="slidenum">
              <a:rPr lang="ar-SA" sz="1200">
                <a:solidFill>
                  <a:schemeClr val="tx2">
                    <a:shade val="90000"/>
                  </a:schemeClr>
                </a:solidFill>
                <a:latin typeface="Arial" charset="0"/>
                <a:cs typeface="Arial" charset="0"/>
              </a:rPr>
              <a:pPr algn="r">
                <a:defRPr/>
              </a:pPr>
              <a:t>125</a:t>
            </a:fld>
            <a:endParaRPr lang="en-US" sz="1200">
              <a:solidFill>
                <a:schemeClr val="tx2">
                  <a:shade val="90000"/>
                </a:schemeClr>
              </a:solidFill>
              <a:latin typeface="Arial" charset="0"/>
              <a:cs typeface="Arial" charset="0"/>
            </a:endParaRPr>
          </a:p>
        </p:txBody>
      </p:sp>
      <p:sp>
        <p:nvSpPr>
          <p:cNvPr id="12800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BB2CC9C-CF13-4EB1-9937-DB01ECA3C688}" type="slidenum">
              <a:rPr lang="ar-SA"/>
              <a:pPr>
                <a:defRPr/>
              </a:pPr>
              <a:t>126</a:t>
            </a:fld>
            <a:endParaRPr lang="en-US"/>
          </a:p>
        </p:txBody>
      </p:sp>
      <p:sp>
        <p:nvSpPr>
          <p:cNvPr id="129026" name="Rectangle 2"/>
          <p:cNvSpPr>
            <a:spLocks noGrp="1" noChangeArrowheads="1"/>
          </p:cNvSpPr>
          <p:nvPr>
            <p:ph type="title"/>
          </p:nvPr>
        </p:nvSpPr>
        <p:spPr>
          <a:xfrm>
            <a:off x="395288" y="-387350"/>
            <a:ext cx="8135937" cy="1989138"/>
          </a:xfrm>
        </p:spPr>
        <p:txBody>
          <a:bodyPr/>
          <a:lstStyle/>
          <a:p>
            <a:pPr algn="ctr" rtl="1" eaLnBrk="1" hangingPunct="1"/>
            <a:r>
              <a:rPr lang="ar-IQ" sz="3600" dirty="0" smtClean="0"/>
              <a:t>ف الثاني عشر</a:t>
            </a:r>
            <a:br>
              <a:rPr lang="ar-IQ" sz="3600" dirty="0" smtClean="0"/>
            </a:br>
            <a:r>
              <a:rPr lang="ar-IQ" sz="3600" dirty="0" smtClean="0"/>
              <a:t>الممارسات العملية لبعض الحصانات والامتيازات </a:t>
            </a:r>
            <a:endParaRPr lang="en-US" sz="3600" dirty="0" smtClean="0"/>
          </a:p>
        </p:txBody>
      </p:sp>
      <p:sp>
        <p:nvSpPr>
          <p:cNvPr id="129027" name="Rectangle 3"/>
          <p:cNvSpPr>
            <a:spLocks noGrp="1" noChangeArrowheads="1"/>
          </p:cNvSpPr>
          <p:nvPr>
            <p:ph idx="1"/>
          </p:nvPr>
        </p:nvSpPr>
        <p:spPr>
          <a:xfrm>
            <a:off x="457200" y="1916113"/>
            <a:ext cx="8218488" cy="4408487"/>
          </a:xfrm>
        </p:spPr>
        <p:txBody>
          <a:bodyPr/>
          <a:lstStyle/>
          <a:p>
            <a:pPr algn="r" rtl="1" eaLnBrk="1" hangingPunct="1">
              <a:lnSpc>
                <a:spcPct val="90000"/>
              </a:lnSpc>
            </a:pPr>
            <a:endParaRPr lang="ar-SA" sz="2800" u="sng" dirty="0" smtClean="0">
              <a:ea typeface="Majalla UI"/>
            </a:endParaRPr>
          </a:p>
          <a:p>
            <a:pPr algn="r" rtl="1" eaLnBrk="1" hangingPunct="1">
              <a:lnSpc>
                <a:spcPct val="90000"/>
              </a:lnSpc>
            </a:pPr>
            <a:r>
              <a:rPr lang="ar-IQ" sz="2800" u="sng" dirty="0" smtClean="0">
                <a:ea typeface="Majalla UI"/>
              </a:rPr>
              <a:t>هل للسياسة الدولية تأثير على القانون الدولي. </a:t>
            </a:r>
          </a:p>
          <a:p>
            <a:pPr algn="r" rtl="1" eaLnBrk="1" hangingPunct="1">
              <a:lnSpc>
                <a:spcPct val="90000"/>
              </a:lnSpc>
            </a:pPr>
            <a:r>
              <a:rPr lang="ar-IQ" sz="2800" u="sng" dirty="0" smtClean="0">
                <a:ea typeface="Majalla UI"/>
              </a:rPr>
              <a:t>هل هناك علاقة بين الاثنين. </a:t>
            </a:r>
          </a:p>
          <a:p>
            <a:pPr algn="r" rtl="1" eaLnBrk="1" hangingPunct="1">
              <a:lnSpc>
                <a:spcPct val="90000"/>
              </a:lnSpc>
            </a:pPr>
            <a:r>
              <a:rPr lang="ar-IQ" sz="2800" u="sng" dirty="0" smtClean="0">
                <a:ea typeface="Majalla UI"/>
              </a:rPr>
              <a:t>هل إن تأزم العلاقات السياسية بين الدول يؤدي إلى قيود على الحصانات .</a:t>
            </a:r>
          </a:p>
          <a:p>
            <a:pPr algn="r" rtl="1" eaLnBrk="1" hangingPunct="1">
              <a:lnSpc>
                <a:spcPct val="90000"/>
              </a:lnSpc>
            </a:pPr>
            <a:r>
              <a:rPr lang="ar-IQ" sz="2800" u="sng" dirty="0" smtClean="0">
                <a:ea typeface="Majalla UI"/>
              </a:rPr>
              <a:t>ما هو سلوك الدول فعليا في مجال الحصانات. </a:t>
            </a:r>
          </a:p>
        </p:txBody>
      </p:sp>
      <p:sp>
        <p:nvSpPr>
          <p:cNvPr id="124930" name="Date Placeholder 3"/>
          <p:cNvSpPr>
            <a:spLocks noGrp="1"/>
          </p:cNvSpPr>
          <p:nvPr>
            <p:ph type="dt" sz="quarter" idx="10"/>
          </p:nvPr>
        </p:nvSpPr>
        <p:spPr/>
        <p:txBody>
          <a:bodyPr/>
          <a:lstStyle/>
          <a:p>
            <a:pPr>
              <a:defRPr/>
            </a:pPr>
            <a:fld id="{AD53676B-1363-456D-AE5B-DF6DC11641E6}" type="datetime1">
              <a:rPr lang="en-US"/>
              <a:pPr>
                <a:defRPr/>
              </a:pPr>
              <a:t>9/8/2022</a:t>
            </a:fld>
            <a:endParaRPr lang="en-US"/>
          </a:p>
        </p:txBody>
      </p:sp>
      <p:sp>
        <p:nvSpPr>
          <p:cNvPr id="12493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5615CCC-BC74-47AD-9CE5-4BF1893632BD}" type="slidenum">
              <a:rPr lang="ar-SA" sz="1200">
                <a:solidFill>
                  <a:schemeClr val="tx2">
                    <a:shade val="90000"/>
                  </a:schemeClr>
                </a:solidFill>
                <a:latin typeface="Arial" charset="0"/>
                <a:cs typeface="Arial" charset="0"/>
              </a:rPr>
              <a:pPr algn="r">
                <a:defRPr/>
              </a:pPr>
              <a:t>126</a:t>
            </a:fld>
            <a:endParaRPr lang="en-US" sz="1200">
              <a:solidFill>
                <a:schemeClr val="tx2">
                  <a:shade val="90000"/>
                </a:schemeClr>
              </a:solidFill>
              <a:latin typeface="Arial" charset="0"/>
              <a:cs typeface="Arial" charset="0"/>
            </a:endParaRPr>
          </a:p>
        </p:txBody>
      </p:sp>
      <p:sp>
        <p:nvSpPr>
          <p:cNvPr id="12903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9816AEE-9E71-4872-B2D6-18BF226B5DA7}" type="slidenum">
              <a:rPr lang="ar-SA"/>
              <a:pPr>
                <a:defRPr/>
              </a:pPr>
              <a:t>127</a:t>
            </a:fld>
            <a:endParaRPr lang="en-US"/>
          </a:p>
        </p:txBody>
      </p:sp>
      <p:sp>
        <p:nvSpPr>
          <p:cNvPr id="393218" name="Rectangle 2"/>
          <p:cNvSpPr>
            <a:spLocks noGrp="1" noChangeArrowheads="1"/>
          </p:cNvSpPr>
          <p:nvPr>
            <p:ph type="title" idx="4294967295"/>
          </p:nvPr>
        </p:nvSpPr>
        <p:spPr>
          <a:xfrm>
            <a:off x="468313" y="571488"/>
            <a:ext cx="8229600" cy="1143000"/>
          </a:xfrm>
        </p:spPr>
        <p:txBody>
          <a:bodyPr/>
          <a:lstStyle/>
          <a:p>
            <a:pPr algn="ctr" rtl="1" eaLnBrk="1" hangingPunct="1"/>
            <a:r>
              <a:rPr lang="ar-IQ" sz="3600" dirty="0" smtClean="0"/>
              <a:t>ف/ الثاني عشر </a:t>
            </a:r>
            <a:br>
              <a:rPr lang="ar-IQ" sz="3600" dirty="0" smtClean="0"/>
            </a:br>
            <a:r>
              <a:rPr lang="ar-IQ" sz="3600" dirty="0" smtClean="0"/>
              <a:t>الممارسات العملية لبعض الحصانات والامتيازات </a:t>
            </a:r>
            <a:endParaRPr lang="en-US" sz="3600" dirty="0" smtClean="0"/>
          </a:p>
        </p:txBody>
      </p:sp>
      <p:sp>
        <p:nvSpPr>
          <p:cNvPr id="393219" name="Rectangle 3"/>
          <p:cNvSpPr>
            <a:spLocks noGrp="1" noChangeArrowheads="1"/>
          </p:cNvSpPr>
          <p:nvPr>
            <p:ph idx="4294967295"/>
          </p:nvPr>
        </p:nvSpPr>
        <p:spPr/>
        <p:txBody>
          <a:bodyPr/>
          <a:lstStyle/>
          <a:p>
            <a:pPr algn="r" rtl="1" eaLnBrk="1" hangingPunct="1">
              <a:lnSpc>
                <a:spcPct val="90000"/>
              </a:lnSpc>
            </a:pPr>
            <a:r>
              <a:rPr lang="ar-IQ" sz="2800" u="sng" dirty="0" smtClean="0">
                <a:ea typeface="Majalla UI"/>
              </a:rPr>
              <a:t>الإجابة باختصار هناك علاقة طردية بين مواقف الدول إزاء بعضها وبين سلوكها إزاء الحصانات  </a:t>
            </a:r>
          </a:p>
          <a:p>
            <a:pPr algn="r" rtl="1" eaLnBrk="1" hangingPunct="1">
              <a:lnSpc>
                <a:spcPct val="90000"/>
              </a:lnSpc>
            </a:pPr>
            <a:r>
              <a:rPr lang="ar-IQ" sz="2800" u="sng" dirty="0" smtClean="0">
                <a:ea typeface="Majalla UI"/>
              </a:rPr>
              <a:t>كلما كان الموقف جيد كان السلوك جيد </a:t>
            </a:r>
          </a:p>
          <a:p>
            <a:pPr algn="r" rtl="1" eaLnBrk="1" hangingPunct="1">
              <a:lnSpc>
                <a:spcPct val="90000"/>
              </a:lnSpc>
            </a:pPr>
            <a:r>
              <a:rPr lang="ar-IQ" sz="2800" u="sng" dirty="0" smtClean="0">
                <a:ea typeface="Majalla UI"/>
              </a:rPr>
              <a:t>في حالات التوتر تظهر المخالفات كالأتي  </a:t>
            </a:r>
          </a:p>
          <a:p>
            <a:pPr algn="r" rtl="1" eaLnBrk="1" hangingPunct="1">
              <a:lnSpc>
                <a:spcPct val="90000"/>
              </a:lnSpc>
            </a:pPr>
            <a:endParaRPr lang="ar-IQ" sz="2800" u="sng" dirty="0" smtClean="0">
              <a:ea typeface="Majalla UI"/>
            </a:endParaRPr>
          </a:p>
        </p:txBody>
      </p:sp>
      <p:sp>
        <p:nvSpPr>
          <p:cNvPr id="124930"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AD53676B-1363-456D-AE5B-DF6DC11641E6}"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12493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34983C3-18F9-4658-B619-88B96310EB9D}" type="slidenum">
              <a:rPr lang="ar-SA" sz="1200">
                <a:solidFill>
                  <a:schemeClr val="tx2">
                    <a:shade val="90000"/>
                  </a:schemeClr>
                </a:solidFill>
                <a:latin typeface="Arial" charset="0"/>
                <a:cs typeface="Arial" charset="0"/>
              </a:rPr>
              <a:pPr algn="r">
                <a:defRPr/>
              </a:pPr>
              <a:t>127</a:t>
            </a:fld>
            <a:endParaRPr lang="en-US" sz="1200">
              <a:solidFill>
                <a:schemeClr val="tx2">
                  <a:shade val="90000"/>
                </a:schemeClr>
              </a:solidFill>
              <a:latin typeface="Arial" charset="0"/>
              <a:cs typeface="Arial" charset="0"/>
            </a:endParaRPr>
          </a:p>
        </p:txBody>
      </p:sp>
      <p:sp>
        <p:nvSpPr>
          <p:cNvPr id="39322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8B84E82-80F3-40A2-A0B9-73F875D6A27A}" type="slidenum">
              <a:rPr lang="ar-SA"/>
              <a:pPr>
                <a:defRPr/>
              </a:pPr>
              <a:t>128</a:t>
            </a:fld>
            <a:endParaRPr lang="en-US"/>
          </a:p>
        </p:txBody>
      </p:sp>
      <p:sp>
        <p:nvSpPr>
          <p:cNvPr id="130050" name="Rectangle 2"/>
          <p:cNvSpPr>
            <a:spLocks noGrp="1" noChangeArrowheads="1"/>
          </p:cNvSpPr>
          <p:nvPr>
            <p:ph type="title"/>
          </p:nvPr>
        </p:nvSpPr>
        <p:spPr>
          <a:xfrm>
            <a:off x="468313" y="357174"/>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0051" name="Rectangle 3"/>
          <p:cNvSpPr>
            <a:spLocks noGrp="1" noChangeArrowheads="1"/>
          </p:cNvSpPr>
          <p:nvPr>
            <p:ph idx="1"/>
          </p:nvPr>
        </p:nvSpPr>
        <p:spPr/>
        <p:txBody>
          <a:bodyPr/>
          <a:lstStyle/>
          <a:p>
            <a:pPr algn="r" rtl="1" eaLnBrk="1" hangingPunct="1">
              <a:lnSpc>
                <a:spcPct val="80000"/>
              </a:lnSpc>
            </a:pPr>
            <a:r>
              <a:rPr lang="ar-IQ" sz="2800" dirty="0" smtClean="0">
                <a:ea typeface="Majalla UI"/>
              </a:rPr>
              <a:t>في حق الاتصال الدبلوماسي: </a:t>
            </a:r>
          </a:p>
          <a:p>
            <a:pPr algn="r" rtl="1" eaLnBrk="1" hangingPunct="1">
              <a:lnSpc>
                <a:spcPct val="80000"/>
              </a:lnSpc>
              <a:buNone/>
            </a:pPr>
            <a:r>
              <a:rPr lang="ar-IQ" sz="2800" dirty="0" smtClean="0">
                <a:ea typeface="Majalla UI"/>
              </a:rPr>
              <a:t>1- عدم منح الرخص في حق الإرسال والاتصال  :</a:t>
            </a:r>
          </a:p>
          <a:p>
            <a:pPr algn="r" rtl="1" eaLnBrk="1" hangingPunct="1">
              <a:lnSpc>
                <a:spcPct val="80000"/>
              </a:lnSpc>
            </a:pPr>
            <a:r>
              <a:rPr lang="ar-IQ" sz="2800" dirty="0" smtClean="0">
                <a:ea typeface="Majalla UI"/>
              </a:rPr>
              <a:t>المنح يجري وفقا للاعتبارات الأمنية وكذلك وفق قاعدة المعاملة بالمثل والحاجة .</a:t>
            </a:r>
          </a:p>
          <a:p>
            <a:pPr algn="r" rtl="1" eaLnBrk="1" hangingPunct="1">
              <a:lnSpc>
                <a:spcPct val="80000"/>
              </a:lnSpc>
            </a:pPr>
            <a:r>
              <a:rPr lang="ar-IQ" sz="2800" dirty="0" smtClean="0">
                <a:ea typeface="Majalla UI"/>
              </a:rPr>
              <a:t>اضطرار بعض الدول على الموافقة بشرط المعاملة بالمثل( أمريكا تعديل قانون الاتصال</a:t>
            </a:r>
            <a:r>
              <a:rPr lang="ar-SA" sz="2800" dirty="0" smtClean="0">
                <a:ea typeface="Majalla UI"/>
              </a:rPr>
              <a:t> </a:t>
            </a:r>
            <a:r>
              <a:rPr lang="ar-IQ" sz="2800" dirty="0" smtClean="0">
                <a:ea typeface="Majalla UI"/>
              </a:rPr>
              <a:t>في 1962) .</a:t>
            </a:r>
          </a:p>
          <a:p>
            <a:pPr algn="r" rtl="1" eaLnBrk="1" hangingPunct="1">
              <a:lnSpc>
                <a:spcPct val="80000"/>
              </a:lnSpc>
            </a:pPr>
            <a:r>
              <a:rPr lang="ar-IQ" sz="2800" dirty="0" smtClean="0">
                <a:ea typeface="Majalla UI"/>
              </a:rPr>
              <a:t>التشديد في الترخيص لقلة حاجة بعثاتها. </a:t>
            </a:r>
          </a:p>
          <a:p>
            <a:pPr algn="r" rtl="1" eaLnBrk="1" hangingPunct="1">
              <a:lnSpc>
                <a:spcPct val="80000"/>
              </a:lnSpc>
            </a:pPr>
            <a:r>
              <a:rPr lang="ar-IQ" sz="2800" dirty="0" smtClean="0">
                <a:ea typeface="Majalla UI"/>
              </a:rPr>
              <a:t>طلب رفع الأجهزة لاحقا من بعض السفارات(ايطاليا </a:t>
            </a:r>
            <a:r>
              <a:rPr lang="ar-IQ" sz="2800" dirty="0" err="1" smtClean="0">
                <a:ea typeface="Majalla UI"/>
              </a:rPr>
              <a:t>والجيك</a:t>
            </a:r>
            <a:r>
              <a:rPr lang="ar-IQ" sz="2800" dirty="0" smtClean="0">
                <a:ea typeface="Majalla UI"/>
              </a:rPr>
              <a:t> في 1959 –الأرجنتين مع بعض الدول فرنسا </a:t>
            </a:r>
            <a:r>
              <a:rPr lang="ar-IQ" sz="2800" dirty="0" err="1" smtClean="0">
                <a:ea typeface="Majalla UI"/>
              </a:rPr>
              <a:t>وهنكاريا</a:t>
            </a:r>
            <a:r>
              <a:rPr lang="ar-IQ" sz="2800" dirty="0" smtClean="0">
                <a:ea typeface="Majalla UI"/>
              </a:rPr>
              <a:t>  ) .</a:t>
            </a:r>
          </a:p>
          <a:p>
            <a:pPr algn="r" rtl="1" eaLnBrk="1" hangingPunct="1">
              <a:lnSpc>
                <a:spcPct val="80000"/>
              </a:lnSpc>
              <a:buNone/>
            </a:pPr>
            <a:r>
              <a:rPr lang="ar-IQ" sz="2800" u="sng" dirty="0" smtClean="0">
                <a:ea typeface="Majalla UI"/>
              </a:rPr>
              <a:t> </a:t>
            </a:r>
            <a:endParaRPr lang="ar-IQ" sz="2800" dirty="0" smtClean="0">
              <a:ea typeface="Majalla UI"/>
            </a:endParaRPr>
          </a:p>
        </p:txBody>
      </p:sp>
      <p:sp>
        <p:nvSpPr>
          <p:cNvPr id="125954" name="Date Placeholder 3"/>
          <p:cNvSpPr>
            <a:spLocks noGrp="1"/>
          </p:cNvSpPr>
          <p:nvPr>
            <p:ph type="dt" sz="quarter" idx="10"/>
          </p:nvPr>
        </p:nvSpPr>
        <p:spPr/>
        <p:txBody>
          <a:bodyPr/>
          <a:lstStyle/>
          <a:p>
            <a:pPr>
              <a:defRPr/>
            </a:pPr>
            <a:fld id="{3B2E59FF-0BA7-4372-B460-4F27EF5E6A0B}" type="datetime1">
              <a:rPr lang="en-US"/>
              <a:pPr>
                <a:defRPr/>
              </a:pPr>
              <a:t>9/8/2022</a:t>
            </a:fld>
            <a:endParaRPr lang="en-US"/>
          </a:p>
        </p:txBody>
      </p:sp>
      <p:sp>
        <p:nvSpPr>
          <p:cNvPr id="12595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3CE43C70-F6EC-4B92-9285-2E0BD7F72F08}" type="slidenum">
              <a:rPr lang="ar-SA" sz="1200">
                <a:solidFill>
                  <a:schemeClr val="tx2">
                    <a:shade val="90000"/>
                  </a:schemeClr>
                </a:solidFill>
                <a:latin typeface="Arial" charset="0"/>
                <a:cs typeface="Arial" charset="0"/>
              </a:rPr>
              <a:pPr algn="r">
                <a:defRPr/>
              </a:pPr>
              <a:t>128</a:t>
            </a:fld>
            <a:endParaRPr lang="en-US" sz="1200">
              <a:solidFill>
                <a:schemeClr val="tx2">
                  <a:shade val="90000"/>
                </a:schemeClr>
              </a:solidFill>
              <a:latin typeface="Arial" charset="0"/>
              <a:cs typeface="Arial" charset="0"/>
            </a:endParaRPr>
          </a:p>
        </p:txBody>
      </p:sp>
      <p:sp>
        <p:nvSpPr>
          <p:cNvPr id="13005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F51B1B4-2708-4C24-963B-3E05DC584B9E}" type="slidenum">
              <a:rPr lang="ar-SA"/>
              <a:pPr>
                <a:defRPr/>
              </a:pPr>
              <a:t>129</a:t>
            </a:fld>
            <a:endParaRPr lang="en-US"/>
          </a:p>
        </p:txBody>
      </p:sp>
      <p:sp>
        <p:nvSpPr>
          <p:cNvPr id="131074" name="Rectangle 2"/>
          <p:cNvSpPr>
            <a:spLocks noGrp="1" noChangeArrowheads="1"/>
          </p:cNvSpPr>
          <p:nvPr>
            <p:ph type="title"/>
          </p:nvPr>
        </p:nvSpPr>
        <p:spPr>
          <a:xfrm>
            <a:off x="285720"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1075" name="Rectangle 3"/>
          <p:cNvSpPr>
            <a:spLocks noGrp="1" noChangeArrowheads="1"/>
          </p:cNvSpPr>
          <p:nvPr>
            <p:ph idx="1"/>
          </p:nvPr>
        </p:nvSpPr>
        <p:spPr/>
        <p:txBody>
          <a:bodyPr/>
          <a:lstStyle/>
          <a:p>
            <a:pPr algn="r" rtl="1" eaLnBrk="1" hangingPunct="1">
              <a:lnSpc>
                <a:spcPct val="90000"/>
              </a:lnSpc>
            </a:pPr>
            <a:r>
              <a:rPr lang="ar-IQ" dirty="0" smtClean="0">
                <a:ea typeface="Majalla UI"/>
              </a:rPr>
              <a:t>في  حق الاتصال الدبلوماسي </a:t>
            </a:r>
          </a:p>
          <a:p>
            <a:pPr algn="r" rtl="1" eaLnBrk="1" hangingPunct="1">
              <a:lnSpc>
                <a:spcPct val="90000"/>
              </a:lnSpc>
              <a:buNone/>
            </a:pPr>
            <a:r>
              <a:rPr lang="ar-IQ" dirty="0" smtClean="0">
                <a:ea typeface="Majalla UI"/>
              </a:rPr>
              <a:t>2- عدم منح الحماية للاتصال واستخدام الأجهزة :</a:t>
            </a:r>
          </a:p>
          <a:p>
            <a:pPr algn="r" rtl="1" eaLnBrk="1" hangingPunct="1">
              <a:lnSpc>
                <a:spcPct val="90000"/>
              </a:lnSpc>
            </a:pPr>
            <a:r>
              <a:rPr lang="ar-IQ" dirty="0" smtClean="0">
                <a:ea typeface="Majalla UI"/>
              </a:rPr>
              <a:t>عدم تطبيق نص الفقرة 1-2 من </a:t>
            </a:r>
            <a:r>
              <a:rPr lang="ar-IQ" dirty="0" err="1" smtClean="0">
                <a:ea typeface="Majalla UI"/>
              </a:rPr>
              <a:t>م</a:t>
            </a:r>
            <a:r>
              <a:rPr lang="ar-IQ" dirty="0" smtClean="0">
                <a:ea typeface="Majalla UI"/>
              </a:rPr>
              <a:t> /27 :</a:t>
            </a:r>
          </a:p>
          <a:p>
            <a:pPr algn="r" rtl="1" eaLnBrk="1" hangingPunct="1">
              <a:lnSpc>
                <a:spcPct val="90000"/>
              </a:lnSpc>
            </a:pPr>
            <a:r>
              <a:rPr lang="ar-IQ" dirty="0" smtClean="0">
                <a:ea typeface="Majalla UI"/>
              </a:rPr>
              <a:t>في حماية وصيانة حرمة وحرية الاتصالات الرسمية للبعثة .</a:t>
            </a:r>
          </a:p>
          <a:p>
            <a:pPr algn="r" rtl="1" eaLnBrk="1" hangingPunct="1">
              <a:lnSpc>
                <a:spcPct val="90000"/>
              </a:lnSpc>
            </a:pPr>
            <a:r>
              <a:rPr lang="ar-IQ" dirty="0" smtClean="0">
                <a:ea typeface="Majalla UI"/>
              </a:rPr>
              <a:t>في حق استخدام كافة  وسائل الاتصال المناسبة لهذا الغرض-حاملي الحقائب-الرسائل بالرموز .</a:t>
            </a:r>
          </a:p>
          <a:p>
            <a:pPr algn="r" rtl="1" eaLnBrk="1" hangingPunct="1">
              <a:lnSpc>
                <a:spcPct val="90000"/>
              </a:lnSpc>
            </a:pPr>
            <a:r>
              <a:rPr lang="ar-IQ" dirty="0" smtClean="0">
                <a:ea typeface="Majalla UI"/>
              </a:rPr>
              <a:t>مع مراعاة موافقة الدولة المستقبلة على تركيب الأجهزة. </a:t>
            </a:r>
          </a:p>
          <a:p>
            <a:pPr algn="r" rtl="1" eaLnBrk="1" hangingPunct="1">
              <a:lnSpc>
                <a:spcPct val="90000"/>
              </a:lnSpc>
            </a:pPr>
            <a:r>
              <a:rPr lang="ar-IQ" dirty="0" smtClean="0">
                <a:ea typeface="Majalla UI"/>
              </a:rPr>
              <a:t>الموافقة لا تقترن بشرط المعاملة بالمثل. </a:t>
            </a:r>
          </a:p>
          <a:p>
            <a:pPr algn="r" rtl="1" eaLnBrk="1" hangingPunct="1">
              <a:lnSpc>
                <a:spcPct val="90000"/>
              </a:lnSpc>
            </a:pPr>
            <a:endParaRPr lang="ar-IQ" dirty="0" smtClean="0">
              <a:ea typeface="Majalla UI"/>
            </a:endParaRPr>
          </a:p>
        </p:txBody>
      </p:sp>
      <p:sp>
        <p:nvSpPr>
          <p:cNvPr id="126978" name="Date Placeholder 3"/>
          <p:cNvSpPr>
            <a:spLocks noGrp="1"/>
          </p:cNvSpPr>
          <p:nvPr>
            <p:ph type="dt" sz="quarter" idx="10"/>
          </p:nvPr>
        </p:nvSpPr>
        <p:spPr/>
        <p:txBody>
          <a:bodyPr/>
          <a:lstStyle/>
          <a:p>
            <a:pPr>
              <a:defRPr/>
            </a:pPr>
            <a:fld id="{3A4F309D-31C9-4AD8-82FF-27E8AAE46FE9}" type="datetime1">
              <a:rPr lang="en-US"/>
              <a:pPr>
                <a:defRPr/>
              </a:pPr>
              <a:t>9/8/2022</a:t>
            </a:fld>
            <a:endParaRPr lang="en-US"/>
          </a:p>
        </p:txBody>
      </p:sp>
      <p:sp>
        <p:nvSpPr>
          <p:cNvPr id="12697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FC7B857-4C84-4B93-8CE3-917877BDD1C7}" type="slidenum">
              <a:rPr lang="ar-SA" sz="1200">
                <a:solidFill>
                  <a:schemeClr val="tx2">
                    <a:shade val="90000"/>
                  </a:schemeClr>
                </a:solidFill>
                <a:latin typeface="Arial" charset="0"/>
                <a:cs typeface="Arial" charset="0"/>
              </a:rPr>
              <a:pPr algn="r">
                <a:defRPr/>
              </a:pPr>
              <a:t>129</a:t>
            </a:fld>
            <a:endParaRPr lang="en-US" sz="1200">
              <a:solidFill>
                <a:schemeClr val="tx2">
                  <a:shade val="90000"/>
                </a:schemeClr>
              </a:solidFill>
              <a:latin typeface="Arial" charset="0"/>
              <a:cs typeface="Arial" charset="0"/>
            </a:endParaRPr>
          </a:p>
        </p:txBody>
      </p:sp>
      <p:sp>
        <p:nvSpPr>
          <p:cNvPr id="13107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91BCE653-8E27-46B9-8CBA-9DDCAF702D24}" type="slidenum">
              <a:rPr lang="ar-SA"/>
              <a:pPr>
                <a:defRPr/>
              </a:pPr>
              <a:t>13</a:t>
            </a:fld>
            <a:endParaRPr lang="en-US"/>
          </a:p>
        </p:txBody>
      </p:sp>
      <p:sp>
        <p:nvSpPr>
          <p:cNvPr id="17410" name="Rectangle 2"/>
          <p:cNvSpPr>
            <a:spLocks noGrp="1" noChangeArrowheads="1"/>
          </p:cNvSpPr>
          <p:nvPr>
            <p:ph type="title"/>
          </p:nvPr>
        </p:nvSpPr>
        <p:spPr>
          <a:xfrm>
            <a:off x="714375" y="357188"/>
            <a:ext cx="8229600" cy="1195387"/>
          </a:xfrm>
        </p:spPr>
        <p:txBody>
          <a:bodyPr/>
          <a:lstStyle/>
          <a:p>
            <a:pPr algn="ctr" rtl="1" eaLnBrk="1" hangingPunct="1"/>
            <a:r>
              <a:rPr lang="ar-IQ" smtClean="0"/>
              <a:t>مفردات المادة</a:t>
            </a:r>
            <a:endParaRPr lang="en-US" smtClean="0"/>
          </a:p>
        </p:txBody>
      </p:sp>
      <p:sp>
        <p:nvSpPr>
          <p:cNvPr id="17411" name="Rectangle 3"/>
          <p:cNvSpPr>
            <a:spLocks noGrp="1" noChangeArrowheads="1"/>
          </p:cNvSpPr>
          <p:nvPr>
            <p:ph idx="1"/>
          </p:nvPr>
        </p:nvSpPr>
        <p:spPr>
          <a:xfrm>
            <a:off x="468313" y="1500188"/>
            <a:ext cx="8247062" cy="5357812"/>
          </a:xfrm>
        </p:spPr>
        <p:txBody>
          <a:bodyPr/>
          <a:lstStyle/>
          <a:p>
            <a:pPr algn="ctr" rtl="1" eaLnBrk="1" hangingPunct="1"/>
            <a:r>
              <a:rPr lang="ar-IQ" b="1" u="sng" dirty="0" smtClean="0">
                <a:ea typeface="Majalla UI"/>
              </a:rPr>
              <a:t>الأسبوع الرابع  عشر </a:t>
            </a:r>
          </a:p>
          <a:p>
            <a:pPr algn="r" rtl="1" eaLnBrk="1" hangingPunct="1"/>
            <a:r>
              <a:rPr lang="ar-IQ" dirty="0" smtClean="0">
                <a:ea typeface="Majalla UI"/>
              </a:rPr>
              <a:t>الوظائف القنصلية </a:t>
            </a:r>
          </a:p>
          <a:p>
            <a:pPr algn="r" rtl="1" eaLnBrk="1" hangingPunct="1">
              <a:buNone/>
            </a:pPr>
            <a:r>
              <a:rPr lang="ar-IQ" dirty="0" smtClean="0">
                <a:ea typeface="Majalla UI"/>
              </a:rPr>
              <a:t>1-حماية مصالح الدولة المرسلة ومواطنيها. </a:t>
            </a:r>
          </a:p>
          <a:p>
            <a:pPr algn="r" rtl="1" eaLnBrk="1" hangingPunct="1">
              <a:buNone/>
            </a:pPr>
            <a:r>
              <a:rPr lang="ar-IQ" dirty="0" smtClean="0">
                <a:ea typeface="Majalla UI"/>
              </a:rPr>
              <a:t>2-تقديم العون والمساعدة.</a:t>
            </a:r>
          </a:p>
          <a:p>
            <a:pPr algn="r" rtl="1" eaLnBrk="1" hangingPunct="1">
              <a:buNone/>
            </a:pPr>
            <a:r>
              <a:rPr lang="ar-IQ" dirty="0" smtClean="0">
                <a:ea typeface="Majalla UI"/>
              </a:rPr>
              <a:t>3-تنمية العلاقات التجارية والاقتصادية .</a:t>
            </a:r>
          </a:p>
          <a:p>
            <a:pPr algn="r" rtl="1" eaLnBrk="1" hangingPunct="1">
              <a:buNone/>
            </a:pPr>
            <a:r>
              <a:rPr lang="ar-IQ" dirty="0" smtClean="0">
                <a:ea typeface="Majalla UI"/>
              </a:rPr>
              <a:t>4-تنمية العلاقات الثقافية والعلمية. </a:t>
            </a:r>
          </a:p>
          <a:p>
            <a:pPr algn="r" rtl="1" eaLnBrk="1" hangingPunct="1">
              <a:buNone/>
            </a:pPr>
            <a:r>
              <a:rPr lang="ar-IQ" dirty="0" smtClean="0">
                <a:ea typeface="Majalla UI"/>
              </a:rPr>
              <a:t>5- الوظائف الأخرى. </a:t>
            </a:r>
          </a:p>
          <a:p>
            <a:pPr algn="r" rtl="1" eaLnBrk="1" hangingPunct="1">
              <a:buFont typeface="Wingdings" pitchFamily="2" charset="2"/>
              <a:buChar char="v"/>
            </a:pPr>
            <a:r>
              <a:rPr lang="ar-IQ" dirty="0" smtClean="0">
                <a:ea typeface="Majalla UI"/>
              </a:rPr>
              <a:t> (أسئلة الامتحان الشفوي )</a:t>
            </a:r>
          </a:p>
          <a:p>
            <a:pPr algn="r" rtl="1" eaLnBrk="1" hangingPunct="1">
              <a:buFont typeface="Courier New" pitchFamily="49" charset="0"/>
              <a:buChar char="o"/>
            </a:pPr>
            <a:r>
              <a:rPr lang="ar-IQ" dirty="0" smtClean="0">
                <a:ea typeface="Majalla UI"/>
              </a:rPr>
              <a:t> (من هو القائم بالإعمال ؟ -ما هي معايير الأسبقية بالنسبة لرئيس البعثة ؟)</a:t>
            </a:r>
          </a:p>
          <a:p>
            <a:pPr algn="r" rtl="1" eaLnBrk="1" hangingPunct="1"/>
            <a:endParaRPr lang="ar-IQ" dirty="0" smtClean="0">
              <a:ea typeface="Majalla UI"/>
            </a:endParaRPr>
          </a:p>
        </p:txBody>
      </p:sp>
      <p:sp>
        <p:nvSpPr>
          <p:cNvPr id="14338" name="Date Placeholder 3"/>
          <p:cNvSpPr>
            <a:spLocks noGrp="1"/>
          </p:cNvSpPr>
          <p:nvPr>
            <p:ph type="dt" sz="quarter" idx="10"/>
          </p:nvPr>
        </p:nvSpPr>
        <p:spPr/>
        <p:txBody>
          <a:bodyPr/>
          <a:lstStyle/>
          <a:p>
            <a:pPr>
              <a:defRPr/>
            </a:pPr>
            <a:fld id="{9341DF94-8C88-47D4-89A3-1C422EF2A919}" type="datetime1">
              <a:rPr lang="en-US"/>
              <a:pPr>
                <a:defRPr/>
              </a:pPr>
              <a:t>9/8/2022</a:t>
            </a:fld>
            <a:endParaRPr lang="en-US"/>
          </a:p>
        </p:txBody>
      </p:sp>
      <p:sp>
        <p:nvSpPr>
          <p:cNvPr id="1433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2647EA7-0F93-4D67-8A20-1B7B1E0E543B}" type="slidenum">
              <a:rPr lang="ar-SA" sz="1200">
                <a:solidFill>
                  <a:schemeClr val="tx2">
                    <a:shade val="90000"/>
                  </a:schemeClr>
                </a:solidFill>
                <a:latin typeface="Arial" charset="0"/>
                <a:cs typeface="Arial" charset="0"/>
              </a:rPr>
              <a:pPr algn="r">
                <a:defRPr/>
              </a:pPr>
              <a:t>13</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41BCAE2-D8E6-4F72-9C9D-EEC414F181CA}" type="slidenum">
              <a:rPr lang="ar-SA"/>
              <a:pPr>
                <a:defRPr/>
              </a:pPr>
              <a:t>130</a:t>
            </a:fld>
            <a:endParaRPr lang="en-US"/>
          </a:p>
        </p:txBody>
      </p:sp>
      <p:sp>
        <p:nvSpPr>
          <p:cNvPr id="132098"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2099" name="Rectangle 3"/>
          <p:cNvSpPr>
            <a:spLocks noGrp="1" noChangeArrowheads="1"/>
          </p:cNvSpPr>
          <p:nvPr>
            <p:ph idx="1"/>
          </p:nvPr>
        </p:nvSpPr>
        <p:spPr/>
        <p:txBody>
          <a:bodyPr/>
          <a:lstStyle/>
          <a:p>
            <a:pPr algn="r" rtl="1" eaLnBrk="1" hangingPunct="1">
              <a:lnSpc>
                <a:spcPct val="90000"/>
              </a:lnSpc>
            </a:pPr>
            <a:r>
              <a:rPr lang="ar-IQ" dirty="0" smtClean="0">
                <a:ea typeface="Majalla UI"/>
              </a:rPr>
              <a:t>في  حق الاتصال الدبلوماسي </a:t>
            </a:r>
          </a:p>
          <a:p>
            <a:pPr algn="r" rtl="1" eaLnBrk="1" hangingPunct="1">
              <a:lnSpc>
                <a:spcPct val="90000"/>
              </a:lnSpc>
            </a:pPr>
            <a:r>
              <a:rPr lang="ar-IQ" dirty="0" smtClean="0">
                <a:ea typeface="Majalla UI"/>
              </a:rPr>
              <a:t>سوء التصرف بالحقيبة :</a:t>
            </a:r>
          </a:p>
          <a:p>
            <a:pPr algn="r" rtl="1" eaLnBrk="1" hangingPunct="1">
              <a:lnSpc>
                <a:spcPct val="90000"/>
              </a:lnSpc>
            </a:pPr>
            <a:r>
              <a:rPr lang="ar-IQ" dirty="0" smtClean="0">
                <a:ea typeface="Majalla UI"/>
              </a:rPr>
              <a:t>عدم تحديد القانون ما هو مباح نقله بالحقيبة يخلق مشكلة (مثال ) .</a:t>
            </a:r>
          </a:p>
          <a:p>
            <a:pPr algn="r" rtl="1" eaLnBrk="1" hangingPunct="1">
              <a:lnSpc>
                <a:spcPct val="90000"/>
              </a:lnSpc>
            </a:pPr>
            <a:r>
              <a:rPr lang="ar-IQ" dirty="0" smtClean="0">
                <a:ea typeface="Majalla UI"/>
              </a:rPr>
              <a:t> ما هي الوثائق الرسمية المباحة. </a:t>
            </a:r>
          </a:p>
          <a:p>
            <a:pPr algn="r" rtl="1" eaLnBrk="1" hangingPunct="1">
              <a:lnSpc>
                <a:spcPct val="90000"/>
              </a:lnSpc>
            </a:pPr>
            <a:r>
              <a:rPr lang="ar-IQ" dirty="0" smtClean="0">
                <a:ea typeface="Majalla UI"/>
              </a:rPr>
              <a:t>ما هي الأشياء المخصصة للاستعمال الرسمي. </a:t>
            </a:r>
          </a:p>
          <a:p>
            <a:pPr algn="r" rtl="1" eaLnBrk="1" hangingPunct="1">
              <a:lnSpc>
                <a:spcPct val="90000"/>
              </a:lnSpc>
            </a:pPr>
            <a:r>
              <a:rPr lang="ar-IQ" dirty="0" smtClean="0">
                <a:ea typeface="Majalla UI"/>
              </a:rPr>
              <a:t>التفسير يرجع للدولة المستقبلة ويخضع لظروف الصراع الدولي والمزاج .</a:t>
            </a:r>
          </a:p>
          <a:p>
            <a:pPr algn="r" rtl="1" eaLnBrk="1" hangingPunct="1">
              <a:lnSpc>
                <a:spcPct val="90000"/>
              </a:lnSpc>
            </a:pPr>
            <a:endParaRPr lang="ar-IQ" dirty="0" smtClean="0">
              <a:ea typeface="Majalla UI"/>
            </a:endParaRPr>
          </a:p>
        </p:txBody>
      </p:sp>
      <p:sp>
        <p:nvSpPr>
          <p:cNvPr id="128002" name="Date Placeholder 3"/>
          <p:cNvSpPr>
            <a:spLocks noGrp="1"/>
          </p:cNvSpPr>
          <p:nvPr>
            <p:ph type="dt" sz="quarter" idx="10"/>
          </p:nvPr>
        </p:nvSpPr>
        <p:spPr/>
        <p:txBody>
          <a:bodyPr/>
          <a:lstStyle/>
          <a:p>
            <a:pPr>
              <a:defRPr/>
            </a:pPr>
            <a:fld id="{B05117CA-4871-4265-9389-D723985E6F41}" type="datetime1">
              <a:rPr lang="en-US"/>
              <a:pPr>
                <a:defRPr/>
              </a:pPr>
              <a:t>9/8/2022</a:t>
            </a:fld>
            <a:endParaRPr lang="en-US" dirty="0"/>
          </a:p>
        </p:txBody>
      </p:sp>
      <p:sp>
        <p:nvSpPr>
          <p:cNvPr id="1280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A945D34-2997-4C14-99B6-1811C91C36CE}" type="slidenum">
              <a:rPr lang="ar-SA" sz="1200">
                <a:solidFill>
                  <a:schemeClr val="tx2">
                    <a:shade val="90000"/>
                  </a:schemeClr>
                </a:solidFill>
                <a:latin typeface="Arial" charset="0"/>
                <a:cs typeface="Arial" charset="0"/>
              </a:rPr>
              <a:pPr algn="r">
                <a:defRPr/>
              </a:pPr>
              <a:t>130</a:t>
            </a:fld>
            <a:endParaRPr lang="en-US" sz="1200">
              <a:solidFill>
                <a:schemeClr val="tx2">
                  <a:shade val="90000"/>
                </a:schemeClr>
              </a:solidFill>
              <a:latin typeface="Arial" charset="0"/>
              <a:cs typeface="Arial" charset="0"/>
            </a:endParaRPr>
          </a:p>
        </p:txBody>
      </p:sp>
      <p:sp>
        <p:nvSpPr>
          <p:cNvPr id="13210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AD9C90B-18D3-4F4A-B510-7A565C6286A4}" type="slidenum">
              <a:rPr lang="ar-SA"/>
              <a:pPr>
                <a:defRPr/>
              </a:pPr>
              <a:t>131</a:t>
            </a:fld>
            <a:endParaRPr lang="en-US"/>
          </a:p>
        </p:txBody>
      </p:sp>
      <p:sp>
        <p:nvSpPr>
          <p:cNvPr id="133122"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3123" name="Rectangle 3"/>
          <p:cNvSpPr>
            <a:spLocks noGrp="1" noChangeArrowheads="1"/>
          </p:cNvSpPr>
          <p:nvPr>
            <p:ph idx="1"/>
          </p:nvPr>
        </p:nvSpPr>
        <p:spPr/>
        <p:txBody>
          <a:bodyPr/>
          <a:lstStyle/>
          <a:p>
            <a:pPr algn="r" rtl="1" eaLnBrk="1" hangingPunct="1">
              <a:spcBef>
                <a:spcPct val="0"/>
              </a:spcBef>
              <a:buFontTx/>
              <a:buNone/>
            </a:pPr>
            <a:r>
              <a:rPr lang="ar-IQ" dirty="0" smtClean="0">
                <a:ea typeface="Majalla UI"/>
              </a:rPr>
              <a:t>تلجأ</a:t>
            </a:r>
            <a:r>
              <a:rPr lang="ar-SA" dirty="0" smtClean="0">
                <a:ea typeface="Majalla UI"/>
              </a:rPr>
              <a:t> </a:t>
            </a:r>
            <a:r>
              <a:rPr lang="ar-IQ" dirty="0" smtClean="0">
                <a:ea typeface="Majalla UI"/>
              </a:rPr>
              <a:t>الدول في ظروف التوتر إلى (الانتقام السياسي ) </a:t>
            </a:r>
          </a:p>
          <a:p>
            <a:pPr algn="r" rtl="1" eaLnBrk="1" hangingPunct="1">
              <a:spcBef>
                <a:spcPct val="0"/>
              </a:spcBef>
              <a:buFontTx/>
              <a:buNone/>
            </a:pPr>
            <a:r>
              <a:rPr lang="ar-IQ" dirty="0" smtClean="0">
                <a:ea typeface="Majalla UI"/>
              </a:rPr>
              <a:t>أ-استخدام الحقيبة من قبل الدولة المستقبلة للانتقام السياسي(مثال )</a:t>
            </a:r>
          </a:p>
          <a:p>
            <a:pPr algn="r" rtl="1" eaLnBrk="1" hangingPunct="1"/>
            <a:r>
              <a:rPr lang="ar-IQ" dirty="0" smtClean="0">
                <a:ea typeface="Majalla UI"/>
              </a:rPr>
              <a:t>تصرف كوبا عام1952 إزاء حاملي الحقيبة الروس.  </a:t>
            </a:r>
          </a:p>
          <a:p>
            <a:pPr algn="r" rtl="1" eaLnBrk="1" hangingPunct="1"/>
            <a:r>
              <a:rPr lang="ar-IQ" dirty="0" smtClean="0">
                <a:ea typeface="Majalla UI"/>
              </a:rPr>
              <a:t>استيلاء الأرجنتين عام951على شحنة مرسلة لسفارة بولندا .</a:t>
            </a:r>
          </a:p>
        </p:txBody>
      </p:sp>
      <p:sp>
        <p:nvSpPr>
          <p:cNvPr id="129026" name="Date Placeholder 3"/>
          <p:cNvSpPr>
            <a:spLocks noGrp="1"/>
          </p:cNvSpPr>
          <p:nvPr>
            <p:ph type="dt" sz="quarter" idx="10"/>
          </p:nvPr>
        </p:nvSpPr>
        <p:spPr/>
        <p:txBody>
          <a:bodyPr/>
          <a:lstStyle/>
          <a:p>
            <a:pPr>
              <a:defRPr/>
            </a:pPr>
            <a:fld id="{D8358E1C-382B-452F-AF32-D8F926B2716A}" type="datetime1">
              <a:rPr lang="en-US"/>
              <a:pPr>
                <a:defRPr/>
              </a:pPr>
              <a:t>9/8/2022</a:t>
            </a:fld>
            <a:endParaRPr lang="en-US"/>
          </a:p>
        </p:txBody>
      </p:sp>
      <p:sp>
        <p:nvSpPr>
          <p:cNvPr id="12902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A2B6E51-D4D5-4D4C-8002-9EF739AF76FD}" type="slidenum">
              <a:rPr lang="ar-SA" sz="1200">
                <a:solidFill>
                  <a:schemeClr val="tx2">
                    <a:shade val="90000"/>
                  </a:schemeClr>
                </a:solidFill>
                <a:latin typeface="Arial" charset="0"/>
                <a:cs typeface="Arial" charset="0"/>
              </a:rPr>
              <a:pPr algn="r">
                <a:defRPr/>
              </a:pPr>
              <a:t>131</a:t>
            </a:fld>
            <a:endParaRPr lang="en-US" sz="1200">
              <a:solidFill>
                <a:schemeClr val="tx2">
                  <a:shade val="90000"/>
                </a:schemeClr>
              </a:solidFill>
              <a:latin typeface="Arial" charset="0"/>
              <a:cs typeface="Arial" charset="0"/>
            </a:endParaRPr>
          </a:p>
        </p:txBody>
      </p:sp>
      <p:sp>
        <p:nvSpPr>
          <p:cNvPr id="13312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95C7764-6EA0-48FB-A331-AEB5F63DADF7}" type="slidenum">
              <a:rPr lang="ar-SA"/>
              <a:pPr>
                <a:defRPr/>
              </a:pPr>
              <a:t>132</a:t>
            </a:fld>
            <a:endParaRPr lang="en-US"/>
          </a:p>
        </p:txBody>
      </p:sp>
      <p:sp>
        <p:nvSpPr>
          <p:cNvPr id="134146"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4147" name="Rectangle 3"/>
          <p:cNvSpPr>
            <a:spLocks noGrp="1" noChangeArrowheads="1"/>
          </p:cNvSpPr>
          <p:nvPr>
            <p:ph idx="1"/>
          </p:nvPr>
        </p:nvSpPr>
        <p:spPr/>
        <p:txBody>
          <a:bodyPr/>
          <a:lstStyle/>
          <a:p>
            <a:pPr algn="r" rtl="1" eaLnBrk="1" hangingPunct="1">
              <a:lnSpc>
                <a:spcPct val="90000"/>
              </a:lnSpc>
              <a:buNone/>
            </a:pPr>
            <a:r>
              <a:rPr lang="ar-IQ" dirty="0" smtClean="0">
                <a:ea typeface="Majalla UI"/>
              </a:rPr>
              <a:t>ب -استعمال الحقيبة لإغراض المكاسب الشخصية لا تخلق مشكلة </a:t>
            </a:r>
          </a:p>
          <a:p>
            <a:pPr algn="r" rtl="1" eaLnBrk="1" hangingPunct="1">
              <a:lnSpc>
                <a:spcPct val="90000"/>
              </a:lnSpc>
            </a:pPr>
            <a:r>
              <a:rPr lang="ar-IQ" dirty="0" smtClean="0">
                <a:ea typeface="Majalla UI"/>
              </a:rPr>
              <a:t>استخدام الحقيبة للتهريب من قبل الدول (مثال ) </a:t>
            </a:r>
          </a:p>
          <a:p>
            <a:pPr algn="r" rtl="1" eaLnBrk="1" hangingPunct="1">
              <a:lnSpc>
                <a:spcPct val="90000"/>
              </a:lnSpc>
            </a:pPr>
            <a:r>
              <a:rPr lang="ar-IQ" dirty="0" smtClean="0">
                <a:ea typeface="Majalla UI"/>
              </a:rPr>
              <a:t>حقيبة المتفجرات الألمانية حزيران عام 1917 في محطة القطار بأوسلو.</a:t>
            </a:r>
          </a:p>
          <a:p>
            <a:pPr algn="r" rtl="1" eaLnBrk="1" hangingPunct="1">
              <a:lnSpc>
                <a:spcPct val="90000"/>
              </a:lnSpc>
            </a:pPr>
            <a:r>
              <a:rPr lang="ar-IQ" dirty="0" smtClean="0">
                <a:ea typeface="Majalla UI"/>
              </a:rPr>
              <a:t>مساعد الملحق العسكري السوفيتي في واشنطن عام 1957 .</a:t>
            </a:r>
          </a:p>
          <a:p>
            <a:pPr algn="r" rtl="1" eaLnBrk="1" hangingPunct="1">
              <a:lnSpc>
                <a:spcPct val="90000"/>
              </a:lnSpc>
            </a:pPr>
            <a:r>
              <a:rPr lang="ar-IQ" dirty="0" smtClean="0">
                <a:ea typeface="Majalla UI"/>
              </a:rPr>
              <a:t>ادعاء ألجيك تهريب فرنسا </a:t>
            </a:r>
            <a:r>
              <a:rPr lang="ar-IQ" dirty="0" err="1" smtClean="0">
                <a:ea typeface="Majalla UI"/>
              </a:rPr>
              <a:t>اليورانيوم</a:t>
            </a:r>
            <a:r>
              <a:rPr lang="ar-IQ" dirty="0" smtClean="0">
                <a:ea typeface="Majalla UI"/>
              </a:rPr>
              <a:t> عن طريق الحقيبة .</a:t>
            </a:r>
          </a:p>
        </p:txBody>
      </p:sp>
      <p:sp>
        <p:nvSpPr>
          <p:cNvPr id="130050" name="Date Placeholder 3"/>
          <p:cNvSpPr>
            <a:spLocks noGrp="1"/>
          </p:cNvSpPr>
          <p:nvPr>
            <p:ph type="dt" sz="quarter" idx="10"/>
          </p:nvPr>
        </p:nvSpPr>
        <p:spPr/>
        <p:txBody>
          <a:bodyPr/>
          <a:lstStyle/>
          <a:p>
            <a:pPr>
              <a:defRPr/>
            </a:pPr>
            <a:fld id="{E71A5B62-0954-482E-BAF8-3DA52F7F611B}" type="datetime1">
              <a:rPr lang="en-US"/>
              <a:pPr>
                <a:defRPr/>
              </a:pPr>
              <a:t>9/8/2022</a:t>
            </a:fld>
            <a:endParaRPr lang="en-US"/>
          </a:p>
        </p:txBody>
      </p:sp>
      <p:sp>
        <p:nvSpPr>
          <p:cNvPr id="13005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B5671CC-4D37-4733-9FDD-3484522A7CCF}" type="slidenum">
              <a:rPr lang="ar-SA" sz="1200">
                <a:solidFill>
                  <a:schemeClr val="tx2">
                    <a:shade val="90000"/>
                  </a:schemeClr>
                </a:solidFill>
                <a:latin typeface="Arial" charset="0"/>
                <a:cs typeface="Arial" charset="0"/>
              </a:rPr>
              <a:pPr algn="r">
                <a:defRPr/>
              </a:pPr>
              <a:t>132</a:t>
            </a:fld>
            <a:endParaRPr lang="en-US" sz="1200">
              <a:solidFill>
                <a:schemeClr val="tx2">
                  <a:shade val="90000"/>
                </a:schemeClr>
              </a:solidFill>
              <a:latin typeface="Arial" charset="0"/>
              <a:cs typeface="Arial" charset="0"/>
            </a:endParaRPr>
          </a:p>
        </p:txBody>
      </p:sp>
      <p:sp>
        <p:nvSpPr>
          <p:cNvPr id="13415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B2EA3C3-667D-4207-A248-6A8997CBBFEE}" type="slidenum">
              <a:rPr lang="ar-SA"/>
              <a:pPr>
                <a:defRPr/>
              </a:pPr>
              <a:t>133</a:t>
            </a:fld>
            <a:endParaRPr lang="en-US"/>
          </a:p>
        </p:txBody>
      </p:sp>
      <p:sp>
        <p:nvSpPr>
          <p:cNvPr id="135170"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5171" name="Rectangle 3"/>
          <p:cNvSpPr>
            <a:spLocks noGrp="1" noChangeArrowheads="1"/>
          </p:cNvSpPr>
          <p:nvPr>
            <p:ph idx="1"/>
          </p:nvPr>
        </p:nvSpPr>
        <p:spPr/>
        <p:txBody>
          <a:bodyPr/>
          <a:lstStyle/>
          <a:p>
            <a:pPr algn="r" rtl="1" eaLnBrk="1" hangingPunct="1">
              <a:lnSpc>
                <a:spcPct val="90000"/>
              </a:lnSpc>
            </a:pPr>
            <a:r>
              <a:rPr lang="ar-IQ" dirty="0" smtClean="0">
                <a:ea typeface="Majalla UI"/>
              </a:rPr>
              <a:t>استخدام الحقيبة للإساءة إلى دولة ثالثة (مثال ):</a:t>
            </a:r>
          </a:p>
          <a:p>
            <a:pPr algn="r" rtl="1" eaLnBrk="1" hangingPunct="1">
              <a:lnSpc>
                <a:spcPct val="90000"/>
              </a:lnSpc>
            </a:pPr>
            <a:r>
              <a:rPr lang="ar-IQ" dirty="0" smtClean="0">
                <a:ea typeface="Majalla UI"/>
              </a:rPr>
              <a:t>الجاسوس الإسرائيلي المحتجز</a:t>
            </a:r>
            <a:r>
              <a:rPr lang="ar-SA" dirty="0" smtClean="0">
                <a:ea typeface="Majalla UI"/>
              </a:rPr>
              <a:t> </a:t>
            </a:r>
            <a:r>
              <a:rPr lang="ar-IQ" dirty="0" smtClean="0">
                <a:ea typeface="Majalla UI"/>
              </a:rPr>
              <a:t>في صندوق بمطار روما والمرسل إلى القاهرة (1964).</a:t>
            </a:r>
          </a:p>
          <a:p>
            <a:pPr algn="r" rtl="1" eaLnBrk="1" hangingPunct="1">
              <a:lnSpc>
                <a:spcPct val="90000"/>
              </a:lnSpc>
            </a:pPr>
            <a:r>
              <a:rPr lang="ar-IQ" dirty="0" smtClean="0">
                <a:ea typeface="Majalla UI"/>
              </a:rPr>
              <a:t>افتعال الحدث.  </a:t>
            </a:r>
          </a:p>
          <a:p>
            <a:pPr algn="r" rtl="1" eaLnBrk="1" hangingPunct="1">
              <a:lnSpc>
                <a:spcPct val="90000"/>
              </a:lnSpc>
            </a:pPr>
            <a:r>
              <a:rPr lang="ar-IQ" dirty="0" smtClean="0">
                <a:ea typeface="Majalla UI"/>
              </a:rPr>
              <a:t>تصرف  الدولة المستقبلة بشكل مخالف إزاء الدولة المرسلة(مثال ) </a:t>
            </a:r>
          </a:p>
          <a:p>
            <a:pPr algn="r" rtl="1" eaLnBrk="1" hangingPunct="1">
              <a:lnSpc>
                <a:spcPct val="90000"/>
              </a:lnSpc>
            </a:pPr>
            <a:r>
              <a:rPr lang="ar-IQ" dirty="0" smtClean="0">
                <a:ea typeface="Majalla UI"/>
              </a:rPr>
              <a:t>منع السلطات السورية عام 1957 دخول حامل الحقيبة الأمريكي واحتجاز جوازه .</a:t>
            </a:r>
          </a:p>
        </p:txBody>
      </p:sp>
      <p:sp>
        <p:nvSpPr>
          <p:cNvPr id="131074" name="Date Placeholder 3"/>
          <p:cNvSpPr>
            <a:spLocks noGrp="1"/>
          </p:cNvSpPr>
          <p:nvPr>
            <p:ph type="dt" sz="quarter" idx="10"/>
          </p:nvPr>
        </p:nvSpPr>
        <p:spPr/>
        <p:txBody>
          <a:bodyPr/>
          <a:lstStyle/>
          <a:p>
            <a:pPr>
              <a:defRPr/>
            </a:pPr>
            <a:fld id="{ABEA496F-EE27-40FA-85FC-E7B916014375}" type="datetime1">
              <a:rPr lang="en-US"/>
              <a:pPr>
                <a:defRPr/>
              </a:pPr>
              <a:t>9/8/2022</a:t>
            </a:fld>
            <a:endParaRPr lang="en-US"/>
          </a:p>
        </p:txBody>
      </p:sp>
      <p:sp>
        <p:nvSpPr>
          <p:cNvPr id="1310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F608AFC-DFD9-4179-9FB9-5F1E680F81E6}" type="slidenum">
              <a:rPr lang="ar-SA" sz="1200">
                <a:solidFill>
                  <a:schemeClr val="tx2">
                    <a:shade val="90000"/>
                  </a:schemeClr>
                </a:solidFill>
                <a:latin typeface="Arial" charset="0"/>
                <a:cs typeface="Arial" charset="0"/>
              </a:rPr>
              <a:pPr algn="r">
                <a:defRPr/>
              </a:pPr>
              <a:t>133</a:t>
            </a:fld>
            <a:endParaRPr lang="en-US" sz="1200">
              <a:solidFill>
                <a:schemeClr val="tx2">
                  <a:shade val="90000"/>
                </a:schemeClr>
              </a:solidFill>
              <a:latin typeface="Arial" charset="0"/>
              <a:cs typeface="Arial" charset="0"/>
            </a:endParaRPr>
          </a:p>
        </p:txBody>
      </p:sp>
      <p:sp>
        <p:nvSpPr>
          <p:cNvPr id="13517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68CD478-BA9E-4BAB-BA58-CEE03F98F5D5}" type="slidenum">
              <a:rPr lang="ar-SA"/>
              <a:pPr>
                <a:defRPr/>
              </a:pPr>
              <a:t>134</a:t>
            </a:fld>
            <a:endParaRPr lang="en-US"/>
          </a:p>
        </p:txBody>
      </p:sp>
      <p:sp>
        <p:nvSpPr>
          <p:cNvPr id="136194"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6195" name="Rectangle 3"/>
          <p:cNvSpPr>
            <a:spLocks noGrp="1" noChangeArrowheads="1"/>
          </p:cNvSpPr>
          <p:nvPr>
            <p:ph idx="1"/>
          </p:nvPr>
        </p:nvSpPr>
        <p:spPr/>
        <p:txBody>
          <a:bodyPr/>
          <a:lstStyle/>
          <a:p>
            <a:pPr algn="r" rtl="1" eaLnBrk="1" hangingPunct="1">
              <a:lnSpc>
                <a:spcPct val="90000"/>
              </a:lnSpc>
            </a:pPr>
            <a:r>
              <a:rPr lang="ar-IQ" sz="2800" dirty="0" smtClean="0">
                <a:ea typeface="Majalla UI"/>
              </a:rPr>
              <a:t>في حرية الاتصالات السلكية واللاسلكية:</a:t>
            </a:r>
          </a:p>
          <a:p>
            <a:pPr algn="r" rtl="1" eaLnBrk="1" hangingPunct="1">
              <a:lnSpc>
                <a:spcPct val="90000"/>
              </a:lnSpc>
            </a:pPr>
            <a:r>
              <a:rPr lang="ar-IQ" sz="2800" dirty="0" smtClean="0">
                <a:ea typeface="Majalla UI"/>
              </a:rPr>
              <a:t>المخالفة تظهر في: </a:t>
            </a:r>
          </a:p>
          <a:p>
            <a:pPr algn="r" rtl="1" eaLnBrk="1" hangingPunct="1">
              <a:lnSpc>
                <a:spcPct val="90000"/>
              </a:lnSpc>
              <a:buNone/>
            </a:pPr>
            <a:r>
              <a:rPr lang="ar-IQ" sz="2800" dirty="0" smtClean="0">
                <a:ea typeface="Majalla UI"/>
              </a:rPr>
              <a:t>أ- حالات لتنصت وتسجيل المكالمات التلفونية: </a:t>
            </a:r>
          </a:p>
          <a:p>
            <a:pPr algn="r" rtl="1" eaLnBrk="1" hangingPunct="1">
              <a:lnSpc>
                <a:spcPct val="90000"/>
              </a:lnSpc>
            </a:pPr>
            <a:r>
              <a:rPr lang="ar-IQ" sz="2800" dirty="0" smtClean="0">
                <a:ea typeface="Majalla UI"/>
              </a:rPr>
              <a:t>زرع أجهزة المايكروفون واستراق الصوت السرية في السفارة. </a:t>
            </a:r>
          </a:p>
          <a:p>
            <a:pPr algn="r" rtl="1" eaLnBrk="1" hangingPunct="1">
              <a:lnSpc>
                <a:spcPct val="90000"/>
              </a:lnSpc>
            </a:pPr>
            <a:r>
              <a:rPr lang="ar-IQ" sz="2800" dirty="0" smtClean="0">
                <a:ea typeface="Majalla UI"/>
              </a:rPr>
              <a:t>حل الشفرة البريدية من قبل الدولة المستقبلة (مثال ).</a:t>
            </a:r>
          </a:p>
          <a:p>
            <a:pPr algn="r" rtl="1" eaLnBrk="1" hangingPunct="1">
              <a:lnSpc>
                <a:spcPct val="90000"/>
              </a:lnSpc>
            </a:pPr>
            <a:r>
              <a:rPr lang="ar-IQ" sz="2800" dirty="0" smtClean="0">
                <a:ea typeface="Majalla UI"/>
              </a:rPr>
              <a:t>اتهام روسيا من قبل أمريكا بقيام الأولى نصب لاقط صوت عام 1952داخل الشعار الرسمي. </a:t>
            </a:r>
          </a:p>
          <a:p>
            <a:pPr algn="r" rtl="1" eaLnBrk="1" hangingPunct="1">
              <a:lnSpc>
                <a:spcPct val="90000"/>
              </a:lnSpc>
            </a:pPr>
            <a:r>
              <a:rPr lang="ar-IQ" sz="2800" dirty="0" smtClean="0">
                <a:ea typeface="Majalla UI"/>
              </a:rPr>
              <a:t>نصب مركز تنصت في احد مراكز الشرطة ضد سفارة مصر في سويسرا لصالح فرنسا (1957). </a:t>
            </a:r>
          </a:p>
          <a:p>
            <a:pPr algn="r" rtl="1" eaLnBrk="1" hangingPunct="1">
              <a:lnSpc>
                <a:spcPct val="90000"/>
              </a:lnSpc>
            </a:pPr>
            <a:endParaRPr lang="ar-IQ" sz="2800" dirty="0" smtClean="0">
              <a:ea typeface="Majalla UI"/>
            </a:endParaRPr>
          </a:p>
        </p:txBody>
      </p:sp>
      <p:sp>
        <p:nvSpPr>
          <p:cNvPr id="132098" name="Date Placeholder 3"/>
          <p:cNvSpPr>
            <a:spLocks noGrp="1"/>
          </p:cNvSpPr>
          <p:nvPr>
            <p:ph type="dt" sz="quarter" idx="10"/>
          </p:nvPr>
        </p:nvSpPr>
        <p:spPr/>
        <p:txBody>
          <a:bodyPr/>
          <a:lstStyle/>
          <a:p>
            <a:pPr>
              <a:defRPr/>
            </a:pPr>
            <a:fld id="{2620767F-8C7D-4DE2-A5C0-20BBBFC84198}" type="datetime1">
              <a:rPr lang="en-US"/>
              <a:pPr>
                <a:defRPr/>
              </a:pPr>
              <a:t>9/8/2022</a:t>
            </a:fld>
            <a:endParaRPr lang="en-US"/>
          </a:p>
        </p:txBody>
      </p:sp>
      <p:sp>
        <p:nvSpPr>
          <p:cNvPr id="1320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4D5888F-B52C-4CAF-BC86-6D2ADA0F3121}" type="slidenum">
              <a:rPr lang="ar-SA" sz="1200">
                <a:solidFill>
                  <a:schemeClr val="tx2">
                    <a:shade val="90000"/>
                  </a:schemeClr>
                </a:solidFill>
                <a:latin typeface="Arial" charset="0"/>
                <a:cs typeface="Arial" charset="0"/>
              </a:rPr>
              <a:pPr algn="r">
                <a:defRPr/>
              </a:pPr>
              <a:t>134</a:t>
            </a:fld>
            <a:endParaRPr lang="en-US" sz="1200">
              <a:solidFill>
                <a:schemeClr val="tx2">
                  <a:shade val="90000"/>
                </a:schemeClr>
              </a:solidFill>
              <a:latin typeface="Arial" charset="0"/>
              <a:cs typeface="Arial" charset="0"/>
            </a:endParaRPr>
          </a:p>
        </p:txBody>
      </p:sp>
      <p:sp>
        <p:nvSpPr>
          <p:cNvPr id="13619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E974965-6640-41B7-AB7E-61678019B13E}" type="slidenum">
              <a:rPr lang="ar-SA"/>
              <a:pPr>
                <a:defRPr/>
              </a:pPr>
              <a:t>135</a:t>
            </a:fld>
            <a:endParaRPr lang="en-US"/>
          </a:p>
        </p:txBody>
      </p:sp>
      <p:sp>
        <p:nvSpPr>
          <p:cNvPr id="137218"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7219" name="Rectangle 3"/>
          <p:cNvSpPr>
            <a:spLocks noGrp="1" noChangeArrowheads="1"/>
          </p:cNvSpPr>
          <p:nvPr>
            <p:ph idx="1"/>
          </p:nvPr>
        </p:nvSpPr>
        <p:spPr/>
        <p:txBody>
          <a:bodyPr/>
          <a:lstStyle/>
          <a:p>
            <a:pPr algn="r" rtl="1" eaLnBrk="1" hangingPunct="1">
              <a:lnSpc>
                <a:spcPct val="80000"/>
              </a:lnSpc>
            </a:pPr>
            <a:r>
              <a:rPr lang="ar-IQ" sz="2400" dirty="0" smtClean="0">
                <a:ea typeface="Majalla UI"/>
              </a:rPr>
              <a:t>اكتشاف (40) جهاز بعد (11)عام وضعت  داخل السفارة الأمريكية عام 1964</a:t>
            </a:r>
          </a:p>
          <a:p>
            <a:pPr algn="r" rtl="1" eaLnBrk="1" hangingPunct="1">
              <a:lnSpc>
                <a:spcPct val="80000"/>
              </a:lnSpc>
            </a:pPr>
            <a:r>
              <a:rPr lang="ar-IQ" sz="2400" dirty="0" smtClean="0">
                <a:ea typeface="Majalla UI"/>
              </a:rPr>
              <a:t>حادثة الدكتور عصفور :نصب المخابرات المصرية  أربعة أجهزة تصنت داخل السفارة الأمريكية </a:t>
            </a:r>
            <a:r>
              <a:rPr lang="ar-SA" sz="2400" dirty="0" smtClean="0">
                <a:ea typeface="Majalla UI"/>
              </a:rPr>
              <a:t>عام</a:t>
            </a:r>
            <a:r>
              <a:rPr lang="ar-IQ" sz="2400" dirty="0" smtClean="0">
                <a:ea typeface="Majalla UI"/>
              </a:rPr>
              <a:t>1967 استمرت لمدة ثلاث سنوات </a:t>
            </a:r>
          </a:p>
          <a:p>
            <a:pPr algn="r" rtl="1" eaLnBrk="1" hangingPunct="1">
              <a:lnSpc>
                <a:spcPct val="80000"/>
              </a:lnSpc>
            </a:pPr>
            <a:r>
              <a:rPr lang="ar-SA" sz="2400" dirty="0" smtClean="0">
                <a:ea typeface="Majalla UI"/>
              </a:rPr>
              <a:t>كشف </a:t>
            </a:r>
            <a:r>
              <a:rPr lang="ar-IQ" sz="2400" dirty="0" smtClean="0">
                <a:ea typeface="Majalla UI"/>
              </a:rPr>
              <a:t>قضية الجاسوس الصحفي  الأمريكي </a:t>
            </a:r>
            <a:r>
              <a:rPr lang="ar-IQ" sz="2400" dirty="0" err="1" smtClean="0">
                <a:ea typeface="Majalla UI"/>
              </a:rPr>
              <a:t>دافلوب</a:t>
            </a:r>
            <a:r>
              <a:rPr lang="ar-IQ" sz="2400" dirty="0" smtClean="0">
                <a:ea typeface="Majalla UI"/>
              </a:rPr>
              <a:t> عام 1986 الذي قام بجمع خرائط ومعلومات عن روسيا </a:t>
            </a:r>
            <a:r>
              <a:rPr lang="ar-SA" sz="2400" dirty="0" smtClean="0">
                <a:ea typeface="Majalla UI"/>
              </a:rPr>
              <a:t>، أدى إلى </a:t>
            </a:r>
            <a:r>
              <a:rPr lang="ar-IQ" sz="2400" dirty="0" smtClean="0">
                <a:ea typeface="Majalla UI"/>
              </a:rPr>
              <a:t>رفض </a:t>
            </a:r>
            <a:r>
              <a:rPr lang="ar-SA" sz="2400" dirty="0" smtClean="0">
                <a:ea typeface="Majalla UI"/>
              </a:rPr>
              <a:t>الأمريكيين عقد قمة مع </a:t>
            </a:r>
            <a:r>
              <a:rPr lang="ar-IQ" sz="2400" dirty="0" err="1" smtClean="0">
                <a:ea typeface="Majalla UI"/>
              </a:rPr>
              <a:t>كورباتشوف</a:t>
            </a:r>
            <a:r>
              <a:rPr lang="ar-IQ" sz="2400" dirty="0" smtClean="0">
                <a:ea typeface="Majalla UI"/>
              </a:rPr>
              <a:t> بسببه</a:t>
            </a:r>
            <a:r>
              <a:rPr lang="ar-SA" sz="2400" dirty="0" smtClean="0">
                <a:ea typeface="Majalla UI"/>
              </a:rPr>
              <a:t> .</a:t>
            </a:r>
            <a:r>
              <a:rPr lang="ar-IQ" sz="2400" dirty="0" smtClean="0">
                <a:ea typeface="Majalla UI"/>
              </a:rPr>
              <a:t> </a:t>
            </a:r>
          </a:p>
          <a:p>
            <a:pPr algn="r" rtl="1" eaLnBrk="1" hangingPunct="1">
              <a:lnSpc>
                <a:spcPct val="80000"/>
              </a:lnSpc>
            </a:pPr>
            <a:endParaRPr lang="ar-IQ" sz="2400" dirty="0" smtClean="0">
              <a:ea typeface="Majalla UI"/>
            </a:endParaRPr>
          </a:p>
        </p:txBody>
      </p:sp>
      <p:sp>
        <p:nvSpPr>
          <p:cNvPr id="133122" name="Date Placeholder 3"/>
          <p:cNvSpPr>
            <a:spLocks noGrp="1"/>
          </p:cNvSpPr>
          <p:nvPr>
            <p:ph type="dt" sz="quarter" idx="10"/>
          </p:nvPr>
        </p:nvSpPr>
        <p:spPr/>
        <p:txBody>
          <a:bodyPr/>
          <a:lstStyle/>
          <a:p>
            <a:pPr>
              <a:defRPr/>
            </a:pPr>
            <a:fld id="{3496C5D8-70E9-4E9E-9764-CAA8A7F36DFC}" type="datetime1">
              <a:rPr lang="en-US"/>
              <a:pPr>
                <a:defRPr/>
              </a:pPr>
              <a:t>9/8/2022</a:t>
            </a:fld>
            <a:endParaRPr lang="en-US"/>
          </a:p>
        </p:txBody>
      </p:sp>
      <p:sp>
        <p:nvSpPr>
          <p:cNvPr id="1331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2022C96-7435-4677-B8C6-414B71DBFAB7}" type="slidenum">
              <a:rPr lang="ar-SA" sz="1200">
                <a:solidFill>
                  <a:schemeClr val="tx2">
                    <a:shade val="90000"/>
                  </a:schemeClr>
                </a:solidFill>
                <a:latin typeface="Arial" charset="0"/>
                <a:cs typeface="Arial" charset="0"/>
              </a:rPr>
              <a:pPr algn="r">
                <a:defRPr/>
              </a:pPr>
              <a:t>135</a:t>
            </a:fld>
            <a:endParaRPr lang="en-US" sz="1200">
              <a:solidFill>
                <a:schemeClr val="tx2">
                  <a:shade val="90000"/>
                </a:schemeClr>
              </a:solidFill>
              <a:latin typeface="Arial" charset="0"/>
              <a:cs typeface="Arial" charset="0"/>
            </a:endParaRPr>
          </a:p>
        </p:txBody>
      </p:sp>
      <p:sp>
        <p:nvSpPr>
          <p:cNvPr id="13722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BC4FCC9-C4AD-4291-BD6E-859739C5D762}" type="slidenum">
              <a:rPr lang="ar-SA"/>
              <a:pPr>
                <a:defRPr/>
              </a:pPr>
              <a:t>136</a:t>
            </a:fld>
            <a:endParaRPr lang="en-US"/>
          </a:p>
        </p:txBody>
      </p:sp>
      <p:sp>
        <p:nvSpPr>
          <p:cNvPr id="138242" name="Rectangle 2"/>
          <p:cNvSpPr>
            <a:spLocks noGrp="1" noChangeArrowheads="1"/>
          </p:cNvSpPr>
          <p:nvPr>
            <p:ph type="title"/>
          </p:nvPr>
        </p:nvSpPr>
        <p:spPr>
          <a:xfrm>
            <a:off x="468313" y="285736"/>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8243" name="Rectangle 3"/>
          <p:cNvSpPr>
            <a:spLocks noGrp="1" noChangeArrowheads="1"/>
          </p:cNvSpPr>
          <p:nvPr>
            <p:ph idx="1"/>
          </p:nvPr>
        </p:nvSpPr>
        <p:spPr/>
        <p:txBody>
          <a:bodyPr/>
          <a:lstStyle/>
          <a:p>
            <a:pPr algn="r" rtl="1" eaLnBrk="1" hangingPunct="1">
              <a:lnSpc>
                <a:spcPct val="90000"/>
              </a:lnSpc>
            </a:pPr>
            <a:r>
              <a:rPr lang="ar-IQ" dirty="0" smtClean="0">
                <a:ea typeface="Majalla UI"/>
              </a:rPr>
              <a:t>في حرية الاتصالات السلكية واللاسلكية:</a:t>
            </a:r>
          </a:p>
          <a:p>
            <a:pPr algn="r" rtl="1" eaLnBrk="1" hangingPunct="1">
              <a:lnSpc>
                <a:spcPct val="90000"/>
              </a:lnSpc>
            </a:pPr>
            <a:r>
              <a:rPr lang="ar-IQ" dirty="0" smtClean="0">
                <a:ea typeface="Majalla UI"/>
              </a:rPr>
              <a:t>المخالفة تظهر في </a:t>
            </a:r>
          </a:p>
          <a:p>
            <a:pPr algn="r" rtl="1" eaLnBrk="1" hangingPunct="1">
              <a:lnSpc>
                <a:spcPct val="90000"/>
              </a:lnSpc>
              <a:buNone/>
            </a:pPr>
            <a:r>
              <a:rPr lang="ar-IQ" dirty="0" smtClean="0">
                <a:ea typeface="Majalla UI"/>
              </a:rPr>
              <a:t>ب-سرقة المعلومات والتجسس: </a:t>
            </a:r>
          </a:p>
          <a:p>
            <a:pPr algn="r" rtl="1" eaLnBrk="1" hangingPunct="1">
              <a:lnSpc>
                <a:spcPct val="90000"/>
              </a:lnSpc>
            </a:pPr>
            <a:r>
              <a:rPr lang="ar-IQ" dirty="0" smtClean="0">
                <a:ea typeface="Majalla UI"/>
              </a:rPr>
              <a:t>قضية الجاسوس الصحفي  الأمريكي </a:t>
            </a:r>
            <a:r>
              <a:rPr lang="ar-IQ" dirty="0" err="1" smtClean="0">
                <a:ea typeface="Majalla UI"/>
              </a:rPr>
              <a:t>دافلوب</a:t>
            </a:r>
            <a:r>
              <a:rPr lang="ar-IQ" dirty="0" smtClean="0">
                <a:ea typeface="Majalla UI"/>
              </a:rPr>
              <a:t> عام 1986 الذي </a:t>
            </a:r>
            <a:r>
              <a:rPr lang="ar-SA" dirty="0" smtClean="0">
                <a:ea typeface="Majalla UI"/>
              </a:rPr>
              <a:t>اتهم في عهد </a:t>
            </a:r>
            <a:r>
              <a:rPr lang="ar-SA" dirty="0" err="1" smtClean="0">
                <a:ea typeface="Majalla UI"/>
              </a:rPr>
              <a:t>كورباتشوف</a:t>
            </a:r>
            <a:r>
              <a:rPr lang="ar-SA" dirty="0" smtClean="0">
                <a:ea typeface="Majalla UI"/>
              </a:rPr>
              <a:t> قيامه </a:t>
            </a:r>
            <a:r>
              <a:rPr lang="ar-IQ" dirty="0" smtClean="0">
                <a:ea typeface="Majalla UI"/>
              </a:rPr>
              <a:t>بجمع خرائط ومعلومات عن روسيا</a:t>
            </a:r>
            <a:endParaRPr lang="ar-SA" dirty="0" smtClean="0">
              <a:ea typeface="Majalla UI"/>
            </a:endParaRPr>
          </a:p>
          <a:p>
            <a:pPr algn="r" rtl="1" eaLnBrk="1" hangingPunct="1">
              <a:lnSpc>
                <a:spcPct val="90000"/>
              </a:lnSpc>
            </a:pPr>
            <a:r>
              <a:rPr lang="ar-SA" dirty="0" smtClean="0">
                <a:ea typeface="Majalla UI"/>
              </a:rPr>
              <a:t>تدخل الرئيس الأمريكي </a:t>
            </a:r>
            <a:r>
              <a:rPr lang="ar-IQ" dirty="0" smtClean="0">
                <a:ea typeface="Majalla UI"/>
              </a:rPr>
              <a:t> ري</a:t>
            </a:r>
            <a:r>
              <a:rPr lang="ar-SA" dirty="0" smtClean="0">
                <a:ea typeface="Majalla UI"/>
              </a:rPr>
              <a:t>غ</a:t>
            </a:r>
            <a:r>
              <a:rPr lang="ar-IQ" dirty="0" err="1" smtClean="0">
                <a:ea typeface="Majalla UI"/>
              </a:rPr>
              <a:t>ان</a:t>
            </a:r>
            <a:r>
              <a:rPr lang="ar-IQ" dirty="0" smtClean="0">
                <a:ea typeface="Majalla UI"/>
              </a:rPr>
              <a:t> </a:t>
            </a:r>
            <a:r>
              <a:rPr lang="ar-SA" dirty="0" smtClean="0">
                <a:ea typeface="Majalla UI"/>
              </a:rPr>
              <a:t>و</a:t>
            </a:r>
            <a:r>
              <a:rPr lang="ar-IQ" dirty="0" smtClean="0">
                <a:ea typeface="Majalla UI"/>
              </a:rPr>
              <a:t>رفض عقد قمة مع  </a:t>
            </a:r>
            <a:r>
              <a:rPr lang="ar-IQ" dirty="0" err="1" smtClean="0">
                <a:ea typeface="Majalla UI"/>
              </a:rPr>
              <a:t>كورباتشوف</a:t>
            </a:r>
            <a:r>
              <a:rPr lang="ar-IQ" dirty="0" smtClean="0">
                <a:ea typeface="Majalla UI"/>
              </a:rPr>
              <a:t> </a:t>
            </a:r>
            <a:r>
              <a:rPr lang="ar-SA" dirty="0" smtClean="0">
                <a:ea typeface="Majalla UI"/>
              </a:rPr>
              <a:t>قبل الإفراج عنه .</a:t>
            </a:r>
            <a:r>
              <a:rPr lang="ar-IQ" dirty="0" smtClean="0">
                <a:ea typeface="Majalla UI"/>
              </a:rPr>
              <a:t> </a:t>
            </a:r>
          </a:p>
          <a:p>
            <a:pPr algn="r" rtl="1" eaLnBrk="1" hangingPunct="1">
              <a:lnSpc>
                <a:spcPct val="90000"/>
              </a:lnSpc>
            </a:pPr>
            <a:r>
              <a:rPr lang="ar-IQ" dirty="0" smtClean="0">
                <a:ea typeface="Majalla UI"/>
              </a:rPr>
              <a:t>في ك1/2006 اشتكت روسيا من تكليف بريطانيا </a:t>
            </a:r>
            <a:r>
              <a:rPr lang="ar-SA" dirty="0" smtClean="0">
                <a:ea typeface="Majalla UI"/>
              </a:rPr>
              <a:t>ل</a:t>
            </a:r>
            <a:r>
              <a:rPr lang="ar-IQ" dirty="0" smtClean="0">
                <a:ea typeface="Majalla UI"/>
              </a:rPr>
              <a:t>دبلوماسييها في موسكو بالتجسس ضد</a:t>
            </a:r>
            <a:r>
              <a:rPr lang="ar-SA" dirty="0" smtClean="0">
                <a:ea typeface="Majalla UI"/>
              </a:rPr>
              <a:t> روسيا </a:t>
            </a:r>
            <a:r>
              <a:rPr lang="ar-IQ" dirty="0" smtClean="0">
                <a:ea typeface="Majalla UI"/>
              </a:rPr>
              <a:t>  </a:t>
            </a:r>
          </a:p>
        </p:txBody>
      </p:sp>
      <p:sp>
        <p:nvSpPr>
          <p:cNvPr id="134146" name="Date Placeholder 3"/>
          <p:cNvSpPr>
            <a:spLocks noGrp="1"/>
          </p:cNvSpPr>
          <p:nvPr>
            <p:ph type="dt" sz="quarter" idx="10"/>
          </p:nvPr>
        </p:nvSpPr>
        <p:spPr/>
        <p:txBody>
          <a:bodyPr/>
          <a:lstStyle/>
          <a:p>
            <a:pPr>
              <a:defRPr/>
            </a:pPr>
            <a:fld id="{6206E30D-8B60-46BE-B482-283BBBD23DE1}" type="datetime1">
              <a:rPr lang="en-US"/>
              <a:pPr>
                <a:defRPr/>
              </a:pPr>
              <a:t>9/8/2022</a:t>
            </a:fld>
            <a:endParaRPr lang="en-US"/>
          </a:p>
        </p:txBody>
      </p:sp>
      <p:sp>
        <p:nvSpPr>
          <p:cNvPr id="134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D75E379-DFA3-468E-9FC6-17CF996BECA7}" type="slidenum">
              <a:rPr lang="ar-SA" sz="1200">
                <a:solidFill>
                  <a:schemeClr val="tx2">
                    <a:shade val="90000"/>
                  </a:schemeClr>
                </a:solidFill>
                <a:latin typeface="Arial" charset="0"/>
                <a:cs typeface="Arial" charset="0"/>
              </a:rPr>
              <a:pPr algn="r">
                <a:defRPr/>
              </a:pPr>
              <a:t>136</a:t>
            </a:fld>
            <a:endParaRPr lang="en-US" sz="1200">
              <a:solidFill>
                <a:schemeClr val="tx2">
                  <a:shade val="90000"/>
                </a:schemeClr>
              </a:solidFill>
              <a:latin typeface="Arial" charset="0"/>
              <a:cs typeface="Arial" charset="0"/>
            </a:endParaRPr>
          </a:p>
        </p:txBody>
      </p:sp>
      <p:sp>
        <p:nvSpPr>
          <p:cNvPr id="13824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9BD6E2D-6F3A-4C27-840C-71B7EACAC8B1}" type="slidenum">
              <a:rPr lang="ar-SA"/>
              <a:pPr>
                <a:defRPr/>
              </a:pPr>
              <a:t>137</a:t>
            </a:fld>
            <a:endParaRPr lang="en-US"/>
          </a:p>
        </p:txBody>
      </p:sp>
      <p:sp>
        <p:nvSpPr>
          <p:cNvPr id="139266"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39267" name="Rectangle 3"/>
          <p:cNvSpPr>
            <a:spLocks noGrp="1" noChangeArrowheads="1"/>
          </p:cNvSpPr>
          <p:nvPr>
            <p:ph idx="1"/>
          </p:nvPr>
        </p:nvSpPr>
        <p:spPr/>
        <p:txBody>
          <a:bodyPr/>
          <a:lstStyle/>
          <a:p>
            <a:pPr algn="r" rtl="1" eaLnBrk="1" hangingPunct="1">
              <a:lnSpc>
                <a:spcPct val="80000"/>
              </a:lnSpc>
            </a:pPr>
            <a:r>
              <a:rPr lang="ar-IQ" sz="2800" dirty="0" smtClean="0">
                <a:ea typeface="Majalla UI"/>
              </a:rPr>
              <a:t>3- حرية الحركة  والتنقل مقيدة  بالأمن الداخلي للدولة </a:t>
            </a:r>
          </a:p>
          <a:p>
            <a:pPr algn="r" rtl="1" eaLnBrk="1" hangingPunct="1">
              <a:lnSpc>
                <a:spcPct val="80000"/>
              </a:lnSpc>
            </a:pPr>
            <a:r>
              <a:rPr lang="ar-IQ" sz="2800" dirty="0" smtClean="0">
                <a:ea typeface="Majalla UI"/>
              </a:rPr>
              <a:t>ولكن استغلال مقتضيات الأمن القومي لفرض القيود على حرية انتقال الدبلوماسيين. </a:t>
            </a:r>
          </a:p>
          <a:p>
            <a:pPr algn="r" rtl="1" eaLnBrk="1" hangingPunct="1">
              <a:lnSpc>
                <a:spcPct val="80000"/>
              </a:lnSpc>
            </a:pPr>
            <a:r>
              <a:rPr lang="ar-IQ" sz="2800" dirty="0" smtClean="0">
                <a:ea typeface="Majalla UI"/>
              </a:rPr>
              <a:t>محاصرة السفارة عن قرب بقوات امن وشرطة </a:t>
            </a:r>
          </a:p>
          <a:p>
            <a:pPr algn="r" rtl="1" eaLnBrk="1" hangingPunct="1">
              <a:lnSpc>
                <a:spcPct val="80000"/>
              </a:lnSpc>
            </a:pPr>
            <a:r>
              <a:rPr lang="ar-IQ" sz="2800" dirty="0" smtClean="0">
                <a:ea typeface="Majalla UI"/>
              </a:rPr>
              <a:t>وضع نقاط تفتيش في المسالك المؤدية إلى البعثة يؤدي إلى امتناع الكثير عن زيارتها </a:t>
            </a:r>
          </a:p>
          <a:p>
            <a:pPr algn="r" rtl="1" eaLnBrk="1" hangingPunct="1">
              <a:lnSpc>
                <a:spcPct val="80000"/>
              </a:lnSpc>
            </a:pPr>
            <a:r>
              <a:rPr lang="ar-IQ" sz="2800" dirty="0" smtClean="0">
                <a:ea typeface="Majalla UI"/>
              </a:rPr>
              <a:t>تحريم اتصال الدبلوماسيين الأجانب بالمواطنين (إجراءات ألمانيا الشرقية عام 1963).</a:t>
            </a:r>
          </a:p>
          <a:p>
            <a:pPr algn="r" rtl="1" eaLnBrk="1" hangingPunct="1">
              <a:lnSpc>
                <a:spcPct val="80000"/>
              </a:lnSpc>
            </a:pPr>
            <a:r>
              <a:rPr lang="ar-IQ" sz="2800" dirty="0" smtClean="0">
                <a:ea typeface="Majalla UI"/>
              </a:rPr>
              <a:t>اتهام الدبلوماسي بالتجسس لصالح دولته .</a:t>
            </a:r>
          </a:p>
        </p:txBody>
      </p:sp>
      <p:sp>
        <p:nvSpPr>
          <p:cNvPr id="135170" name="Date Placeholder 3"/>
          <p:cNvSpPr>
            <a:spLocks noGrp="1"/>
          </p:cNvSpPr>
          <p:nvPr>
            <p:ph type="dt" sz="quarter" idx="10"/>
          </p:nvPr>
        </p:nvSpPr>
        <p:spPr/>
        <p:txBody>
          <a:bodyPr/>
          <a:lstStyle/>
          <a:p>
            <a:pPr>
              <a:defRPr/>
            </a:pPr>
            <a:fld id="{2B91FE7B-4077-40FA-8DC2-6DF3C5E133CF}" type="datetime1">
              <a:rPr lang="en-US"/>
              <a:pPr>
                <a:defRPr/>
              </a:pPr>
              <a:t>9/8/2022</a:t>
            </a:fld>
            <a:endParaRPr lang="en-US"/>
          </a:p>
        </p:txBody>
      </p:sp>
      <p:sp>
        <p:nvSpPr>
          <p:cNvPr id="1351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AC937D1-1706-46AA-8029-7403A9F011AF}" type="slidenum">
              <a:rPr lang="ar-SA" sz="1200">
                <a:solidFill>
                  <a:schemeClr val="tx2">
                    <a:shade val="90000"/>
                  </a:schemeClr>
                </a:solidFill>
                <a:latin typeface="Arial" charset="0"/>
                <a:cs typeface="Arial" charset="0"/>
              </a:rPr>
              <a:pPr algn="r">
                <a:defRPr/>
              </a:pPr>
              <a:t>137</a:t>
            </a:fld>
            <a:endParaRPr lang="en-US" sz="1200">
              <a:solidFill>
                <a:schemeClr val="tx2">
                  <a:shade val="90000"/>
                </a:schemeClr>
              </a:solidFill>
              <a:latin typeface="Arial" charset="0"/>
              <a:cs typeface="Arial" charset="0"/>
            </a:endParaRPr>
          </a:p>
        </p:txBody>
      </p:sp>
      <p:sp>
        <p:nvSpPr>
          <p:cNvPr id="13927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C411679-D770-4976-83FE-F0404C77B835}" type="slidenum">
              <a:rPr lang="ar-SA"/>
              <a:pPr>
                <a:defRPr/>
              </a:pPr>
              <a:t>138</a:t>
            </a:fld>
            <a:endParaRPr lang="en-US"/>
          </a:p>
        </p:txBody>
      </p:sp>
      <p:sp>
        <p:nvSpPr>
          <p:cNvPr id="140290" name="Rectangle 2"/>
          <p:cNvSpPr>
            <a:spLocks noGrp="1" noChangeArrowheads="1"/>
          </p:cNvSpPr>
          <p:nvPr>
            <p:ph type="title"/>
          </p:nvPr>
        </p:nvSpPr>
        <p:spPr>
          <a:xfrm>
            <a:off x="468313" y="188913"/>
            <a:ext cx="8229600" cy="1143000"/>
          </a:xfrm>
        </p:spPr>
        <p:txBody>
          <a:bodyPr/>
          <a:lstStyle/>
          <a:p>
            <a:pPr algn="ctr" eaLnBrk="1" hangingPunct="1"/>
            <a:r>
              <a:rPr lang="ar-IQ" sz="3600" dirty="0" smtClean="0"/>
              <a:t>الممارسات العملية لبعض الحصانات والامتيازات </a:t>
            </a:r>
            <a:endParaRPr lang="en-US" sz="3600" dirty="0" smtClean="0"/>
          </a:p>
        </p:txBody>
      </p:sp>
      <p:sp>
        <p:nvSpPr>
          <p:cNvPr id="140291" name="Rectangle 3"/>
          <p:cNvSpPr>
            <a:spLocks noGrp="1" noChangeArrowheads="1"/>
          </p:cNvSpPr>
          <p:nvPr>
            <p:ph idx="1"/>
          </p:nvPr>
        </p:nvSpPr>
        <p:spPr/>
        <p:txBody>
          <a:bodyPr/>
          <a:lstStyle/>
          <a:p>
            <a:pPr algn="r" rtl="1" eaLnBrk="1" hangingPunct="1"/>
            <a:r>
              <a:rPr lang="ar-IQ" dirty="0" smtClean="0">
                <a:ea typeface="Majalla UI"/>
              </a:rPr>
              <a:t>ثانيا – حرمة البعثات الدبلوماسية  :</a:t>
            </a:r>
          </a:p>
          <a:p>
            <a:pPr algn="r" rtl="1" eaLnBrk="1" hangingPunct="1"/>
            <a:r>
              <a:rPr lang="ar-IQ" dirty="0" smtClean="0">
                <a:ea typeface="Majalla UI"/>
              </a:rPr>
              <a:t>احتلال السفارة الأمريكية في طهران عام 1979 </a:t>
            </a:r>
          </a:p>
          <a:p>
            <a:pPr algn="r" rtl="1" eaLnBrk="1" hangingPunct="1"/>
            <a:r>
              <a:rPr lang="ar-IQ" dirty="0" smtClean="0">
                <a:ea typeface="Majalla UI"/>
              </a:rPr>
              <a:t>احتجاز 48من أعضاء السفارة كرهائن </a:t>
            </a:r>
          </a:p>
          <a:p>
            <a:pPr algn="r" rtl="1" eaLnBrk="1" hangingPunct="1"/>
            <a:r>
              <a:rPr lang="ar-IQ" dirty="0" smtClean="0">
                <a:ea typeface="Majalla UI"/>
              </a:rPr>
              <a:t>قرار محكمة العدل الدولية القاضي بعدم شرعية احتجاز الرهائن </a:t>
            </a:r>
          </a:p>
        </p:txBody>
      </p:sp>
      <p:sp>
        <p:nvSpPr>
          <p:cNvPr id="136194" name="Date Placeholder 3"/>
          <p:cNvSpPr>
            <a:spLocks noGrp="1"/>
          </p:cNvSpPr>
          <p:nvPr>
            <p:ph type="dt" sz="quarter" idx="10"/>
          </p:nvPr>
        </p:nvSpPr>
        <p:spPr/>
        <p:txBody>
          <a:bodyPr/>
          <a:lstStyle/>
          <a:p>
            <a:pPr>
              <a:defRPr/>
            </a:pPr>
            <a:fld id="{BAF61A1E-DFF2-4EAD-AB0C-7731D0164C04}" type="datetime1">
              <a:rPr lang="en-US"/>
              <a:pPr>
                <a:defRPr/>
              </a:pPr>
              <a:t>9/8/2022</a:t>
            </a:fld>
            <a:endParaRPr lang="en-US"/>
          </a:p>
        </p:txBody>
      </p:sp>
      <p:sp>
        <p:nvSpPr>
          <p:cNvPr id="13619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82A5696-2CA6-40C8-A558-D7C038F88843}" type="slidenum">
              <a:rPr lang="ar-SA" sz="1200">
                <a:solidFill>
                  <a:schemeClr val="tx2">
                    <a:shade val="90000"/>
                  </a:schemeClr>
                </a:solidFill>
                <a:latin typeface="Arial" charset="0"/>
                <a:cs typeface="Arial" charset="0"/>
              </a:rPr>
              <a:pPr algn="r">
                <a:defRPr/>
              </a:pPr>
              <a:t>138</a:t>
            </a:fld>
            <a:endParaRPr lang="en-US" sz="1200">
              <a:solidFill>
                <a:schemeClr val="tx2">
                  <a:shade val="90000"/>
                </a:schemeClr>
              </a:solidFill>
              <a:latin typeface="Arial" charset="0"/>
              <a:cs typeface="Arial" charset="0"/>
            </a:endParaRPr>
          </a:p>
        </p:txBody>
      </p:sp>
      <p:sp>
        <p:nvSpPr>
          <p:cNvPr id="14029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68EC318-2E0F-4CD9-975A-A899808E5C70}" type="slidenum">
              <a:rPr lang="ar-SA"/>
              <a:pPr>
                <a:defRPr/>
              </a:pPr>
              <a:t>139</a:t>
            </a:fld>
            <a:endParaRPr lang="en-US"/>
          </a:p>
        </p:txBody>
      </p:sp>
      <p:sp>
        <p:nvSpPr>
          <p:cNvPr id="141314" name="Rectangle 2"/>
          <p:cNvSpPr>
            <a:spLocks noGrp="1" noChangeArrowheads="1"/>
          </p:cNvSpPr>
          <p:nvPr>
            <p:ph type="title"/>
          </p:nvPr>
        </p:nvSpPr>
        <p:spPr>
          <a:xfrm>
            <a:off x="468313" y="285736"/>
            <a:ext cx="8229600" cy="1143000"/>
          </a:xfrm>
        </p:spPr>
        <p:txBody>
          <a:bodyPr/>
          <a:lstStyle/>
          <a:p>
            <a:pPr algn="ctr" rtl="1" eaLnBrk="1" hangingPunct="1"/>
            <a:r>
              <a:rPr lang="ar-IQ" sz="3600" dirty="0" smtClean="0"/>
              <a:t>ف/الثالث عشر</a:t>
            </a:r>
            <a:br>
              <a:rPr lang="ar-IQ" sz="3600" dirty="0" smtClean="0"/>
            </a:br>
            <a:r>
              <a:rPr lang="ar-SA" sz="3600" dirty="0" smtClean="0"/>
              <a:t>الجزء الثاني  / </a:t>
            </a:r>
            <a:r>
              <a:rPr lang="ar-IQ" sz="3600" b="1" dirty="0" smtClean="0"/>
              <a:t>الحصانات والامتيازات الدولية</a:t>
            </a:r>
            <a:r>
              <a:rPr lang="ar-IQ" sz="3600" dirty="0" smtClean="0"/>
              <a:t>  </a:t>
            </a:r>
            <a:endParaRPr lang="en-US" sz="3600" dirty="0" smtClean="0"/>
          </a:p>
        </p:txBody>
      </p:sp>
      <p:sp>
        <p:nvSpPr>
          <p:cNvPr id="141315" name="Rectangle 3"/>
          <p:cNvSpPr>
            <a:spLocks noGrp="1" noChangeArrowheads="1"/>
          </p:cNvSpPr>
          <p:nvPr>
            <p:ph idx="1"/>
          </p:nvPr>
        </p:nvSpPr>
        <p:spPr>
          <a:xfrm>
            <a:off x="457200" y="1412875"/>
            <a:ext cx="8229600" cy="4408488"/>
          </a:xfrm>
        </p:spPr>
        <p:txBody>
          <a:bodyPr/>
          <a:lstStyle/>
          <a:p>
            <a:pPr algn="r" rtl="1" eaLnBrk="1" hangingPunct="1">
              <a:lnSpc>
                <a:spcPct val="90000"/>
              </a:lnSpc>
            </a:pPr>
            <a:r>
              <a:rPr lang="ar-SA" dirty="0" smtClean="0">
                <a:ea typeface="Majalla UI"/>
              </a:rPr>
              <a:t>يقصد </a:t>
            </a:r>
            <a:r>
              <a:rPr lang="ar-SA" dirty="0" err="1" smtClean="0">
                <a:ea typeface="Majalla UI"/>
              </a:rPr>
              <a:t>بها</a:t>
            </a:r>
            <a:r>
              <a:rPr lang="ar-SA" dirty="0" smtClean="0">
                <a:ea typeface="Majalla UI"/>
              </a:rPr>
              <a:t> تلك الحصانات والامتيازات المقرة دوليا في مجال الأنشطة التي تقوم المنظمات الدولية فيما بينها وبينها وبين الدول </a:t>
            </a:r>
          </a:p>
          <a:p>
            <a:pPr algn="r" rtl="1" eaLnBrk="1" hangingPunct="1">
              <a:lnSpc>
                <a:spcPct val="90000"/>
              </a:lnSpc>
              <a:buNone/>
            </a:pPr>
            <a:r>
              <a:rPr lang="ar-IQ" dirty="0" smtClean="0">
                <a:ea typeface="Majalla UI"/>
              </a:rPr>
              <a:t>أولا-بداية ظهورها  :</a:t>
            </a:r>
          </a:p>
          <a:p>
            <a:pPr algn="r" rtl="1" eaLnBrk="1" hangingPunct="1">
              <a:lnSpc>
                <a:spcPct val="90000"/>
              </a:lnSpc>
            </a:pPr>
            <a:r>
              <a:rPr lang="ar-IQ" dirty="0" smtClean="0">
                <a:ea typeface="Majalla UI"/>
              </a:rPr>
              <a:t>مع بداية ظهور الإدارة الدولية بداية القرن التاسع عشر </a:t>
            </a:r>
          </a:p>
          <a:p>
            <a:pPr algn="r" rtl="1" eaLnBrk="1" hangingPunct="1">
              <a:lnSpc>
                <a:spcPct val="90000"/>
              </a:lnSpc>
              <a:buNone/>
            </a:pPr>
            <a:r>
              <a:rPr lang="ar-IQ" dirty="0" smtClean="0">
                <a:ea typeface="Majalla UI"/>
              </a:rPr>
              <a:t>ثانيا- أهم مصادر </a:t>
            </a:r>
            <a:r>
              <a:rPr lang="ar-SA" dirty="0" smtClean="0">
                <a:ea typeface="Majalla UI"/>
              </a:rPr>
              <a:t>هذه </a:t>
            </a:r>
            <a:r>
              <a:rPr lang="ar-IQ" dirty="0" smtClean="0">
                <a:ea typeface="Majalla UI"/>
              </a:rPr>
              <a:t>الحصانات: </a:t>
            </a:r>
          </a:p>
          <a:p>
            <a:pPr algn="r" rtl="1" eaLnBrk="1" hangingPunct="1">
              <a:lnSpc>
                <a:spcPct val="90000"/>
              </a:lnSpc>
              <a:buNone/>
            </a:pPr>
            <a:r>
              <a:rPr lang="ar-IQ" dirty="0" smtClean="0">
                <a:ea typeface="Majalla UI"/>
              </a:rPr>
              <a:t>1-دساتير المنظمات الدولية بأنواعها. </a:t>
            </a:r>
          </a:p>
          <a:p>
            <a:pPr algn="r" rtl="1" eaLnBrk="1" hangingPunct="1">
              <a:lnSpc>
                <a:spcPct val="90000"/>
              </a:lnSpc>
              <a:buNone/>
            </a:pPr>
            <a:r>
              <a:rPr lang="ar-IQ" dirty="0" smtClean="0">
                <a:ea typeface="Majalla UI"/>
              </a:rPr>
              <a:t>2-الاتفاقات الدولية العامة واتفاقات الوكالات المتخصصة. </a:t>
            </a:r>
          </a:p>
          <a:p>
            <a:pPr algn="r" rtl="1" eaLnBrk="1" hangingPunct="1">
              <a:lnSpc>
                <a:spcPct val="90000"/>
              </a:lnSpc>
              <a:buNone/>
            </a:pPr>
            <a:r>
              <a:rPr lang="ar-IQ" dirty="0" smtClean="0">
                <a:ea typeface="Majalla UI"/>
              </a:rPr>
              <a:t>3-اتفاقيات المقر .</a:t>
            </a:r>
          </a:p>
          <a:p>
            <a:pPr algn="r" rtl="1" eaLnBrk="1" hangingPunct="1">
              <a:lnSpc>
                <a:spcPct val="90000"/>
              </a:lnSpc>
              <a:buNone/>
            </a:pPr>
            <a:r>
              <a:rPr lang="ar-IQ" dirty="0" smtClean="0">
                <a:ea typeface="Majalla UI"/>
              </a:rPr>
              <a:t>4 -تشريعات الدول الداخلية .</a:t>
            </a:r>
          </a:p>
        </p:txBody>
      </p:sp>
      <p:sp>
        <p:nvSpPr>
          <p:cNvPr id="137218" name="Date Placeholder 3"/>
          <p:cNvSpPr>
            <a:spLocks noGrp="1"/>
          </p:cNvSpPr>
          <p:nvPr>
            <p:ph type="dt" sz="quarter" idx="10"/>
          </p:nvPr>
        </p:nvSpPr>
        <p:spPr/>
        <p:txBody>
          <a:bodyPr wrap="square" numCol="1" anchorCtr="0" compatLnSpc="1">
            <a:prstTxWarp prst="textNoShape">
              <a:avLst/>
            </a:prstTxWarp>
          </a:bodyPr>
          <a:lstStyle/>
          <a:p>
            <a:pPr algn="r"/>
            <a:fld id="{21FA6591-4292-4F05-BAE3-08B887AC8FDD}"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3721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D847E85-6AC5-440E-99AB-2D2CB1F2BC40}" type="slidenum">
              <a:rPr lang="ar-SA" sz="1200">
                <a:solidFill>
                  <a:schemeClr val="tx2">
                    <a:shade val="90000"/>
                  </a:schemeClr>
                </a:solidFill>
                <a:latin typeface="Arial" charset="0"/>
                <a:cs typeface="Arial" charset="0"/>
              </a:rPr>
              <a:pPr algn="r">
                <a:defRPr/>
              </a:pPr>
              <a:t>139</a:t>
            </a:fld>
            <a:endParaRPr lang="en-US" sz="1200">
              <a:solidFill>
                <a:schemeClr val="tx2">
                  <a:shade val="90000"/>
                </a:schemeClr>
              </a:solidFill>
              <a:latin typeface="Arial" charset="0"/>
              <a:cs typeface="Arial" charset="0"/>
            </a:endParaRPr>
          </a:p>
        </p:txBody>
      </p:sp>
      <p:sp>
        <p:nvSpPr>
          <p:cNvPr id="14131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F667D083-00A6-4A17-ADBF-5F37E7D061DD}" type="slidenum">
              <a:rPr lang="ar-SA"/>
              <a:pPr>
                <a:defRPr/>
              </a:pPr>
              <a:t>14</a:t>
            </a:fld>
            <a:endParaRPr lang="en-US"/>
          </a:p>
        </p:txBody>
      </p:sp>
      <p:sp>
        <p:nvSpPr>
          <p:cNvPr id="18434" name="Rectangle 2"/>
          <p:cNvSpPr>
            <a:spLocks noGrp="1" noChangeArrowheads="1"/>
          </p:cNvSpPr>
          <p:nvPr>
            <p:ph type="title"/>
          </p:nvPr>
        </p:nvSpPr>
        <p:spPr>
          <a:xfrm>
            <a:off x="663575" y="447661"/>
            <a:ext cx="8229600" cy="981075"/>
          </a:xfrm>
        </p:spPr>
        <p:txBody>
          <a:bodyPr/>
          <a:lstStyle/>
          <a:p>
            <a:pPr algn="ctr" rtl="1" eaLnBrk="1" hangingPunct="1"/>
            <a:r>
              <a:rPr lang="ar-IQ" dirty="0" smtClean="0"/>
              <a:t>مفردات المادة</a:t>
            </a:r>
            <a:endParaRPr lang="en-US" dirty="0" smtClean="0"/>
          </a:p>
        </p:txBody>
      </p:sp>
      <p:sp>
        <p:nvSpPr>
          <p:cNvPr id="18435" name="Rectangle 3"/>
          <p:cNvSpPr>
            <a:spLocks noGrp="1" noChangeArrowheads="1"/>
          </p:cNvSpPr>
          <p:nvPr>
            <p:ph idx="1"/>
          </p:nvPr>
        </p:nvSpPr>
        <p:spPr>
          <a:xfrm>
            <a:off x="395288" y="836613"/>
            <a:ext cx="8229600" cy="5876925"/>
          </a:xfrm>
        </p:spPr>
        <p:txBody>
          <a:bodyPr/>
          <a:lstStyle/>
          <a:p>
            <a:pPr algn="ctr" eaLnBrk="1" hangingPunct="1"/>
            <a:endParaRPr lang="ar-IQ" b="1" u="sng" dirty="0" smtClean="0">
              <a:ea typeface="Majalla UI"/>
            </a:endParaRPr>
          </a:p>
          <a:p>
            <a:pPr algn="ctr" eaLnBrk="1" hangingPunct="1"/>
            <a:endParaRPr lang="ar-IQ" b="1" u="sng" dirty="0" smtClean="0">
              <a:ea typeface="Majalla UI"/>
            </a:endParaRPr>
          </a:p>
          <a:p>
            <a:pPr algn="ctr" rtl="1" eaLnBrk="1" hangingPunct="1"/>
            <a:r>
              <a:rPr lang="ar-IQ" b="1" u="sng" dirty="0" smtClean="0">
                <a:ea typeface="Majalla UI"/>
              </a:rPr>
              <a:t>الأسبوع الخامس  عشر </a:t>
            </a:r>
          </a:p>
          <a:p>
            <a:pPr algn="r" rtl="1" eaLnBrk="1" hangingPunct="1">
              <a:buFont typeface="Wingdings" pitchFamily="2" charset="2"/>
              <a:buChar char="ü"/>
            </a:pPr>
            <a:r>
              <a:rPr lang="ar-IQ" dirty="0" smtClean="0">
                <a:ea typeface="Majalla UI"/>
              </a:rPr>
              <a:t>القناصل الفخريين  </a:t>
            </a:r>
          </a:p>
          <a:p>
            <a:pPr algn="r" rtl="1" eaLnBrk="1" hangingPunct="1">
              <a:buNone/>
            </a:pPr>
            <a:r>
              <a:rPr lang="ar-IQ" dirty="0" smtClean="0">
                <a:ea typeface="Majalla UI"/>
              </a:rPr>
              <a:t>1-تحديد ماهية القنصل الفخري. </a:t>
            </a:r>
          </a:p>
          <a:p>
            <a:pPr algn="r" rtl="1" eaLnBrk="1" hangingPunct="1">
              <a:buNone/>
            </a:pPr>
            <a:r>
              <a:rPr lang="ar-IQ" dirty="0" smtClean="0">
                <a:ea typeface="Majalla UI"/>
              </a:rPr>
              <a:t>2-تعيين القناصل الفخريين .</a:t>
            </a:r>
          </a:p>
          <a:p>
            <a:pPr eaLnBrk="1" hangingPunct="1"/>
            <a:endParaRPr lang="ar-IQ" dirty="0" smtClean="0">
              <a:ea typeface="Majalla UI"/>
            </a:endParaRPr>
          </a:p>
        </p:txBody>
      </p:sp>
      <p:sp>
        <p:nvSpPr>
          <p:cNvPr id="15362" name="Date Placeholder 3"/>
          <p:cNvSpPr>
            <a:spLocks noGrp="1"/>
          </p:cNvSpPr>
          <p:nvPr>
            <p:ph type="dt" sz="quarter" idx="10"/>
          </p:nvPr>
        </p:nvSpPr>
        <p:spPr/>
        <p:txBody>
          <a:bodyPr/>
          <a:lstStyle/>
          <a:p>
            <a:pPr>
              <a:defRPr/>
            </a:pPr>
            <a:fld id="{3F9C84EB-194A-462A-B41B-6D6F0D41D5BD}" type="datetime1">
              <a:rPr lang="en-US"/>
              <a:pPr>
                <a:defRPr/>
              </a:pPr>
              <a:t>9/8/2022</a:t>
            </a:fld>
            <a:endParaRPr lang="en-US"/>
          </a:p>
        </p:txBody>
      </p:sp>
      <p:sp>
        <p:nvSpPr>
          <p:cNvPr id="153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F69D6F4-C1B3-4A97-B8E7-41DEBC03FFD7}" type="slidenum">
              <a:rPr lang="ar-SA" sz="1200">
                <a:solidFill>
                  <a:schemeClr val="tx2">
                    <a:shade val="90000"/>
                  </a:schemeClr>
                </a:solidFill>
                <a:latin typeface="Arial" charset="0"/>
                <a:cs typeface="Arial" charset="0"/>
              </a:rPr>
              <a:pPr algn="r">
                <a:defRPr/>
              </a:pPr>
              <a:t>14</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9B8D430-E098-4BAB-869F-8593C808EBF3}" type="slidenum">
              <a:rPr lang="ar-SA"/>
              <a:pPr>
                <a:defRPr/>
              </a:pPr>
              <a:t>140</a:t>
            </a:fld>
            <a:endParaRPr lang="en-US"/>
          </a:p>
        </p:txBody>
      </p:sp>
      <p:sp>
        <p:nvSpPr>
          <p:cNvPr id="142338" name="Rectangle 2"/>
          <p:cNvSpPr>
            <a:spLocks noGrp="1" noChangeArrowheads="1"/>
          </p:cNvSpPr>
          <p:nvPr>
            <p:ph type="title"/>
          </p:nvPr>
        </p:nvSpPr>
        <p:spPr>
          <a:xfrm>
            <a:off x="519113" y="428612"/>
            <a:ext cx="8229600" cy="1143000"/>
          </a:xfrm>
        </p:spPr>
        <p:txBody>
          <a:bodyPr/>
          <a:lstStyle/>
          <a:p>
            <a:pPr algn="ctr" eaLnBrk="1" hangingPunct="1"/>
            <a:r>
              <a:rPr lang="ar-IQ" sz="3600" dirty="0" smtClean="0"/>
              <a:t>ف/ الثالث عشرْ </a:t>
            </a:r>
            <a:br>
              <a:rPr lang="ar-IQ" sz="3600" dirty="0" smtClean="0"/>
            </a:br>
            <a:r>
              <a:rPr lang="ar-IQ" sz="3600" dirty="0" smtClean="0"/>
              <a:t>الحصانات والامتيازات الدولية  </a:t>
            </a:r>
            <a:endParaRPr lang="en-US" sz="3600" dirty="0" smtClean="0"/>
          </a:p>
        </p:txBody>
      </p:sp>
      <p:sp>
        <p:nvSpPr>
          <p:cNvPr id="142339" name="Rectangle 3"/>
          <p:cNvSpPr>
            <a:spLocks noGrp="1" noChangeArrowheads="1"/>
          </p:cNvSpPr>
          <p:nvPr>
            <p:ph idx="1"/>
          </p:nvPr>
        </p:nvSpPr>
        <p:spPr/>
        <p:txBody>
          <a:bodyPr/>
          <a:lstStyle/>
          <a:p>
            <a:pPr algn="r" rtl="1" eaLnBrk="1" hangingPunct="1"/>
            <a:r>
              <a:rPr lang="ar-IQ" dirty="0" smtClean="0">
                <a:ea typeface="Majalla UI"/>
              </a:rPr>
              <a:t>ثانيا- أهم مصادر الحصانات </a:t>
            </a:r>
          </a:p>
          <a:p>
            <a:pPr algn="r" rtl="1" eaLnBrk="1" hangingPunct="1">
              <a:buNone/>
            </a:pPr>
            <a:r>
              <a:rPr lang="ar-IQ" dirty="0" smtClean="0">
                <a:ea typeface="Majalla UI"/>
              </a:rPr>
              <a:t>1-</a:t>
            </a:r>
            <a:r>
              <a:rPr lang="ar-IQ" b="1" dirty="0" smtClean="0">
                <a:ea typeface="Majalla UI"/>
              </a:rPr>
              <a:t>دساتير المنظمات الدولية العالمية والإقليمية والوكالات المتخصصة</a:t>
            </a:r>
            <a:endParaRPr lang="en-US" dirty="0" smtClean="0"/>
          </a:p>
          <a:p>
            <a:pPr algn="r" rtl="1" eaLnBrk="1" hangingPunct="1"/>
            <a:r>
              <a:rPr lang="ar-IQ" b="1" dirty="0" smtClean="0">
                <a:ea typeface="Majalla UI"/>
              </a:rPr>
              <a:t>ميثاق الأمم المتحدة  /  </a:t>
            </a:r>
            <a:r>
              <a:rPr lang="ar-IQ" b="1" dirty="0" err="1" smtClean="0">
                <a:ea typeface="Majalla UI"/>
              </a:rPr>
              <a:t>م</a:t>
            </a:r>
            <a:r>
              <a:rPr lang="ar-IQ" b="1" dirty="0" smtClean="0">
                <a:ea typeface="Majalla UI"/>
              </a:rPr>
              <a:t> 105 </a:t>
            </a:r>
            <a:endParaRPr lang="en-US" dirty="0" smtClean="0"/>
          </a:p>
          <a:p>
            <a:pPr algn="r" rtl="1" eaLnBrk="1" hangingPunct="1"/>
            <a:r>
              <a:rPr lang="ar-IQ" b="1" dirty="0" smtClean="0">
                <a:ea typeface="Majalla UI"/>
              </a:rPr>
              <a:t>دستور منظمة العمل الدولية   /  </a:t>
            </a:r>
            <a:r>
              <a:rPr lang="ar-IQ" b="1" dirty="0" err="1" smtClean="0">
                <a:ea typeface="Majalla UI"/>
              </a:rPr>
              <a:t>م</a:t>
            </a:r>
            <a:r>
              <a:rPr lang="ar-IQ" b="1" dirty="0" smtClean="0">
                <a:ea typeface="Majalla UI"/>
              </a:rPr>
              <a:t> 40 </a:t>
            </a:r>
            <a:endParaRPr lang="en-US" dirty="0" smtClean="0"/>
          </a:p>
          <a:p>
            <a:pPr algn="r" rtl="1" eaLnBrk="1" hangingPunct="1"/>
            <a:r>
              <a:rPr lang="ar-IQ" b="1" dirty="0" smtClean="0">
                <a:ea typeface="Majalla UI"/>
              </a:rPr>
              <a:t>دستور اليونسكو  /  </a:t>
            </a:r>
            <a:r>
              <a:rPr lang="ar-IQ" b="1" dirty="0" err="1" smtClean="0">
                <a:ea typeface="Majalla UI"/>
              </a:rPr>
              <a:t>م</a:t>
            </a:r>
            <a:r>
              <a:rPr lang="ar-IQ" b="1" dirty="0" smtClean="0">
                <a:ea typeface="Majalla UI"/>
              </a:rPr>
              <a:t> 12 </a:t>
            </a:r>
            <a:endParaRPr lang="en-US" dirty="0" smtClean="0"/>
          </a:p>
          <a:p>
            <a:pPr algn="r" rtl="1" eaLnBrk="1" hangingPunct="1"/>
            <a:endParaRPr lang="en-US" dirty="0" smtClean="0">
              <a:cs typeface="Arial" pitchFamily="34" charset="0"/>
            </a:endParaRPr>
          </a:p>
          <a:p>
            <a:pPr algn="r" rtl="1" eaLnBrk="1" hangingPunct="1"/>
            <a:endParaRPr lang="en-US" dirty="0" smtClean="0"/>
          </a:p>
          <a:p>
            <a:pPr algn="r" rtl="1" eaLnBrk="1" hangingPunct="1"/>
            <a:endParaRPr lang="ar-IQ" dirty="0" smtClean="0">
              <a:ea typeface="Majalla UI"/>
            </a:endParaRPr>
          </a:p>
        </p:txBody>
      </p:sp>
      <p:sp>
        <p:nvSpPr>
          <p:cNvPr id="138242" name="Date Placeholder 3"/>
          <p:cNvSpPr>
            <a:spLocks noGrp="1"/>
          </p:cNvSpPr>
          <p:nvPr>
            <p:ph type="dt" sz="quarter" idx="10"/>
          </p:nvPr>
        </p:nvSpPr>
        <p:spPr/>
        <p:txBody>
          <a:bodyPr/>
          <a:lstStyle/>
          <a:p>
            <a:pPr>
              <a:defRPr/>
            </a:pPr>
            <a:fld id="{1F849DA6-7835-4BA2-B709-83B9AA05BA5A}" type="datetime1">
              <a:rPr lang="en-US"/>
              <a:pPr>
                <a:defRPr/>
              </a:pPr>
              <a:t>9/8/2022</a:t>
            </a:fld>
            <a:endParaRPr lang="en-US"/>
          </a:p>
        </p:txBody>
      </p:sp>
      <p:sp>
        <p:nvSpPr>
          <p:cNvPr id="13824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7ED7DEC-884E-4D22-8EEA-F0B3A998870C}" type="slidenum">
              <a:rPr lang="ar-SA" sz="1200">
                <a:solidFill>
                  <a:schemeClr val="tx2">
                    <a:shade val="90000"/>
                  </a:schemeClr>
                </a:solidFill>
                <a:latin typeface="Arial" charset="0"/>
                <a:cs typeface="Arial" charset="0"/>
              </a:rPr>
              <a:pPr algn="r">
                <a:defRPr/>
              </a:pPr>
              <a:t>140</a:t>
            </a:fld>
            <a:endParaRPr lang="en-US" sz="1200">
              <a:solidFill>
                <a:schemeClr val="tx2">
                  <a:shade val="90000"/>
                </a:schemeClr>
              </a:solidFill>
              <a:latin typeface="Arial" charset="0"/>
              <a:cs typeface="Arial" charset="0"/>
            </a:endParaRPr>
          </a:p>
        </p:txBody>
      </p:sp>
      <p:sp>
        <p:nvSpPr>
          <p:cNvPr id="14234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EB866DF-9BBD-4AF6-9CCB-80FCE0554F1B}" type="slidenum">
              <a:rPr lang="ar-SA"/>
              <a:pPr>
                <a:defRPr/>
              </a:pPr>
              <a:t>141</a:t>
            </a:fld>
            <a:endParaRPr lang="en-US"/>
          </a:p>
        </p:txBody>
      </p:sp>
      <p:sp>
        <p:nvSpPr>
          <p:cNvPr id="143362" name="Rectangle 2"/>
          <p:cNvSpPr>
            <a:spLocks noGrp="1" noChangeArrowheads="1"/>
          </p:cNvSpPr>
          <p:nvPr>
            <p:ph type="title"/>
          </p:nvPr>
        </p:nvSpPr>
        <p:spPr>
          <a:xfrm>
            <a:off x="485804" y="500050"/>
            <a:ext cx="8229600" cy="1143000"/>
          </a:xfrm>
        </p:spPr>
        <p:txBody>
          <a:bodyPr/>
          <a:lstStyle/>
          <a:p>
            <a:pPr algn="ctr" rtl="1" eaLnBrk="1" hangingPunct="1"/>
            <a:r>
              <a:rPr lang="ar-IQ" sz="3600" dirty="0" smtClean="0"/>
              <a:t>ف/ الثالث عشر</a:t>
            </a:r>
            <a:br>
              <a:rPr lang="ar-IQ" sz="3600" dirty="0" smtClean="0"/>
            </a:br>
            <a:r>
              <a:rPr lang="ar-IQ" sz="3600" dirty="0" smtClean="0"/>
              <a:t>الحصانات والامتيازات الدولية  </a:t>
            </a:r>
            <a:endParaRPr lang="en-US" sz="3600" dirty="0" smtClean="0"/>
          </a:p>
        </p:txBody>
      </p:sp>
      <p:sp>
        <p:nvSpPr>
          <p:cNvPr id="143363" name="Rectangle 3"/>
          <p:cNvSpPr>
            <a:spLocks noGrp="1" noChangeArrowheads="1"/>
          </p:cNvSpPr>
          <p:nvPr>
            <p:ph idx="1"/>
          </p:nvPr>
        </p:nvSpPr>
        <p:spPr/>
        <p:txBody>
          <a:bodyPr/>
          <a:lstStyle/>
          <a:p>
            <a:pPr algn="r" rtl="1" eaLnBrk="1" hangingPunct="1">
              <a:lnSpc>
                <a:spcPct val="90000"/>
              </a:lnSpc>
              <a:buNone/>
            </a:pPr>
            <a:r>
              <a:rPr lang="ar-IQ" dirty="0" smtClean="0">
                <a:ea typeface="Majalla UI"/>
              </a:rPr>
              <a:t>2-الاتفاقات الدولية العامة واتفاقات الوكالات المتخصصة </a:t>
            </a:r>
            <a:endParaRPr lang="en-US" dirty="0" smtClean="0"/>
          </a:p>
          <a:p>
            <a:pPr algn="r" rtl="1" eaLnBrk="1" hangingPunct="1">
              <a:lnSpc>
                <a:spcPct val="90000"/>
              </a:lnSpc>
            </a:pPr>
            <a:r>
              <a:rPr lang="ar-IQ" b="1" dirty="0" smtClean="0">
                <a:ea typeface="Majalla UI"/>
              </a:rPr>
              <a:t>الاتفاقيات الدولية العامة  واتفاقيات الوكالات  </a:t>
            </a:r>
            <a:endParaRPr lang="en-US" dirty="0" smtClean="0"/>
          </a:p>
          <a:p>
            <a:pPr algn="r" rtl="1" eaLnBrk="1" hangingPunct="1">
              <a:lnSpc>
                <a:spcPct val="90000"/>
              </a:lnSpc>
            </a:pPr>
            <a:r>
              <a:rPr lang="ar-IQ" b="1" dirty="0" smtClean="0">
                <a:ea typeface="Majalla UI"/>
              </a:rPr>
              <a:t>الاتفاقية الدولية العامة لامتيازات حصانات الأمم المتحدة لعام 1946 نفذت عام1960 </a:t>
            </a:r>
            <a:endParaRPr lang="en-US" dirty="0" smtClean="0"/>
          </a:p>
          <a:p>
            <a:pPr algn="r" rtl="1" eaLnBrk="1" hangingPunct="1">
              <a:lnSpc>
                <a:spcPct val="90000"/>
              </a:lnSpc>
            </a:pPr>
            <a:r>
              <a:rPr lang="ar-IQ" b="1" dirty="0" smtClean="0">
                <a:ea typeface="Majalla UI"/>
              </a:rPr>
              <a:t>الاتفاقية العامة لامتيازات وحصانات الوكالات المتخصصة لسنة 1947 نفذت أيضا عام 1960 مثل المنظمة العالمية للأرصاد الجوي – مؤسسة التمويل الدولية -وكالة الطاقة الذرية </a:t>
            </a:r>
            <a:endParaRPr lang="en-US" dirty="0" smtClean="0"/>
          </a:p>
          <a:p>
            <a:pPr algn="r" rtl="1" eaLnBrk="1" hangingPunct="1">
              <a:lnSpc>
                <a:spcPct val="90000"/>
              </a:lnSpc>
            </a:pPr>
            <a:endParaRPr lang="ar-IQ" dirty="0" smtClean="0">
              <a:ea typeface="Majalla UI"/>
            </a:endParaRPr>
          </a:p>
          <a:p>
            <a:pPr algn="r" rtl="1" eaLnBrk="1" hangingPunct="1">
              <a:lnSpc>
                <a:spcPct val="90000"/>
              </a:lnSpc>
            </a:pPr>
            <a:endParaRPr lang="ar-IQ" dirty="0" smtClean="0">
              <a:ea typeface="Majalla UI"/>
            </a:endParaRPr>
          </a:p>
        </p:txBody>
      </p:sp>
      <p:sp>
        <p:nvSpPr>
          <p:cNvPr id="139266" name="Date Placeholder 3"/>
          <p:cNvSpPr>
            <a:spLocks noGrp="1"/>
          </p:cNvSpPr>
          <p:nvPr>
            <p:ph type="dt" sz="quarter" idx="10"/>
          </p:nvPr>
        </p:nvSpPr>
        <p:spPr/>
        <p:txBody>
          <a:bodyPr wrap="square" numCol="1" anchorCtr="0" compatLnSpc="1">
            <a:prstTxWarp prst="textNoShape">
              <a:avLst/>
            </a:prstTxWarp>
          </a:bodyPr>
          <a:lstStyle/>
          <a:p>
            <a:pPr algn="r"/>
            <a:fld id="{0EA44975-26B7-44BE-A406-331AD5B82274}"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3926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BDD2926-D2DC-4760-B5F8-EA82A0D32132}" type="slidenum">
              <a:rPr lang="ar-SA" sz="1200">
                <a:solidFill>
                  <a:schemeClr val="tx2">
                    <a:shade val="90000"/>
                  </a:schemeClr>
                </a:solidFill>
                <a:latin typeface="Arial" charset="0"/>
                <a:cs typeface="Arial" charset="0"/>
              </a:rPr>
              <a:pPr algn="r">
                <a:defRPr/>
              </a:pPr>
              <a:t>141</a:t>
            </a:fld>
            <a:endParaRPr lang="en-US" sz="1200">
              <a:solidFill>
                <a:schemeClr val="tx2">
                  <a:shade val="90000"/>
                </a:schemeClr>
              </a:solidFill>
              <a:latin typeface="Arial" charset="0"/>
              <a:cs typeface="Arial" charset="0"/>
            </a:endParaRPr>
          </a:p>
        </p:txBody>
      </p:sp>
      <p:sp>
        <p:nvSpPr>
          <p:cNvPr id="14336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5060653-F019-43AF-B17B-408FFC17EFA0}" type="slidenum">
              <a:rPr lang="ar-SA"/>
              <a:pPr>
                <a:defRPr/>
              </a:pPr>
              <a:t>142</a:t>
            </a:fld>
            <a:endParaRPr lang="en-US"/>
          </a:p>
        </p:txBody>
      </p:sp>
      <p:sp>
        <p:nvSpPr>
          <p:cNvPr id="144386" name="Rectangle 2"/>
          <p:cNvSpPr>
            <a:spLocks noGrp="1" noChangeArrowheads="1"/>
          </p:cNvSpPr>
          <p:nvPr>
            <p:ph type="title"/>
          </p:nvPr>
        </p:nvSpPr>
        <p:spPr>
          <a:xfrm>
            <a:off x="468313" y="500050"/>
            <a:ext cx="8229600" cy="1143000"/>
          </a:xfrm>
        </p:spPr>
        <p:txBody>
          <a:bodyPr/>
          <a:lstStyle/>
          <a:p>
            <a:pPr algn="ctr" rtl="1" eaLnBrk="1" hangingPunct="1"/>
            <a:r>
              <a:rPr lang="ar-IQ" sz="3600" dirty="0" smtClean="0"/>
              <a:t>ف/ الثالث عشر</a:t>
            </a:r>
            <a:br>
              <a:rPr lang="ar-IQ" sz="3600" dirty="0" smtClean="0"/>
            </a:br>
            <a:r>
              <a:rPr lang="ar-IQ" sz="3600" dirty="0" smtClean="0"/>
              <a:t>الحصانات والامتيازات الدولية  </a:t>
            </a:r>
            <a:endParaRPr lang="en-US" sz="3600" dirty="0" smtClean="0"/>
          </a:p>
        </p:txBody>
      </p:sp>
      <p:sp>
        <p:nvSpPr>
          <p:cNvPr id="144387" name="Rectangle 3"/>
          <p:cNvSpPr>
            <a:spLocks noGrp="1" noChangeArrowheads="1"/>
          </p:cNvSpPr>
          <p:nvPr>
            <p:ph idx="1"/>
          </p:nvPr>
        </p:nvSpPr>
        <p:spPr/>
        <p:txBody>
          <a:bodyPr/>
          <a:lstStyle/>
          <a:p>
            <a:pPr algn="r" rtl="1" eaLnBrk="1" hangingPunct="1">
              <a:lnSpc>
                <a:spcPct val="90000"/>
              </a:lnSpc>
            </a:pPr>
            <a:r>
              <a:rPr lang="ar-IQ" dirty="0" smtClean="0">
                <a:ea typeface="Majalla UI"/>
              </a:rPr>
              <a:t>ثانيا-أهم مصادر الحصانات </a:t>
            </a:r>
          </a:p>
          <a:p>
            <a:pPr algn="r" rtl="1" eaLnBrk="1" hangingPunct="1">
              <a:lnSpc>
                <a:spcPct val="90000"/>
              </a:lnSpc>
              <a:buNone/>
            </a:pPr>
            <a:r>
              <a:rPr lang="ar-IQ" dirty="0" smtClean="0">
                <a:ea typeface="Majalla UI"/>
              </a:rPr>
              <a:t>3-اتفاقيات المقر </a:t>
            </a:r>
            <a:endParaRPr lang="en-US" dirty="0" smtClean="0"/>
          </a:p>
          <a:p>
            <a:pPr algn="r" rtl="1" eaLnBrk="1" hangingPunct="1">
              <a:lnSpc>
                <a:spcPct val="90000"/>
              </a:lnSpc>
            </a:pPr>
            <a:r>
              <a:rPr lang="ar-IQ" dirty="0" smtClean="0">
                <a:ea typeface="Majalla UI"/>
              </a:rPr>
              <a:t>تعقد بين المنظمة ودولة المقر </a:t>
            </a:r>
            <a:endParaRPr lang="en-US" dirty="0" smtClean="0"/>
          </a:p>
          <a:p>
            <a:pPr algn="r" rtl="1" eaLnBrk="1" hangingPunct="1">
              <a:lnSpc>
                <a:spcPct val="90000"/>
              </a:lnSpc>
            </a:pPr>
            <a:r>
              <a:rPr lang="ar-IQ" b="1" dirty="0" smtClean="0">
                <a:ea typeface="Majalla UI"/>
              </a:rPr>
              <a:t> أكثر من أربعين اتفاقية </a:t>
            </a:r>
            <a:endParaRPr lang="en-US" dirty="0" smtClean="0"/>
          </a:p>
          <a:p>
            <a:pPr algn="r" rtl="1" eaLnBrk="1" hangingPunct="1">
              <a:lnSpc>
                <a:spcPct val="90000"/>
              </a:lnSpc>
            </a:pPr>
            <a:r>
              <a:rPr lang="ar-IQ" b="1" dirty="0" smtClean="0">
                <a:ea typeface="Majalla UI"/>
              </a:rPr>
              <a:t>أمريكا والأمم المتحدة </a:t>
            </a:r>
            <a:endParaRPr lang="en-US" dirty="0" smtClean="0"/>
          </a:p>
          <a:p>
            <a:pPr algn="r" rtl="1" eaLnBrk="1" hangingPunct="1">
              <a:lnSpc>
                <a:spcPct val="90000"/>
              </a:lnSpc>
            </a:pPr>
            <a:r>
              <a:rPr lang="ar-IQ" b="1" dirty="0" smtClean="0">
                <a:ea typeface="Majalla UI"/>
              </a:rPr>
              <a:t>سويسرا  والأمم المتحدة  سويسرا والعمل الدولية -الصحة العالمية-البريد-فرنسا واليونسكو </a:t>
            </a:r>
            <a:endParaRPr lang="en-US" dirty="0" smtClean="0"/>
          </a:p>
          <a:p>
            <a:pPr algn="r" rtl="1" eaLnBrk="1" hangingPunct="1">
              <a:lnSpc>
                <a:spcPct val="90000"/>
              </a:lnSpc>
            </a:pPr>
            <a:r>
              <a:rPr lang="ar-IQ" b="1" dirty="0" smtClean="0">
                <a:ea typeface="Majalla UI"/>
              </a:rPr>
              <a:t>كندا والطيران المدني </a:t>
            </a:r>
            <a:endParaRPr lang="en-US" dirty="0" smtClean="0"/>
          </a:p>
          <a:p>
            <a:pPr algn="r" rtl="1" eaLnBrk="1" hangingPunct="1">
              <a:lnSpc>
                <a:spcPct val="90000"/>
              </a:lnSpc>
            </a:pPr>
            <a:endParaRPr lang="en-US" dirty="0" smtClean="0"/>
          </a:p>
          <a:p>
            <a:pPr algn="r" rtl="1" eaLnBrk="1" hangingPunct="1">
              <a:lnSpc>
                <a:spcPct val="90000"/>
              </a:lnSpc>
            </a:pPr>
            <a:endParaRPr lang="ar-IQ" dirty="0" smtClean="0">
              <a:ea typeface="Majalla UI"/>
            </a:endParaRPr>
          </a:p>
        </p:txBody>
      </p:sp>
      <p:sp>
        <p:nvSpPr>
          <p:cNvPr id="140290" name="Date Placeholder 3"/>
          <p:cNvSpPr>
            <a:spLocks noGrp="1"/>
          </p:cNvSpPr>
          <p:nvPr>
            <p:ph type="dt" sz="quarter" idx="10"/>
          </p:nvPr>
        </p:nvSpPr>
        <p:spPr/>
        <p:txBody>
          <a:bodyPr wrap="square" numCol="1" anchorCtr="0" compatLnSpc="1">
            <a:prstTxWarp prst="textNoShape">
              <a:avLst/>
            </a:prstTxWarp>
          </a:bodyPr>
          <a:lstStyle/>
          <a:p>
            <a:pPr algn="r"/>
            <a:fld id="{6B85D3AF-114C-4334-9D73-D18353452449}"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4029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D5F6DBE-A988-48C2-BF87-D8BC23C597D3}" type="slidenum">
              <a:rPr lang="ar-SA" sz="1200">
                <a:solidFill>
                  <a:schemeClr val="tx2">
                    <a:shade val="90000"/>
                  </a:schemeClr>
                </a:solidFill>
                <a:latin typeface="Arial" charset="0"/>
                <a:cs typeface="Arial" charset="0"/>
              </a:rPr>
              <a:pPr algn="r">
                <a:defRPr/>
              </a:pPr>
              <a:t>142</a:t>
            </a:fld>
            <a:endParaRPr lang="en-US" sz="1200">
              <a:solidFill>
                <a:schemeClr val="tx2">
                  <a:shade val="90000"/>
                </a:schemeClr>
              </a:solidFill>
              <a:latin typeface="Arial" charset="0"/>
              <a:cs typeface="Arial" charset="0"/>
            </a:endParaRPr>
          </a:p>
        </p:txBody>
      </p:sp>
      <p:sp>
        <p:nvSpPr>
          <p:cNvPr id="14439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AE23734D-D8CC-4445-8011-E0483604A87E}" type="slidenum">
              <a:rPr lang="ar-SA"/>
              <a:pPr>
                <a:defRPr/>
              </a:pPr>
              <a:t>143</a:t>
            </a:fld>
            <a:endParaRPr lang="en-US"/>
          </a:p>
        </p:txBody>
      </p:sp>
      <p:sp>
        <p:nvSpPr>
          <p:cNvPr id="145410" name="Rectangle 2"/>
          <p:cNvSpPr>
            <a:spLocks noGrp="1" noChangeArrowheads="1"/>
          </p:cNvSpPr>
          <p:nvPr>
            <p:ph type="title"/>
          </p:nvPr>
        </p:nvSpPr>
        <p:spPr>
          <a:xfrm>
            <a:off x="519113" y="642926"/>
            <a:ext cx="8229600" cy="1143000"/>
          </a:xfrm>
        </p:spPr>
        <p:txBody>
          <a:bodyPr/>
          <a:lstStyle/>
          <a:p>
            <a:pPr algn="ctr" rtl="1" eaLnBrk="1" hangingPunct="1"/>
            <a:r>
              <a:rPr lang="ar-IQ" sz="3600" dirty="0" smtClean="0"/>
              <a:t>ف/ الثالث عشرْ </a:t>
            </a:r>
            <a:br>
              <a:rPr lang="ar-IQ" sz="3600" dirty="0" smtClean="0"/>
            </a:br>
            <a:r>
              <a:rPr lang="ar-IQ" sz="3600" dirty="0" smtClean="0"/>
              <a:t>الحصانات والامتيازات الدولية  </a:t>
            </a:r>
            <a:endParaRPr lang="en-US" sz="3600" dirty="0" smtClean="0"/>
          </a:p>
        </p:txBody>
      </p:sp>
      <p:sp>
        <p:nvSpPr>
          <p:cNvPr id="145411" name="Rectangle 3"/>
          <p:cNvSpPr>
            <a:spLocks noGrp="1" noChangeArrowheads="1"/>
          </p:cNvSpPr>
          <p:nvPr>
            <p:ph idx="1"/>
          </p:nvPr>
        </p:nvSpPr>
        <p:spPr/>
        <p:txBody>
          <a:bodyPr/>
          <a:lstStyle/>
          <a:p>
            <a:pPr algn="r" rtl="1" eaLnBrk="1" hangingPunct="1">
              <a:lnSpc>
                <a:spcPct val="90000"/>
              </a:lnSpc>
            </a:pPr>
            <a:r>
              <a:rPr lang="ar-IQ" sz="2400" dirty="0" smtClean="0">
                <a:ea typeface="Majalla UI"/>
              </a:rPr>
              <a:t>ثانيا -أهم مصادر الحصانات </a:t>
            </a:r>
          </a:p>
          <a:p>
            <a:pPr algn="r" rtl="1" eaLnBrk="1" hangingPunct="1">
              <a:lnSpc>
                <a:spcPct val="90000"/>
              </a:lnSpc>
              <a:buNone/>
            </a:pPr>
            <a:r>
              <a:rPr lang="ar-IQ" sz="2400" dirty="0" smtClean="0">
                <a:ea typeface="Majalla UI"/>
              </a:rPr>
              <a:t>4-تشريعات الدول الداخلية </a:t>
            </a:r>
          </a:p>
          <a:p>
            <a:pPr algn="r" rtl="1" eaLnBrk="1" hangingPunct="1">
              <a:lnSpc>
                <a:spcPct val="90000"/>
              </a:lnSpc>
            </a:pPr>
            <a:r>
              <a:rPr lang="ar-IQ" sz="2400" b="1" dirty="0" smtClean="0">
                <a:ea typeface="Majalla UI"/>
              </a:rPr>
              <a:t>التشريعات واللوائح الداخلية للدول                                                                                                                                                                                                                                                                                                   </a:t>
            </a:r>
            <a:endParaRPr lang="en-US" sz="2400" dirty="0" smtClean="0"/>
          </a:p>
          <a:p>
            <a:pPr algn="r" rtl="1" eaLnBrk="1" hangingPunct="1">
              <a:lnSpc>
                <a:spcPct val="90000"/>
              </a:lnSpc>
              <a:buNone/>
            </a:pPr>
            <a:r>
              <a:rPr lang="ar-IQ" sz="2400" b="1" dirty="0" smtClean="0">
                <a:ea typeface="Majalla UI"/>
              </a:rPr>
              <a:t>مثال : قانون المنظمات الدولية في أمريكا </a:t>
            </a:r>
            <a:endParaRPr lang="en-US" sz="2400" dirty="0" smtClean="0"/>
          </a:p>
          <a:p>
            <a:pPr algn="r" rtl="1" eaLnBrk="1" hangingPunct="1">
              <a:lnSpc>
                <a:spcPct val="90000"/>
              </a:lnSpc>
            </a:pPr>
            <a:r>
              <a:rPr lang="ar-IQ" sz="2400" b="1" dirty="0" smtClean="0">
                <a:ea typeface="Majalla UI"/>
              </a:rPr>
              <a:t> ثالثا- الخلاصة والمبادئ العامة :-</a:t>
            </a:r>
          </a:p>
          <a:p>
            <a:pPr algn="r" rtl="1" eaLnBrk="1" hangingPunct="1">
              <a:lnSpc>
                <a:spcPct val="90000"/>
              </a:lnSpc>
            </a:pPr>
            <a:r>
              <a:rPr lang="ar-IQ" sz="2400" dirty="0" smtClean="0">
                <a:ea typeface="Majalla UI"/>
              </a:rPr>
              <a:t>هذه المصادر هي أساس الحصانات وتؤكد على :</a:t>
            </a:r>
            <a:endParaRPr lang="en-US" sz="2400" dirty="0" smtClean="0"/>
          </a:p>
          <a:p>
            <a:pPr algn="r" rtl="1" eaLnBrk="1" hangingPunct="1">
              <a:lnSpc>
                <a:spcPct val="90000"/>
              </a:lnSpc>
            </a:pPr>
            <a:r>
              <a:rPr lang="ar-IQ" sz="2400" b="1" dirty="0" smtClean="0">
                <a:ea typeface="Majalla UI"/>
              </a:rPr>
              <a:t>التأكيد على حرية واستقلال المنظمة. </a:t>
            </a:r>
            <a:endParaRPr lang="en-US" sz="2400" dirty="0" smtClean="0"/>
          </a:p>
          <a:p>
            <a:pPr algn="r" rtl="1" eaLnBrk="1" hangingPunct="1">
              <a:lnSpc>
                <a:spcPct val="90000"/>
              </a:lnSpc>
            </a:pPr>
            <a:r>
              <a:rPr lang="ar-IQ" sz="2400" b="1" dirty="0" smtClean="0">
                <a:ea typeface="Majalla UI"/>
              </a:rPr>
              <a:t>التأكيد على ضرورة أداء الوظيفة .</a:t>
            </a:r>
            <a:endParaRPr lang="en-US" sz="2400" dirty="0" smtClean="0"/>
          </a:p>
          <a:p>
            <a:pPr algn="r" rtl="1" eaLnBrk="1" hangingPunct="1">
              <a:lnSpc>
                <a:spcPct val="90000"/>
              </a:lnSpc>
            </a:pPr>
            <a:r>
              <a:rPr lang="ar-IQ" sz="2400" b="1" dirty="0" smtClean="0">
                <a:ea typeface="Majalla UI"/>
              </a:rPr>
              <a:t>التعاون مع السلطات المحلية لتحقيق سير العدالة. </a:t>
            </a:r>
            <a:endParaRPr lang="en-US" sz="2400" dirty="0" smtClean="0"/>
          </a:p>
          <a:p>
            <a:pPr algn="r" rtl="1" eaLnBrk="1" hangingPunct="1">
              <a:lnSpc>
                <a:spcPct val="90000"/>
              </a:lnSpc>
            </a:pPr>
            <a:r>
              <a:rPr lang="ar-IQ" sz="2400" b="1" dirty="0" smtClean="0">
                <a:ea typeface="Majalla UI"/>
              </a:rPr>
              <a:t>إتباع الطرق المناسبة لحل النزاعات الناجمة عن التمتع بالحصانة .</a:t>
            </a:r>
            <a:endParaRPr lang="en-US" sz="2400" dirty="0" smtClean="0"/>
          </a:p>
          <a:p>
            <a:pPr algn="r" rtl="1" eaLnBrk="1" hangingPunct="1">
              <a:lnSpc>
                <a:spcPct val="90000"/>
              </a:lnSpc>
            </a:pPr>
            <a:endParaRPr lang="ar-IQ" sz="2400" dirty="0" smtClean="0">
              <a:ea typeface="Majalla UI"/>
            </a:endParaRPr>
          </a:p>
          <a:p>
            <a:pPr algn="r" rtl="1" eaLnBrk="1" hangingPunct="1">
              <a:lnSpc>
                <a:spcPct val="90000"/>
              </a:lnSpc>
            </a:pPr>
            <a:endParaRPr lang="ar-IQ" sz="2400" dirty="0" smtClean="0">
              <a:ea typeface="Majalla UI"/>
            </a:endParaRPr>
          </a:p>
          <a:p>
            <a:pPr algn="r" rtl="1" eaLnBrk="1" hangingPunct="1">
              <a:lnSpc>
                <a:spcPct val="90000"/>
              </a:lnSpc>
            </a:pPr>
            <a:endParaRPr lang="ar-IQ" sz="2400" dirty="0" smtClean="0">
              <a:ea typeface="Majalla UI"/>
            </a:endParaRPr>
          </a:p>
        </p:txBody>
      </p:sp>
      <p:sp>
        <p:nvSpPr>
          <p:cNvPr id="141314" name="Date Placeholder 3"/>
          <p:cNvSpPr>
            <a:spLocks noGrp="1"/>
          </p:cNvSpPr>
          <p:nvPr>
            <p:ph type="dt" sz="quarter" idx="10"/>
          </p:nvPr>
        </p:nvSpPr>
        <p:spPr/>
        <p:txBody>
          <a:bodyPr/>
          <a:lstStyle/>
          <a:p>
            <a:pPr>
              <a:defRPr/>
            </a:pPr>
            <a:fld id="{A30EFC2E-1DDD-44CE-BD0E-15F20F888AB1}" type="datetime1">
              <a:rPr lang="en-US"/>
              <a:pPr>
                <a:defRPr/>
              </a:pPr>
              <a:t>9/8/2022</a:t>
            </a:fld>
            <a:endParaRPr lang="en-US"/>
          </a:p>
        </p:txBody>
      </p:sp>
      <p:sp>
        <p:nvSpPr>
          <p:cNvPr id="1413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39FC5E9A-C4D6-4C29-8E9D-BFDEA4DB24D7}" type="slidenum">
              <a:rPr lang="ar-SA" sz="1200">
                <a:solidFill>
                  <a:schemeClr val="tx2">
                    <a:shade val="90000"/>
                  </a:schemeClr>
                </a:solidFill>
                <a:latin typeface="Arial" charset="0"/>
                <a:cs typeface="Arial" charset="0"/>
              </a:rPr>
              <a:pPr algn="r">
                <a:defRPr/>
              </a:pPr>
              <a:t>143</a:t>
            </a:fld>
            <a:endParaRPr lang="en-US" sz="1200">
              <a:solidFill>
                <a:schemeClr val="tx2">
                  <a:shade val="90000"/>
                </a:schemeClr>
              </a:solidFill>
              <a:latin typeface="Arial" charset="0"/>
              <a:cs typeface="Arial" charset="0"/>
            </a:endParaRPr>
          </a:p>
        </p:txBody>
      </p:sp>
      <p:sp>
        <p:nvSpPr>
          <p:cNvPr id="14541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07C86BFA-3BF7-4ECC-9434-EDD8A5FFFEC5}" type="slidenum">
              <a:rPr lang="ar-SA"/>
              <a:pPr>
                <a:defRPr/>
              </a:pPr>
              <a:t>144</a:t>
            </a:fld>
            <a:endParaRPr lang="en-US"/>
          </a:p>
        </p:txBody>
      </p:sp>
      <p:sp>
        <p:nvSpPr>
          <p:cNvPr id="146434" name="Rectangle 2"/>
          <p:cNvSpPr>
            <a:spLocks noGrp="1" noChangeArrowheads="1"/>
          </p:cNvSpPr>
          <p:nvPr>
            <p:ph type="title"/>
          </p:nvPr>
        </p:nvSpPr>
        <p:spPr>
          <a:xfrm>
            <a:off x="519113" y="642926"/>
            <a:ext cx="8229600" cy="1143000"/>
          </a:xfrm>
        </p:spPr>
        <p:txBody>
          <a:bodyPr/>
          <a:lstStyle/>
          <a:p>
            <a:pPr algn="ctr" rtl="1" eaLnBrk="1" hangingPunct="1"/>
            <a:r>
              <a:rPr lang="ar-IQ" sz="3600" dirty="0" smtClean="0"/>
              <a:t>ف/ الثالث عشر </a:t>
            </a:r>
            <a:br>
              <a:rPr lang="ar-IQ" sz="3600" dirty="0" smtClean="0"/>
            </a:br>
            <a:r>
              <a:rPr lang="ar-IQ" sz="3600" dirty="0" smtClean="0"/>
              <a:t>الحصانات والامتيازات الدولية  </a:t>
            </a:r>
            <a:endParaRPr lang="en-US" sz="3600" dirty="0" smtClean="0"/>
          </a:p>
        </p:txBody>
      </p:sp>
      <p:sp>
        <p:nvSpPr>
          <p:cNvPr id="146435" name="Rectangle 3"/>
          <p:cNvSpPr>
            <a:spLocks noGrp="1" noChangeArrowheads="1"/>
          </p:cNvSpPr>
          <p:nvPr>
            <p:ph idx="1"/>
          </p:nvPr>
        </p:nvSpPr>
        <p:spPr/>
        <p:txBody>
          <a:bodyPr/>
          <a:lstStyle/>
          <a:p>
            <a:pPr algn="r" rtl="1" eaLnBrk="1" hangingPunct="1">
              <a:lnSpc>
                <a:spcPct val="90000"/>
              </a:lnSpc>
            </a:pPr>
            <a:r>
              <a:rPr lang="ar-IQ" b="1" dirty="0" smtClean="0">
                <a:ea typeface="Majalla UI"/>
              </a:rPr>
              <a:t>رابعا:-  حصانات وامتيازات المنظمات</a:t>
            </a:r>
            <a:endParaRPr lang="en-US" dirty="0" smtClean="0"/>
          </a:p>
          <a:p>
            <a:pPr algn="r" rtl="1" eaLnBrk="1" hangingPunct="1">
              <a:lnSpc>
                <a:spcPct val="90000"/>
              </a:lnSpc>
            </a:pPr>
            <a:r>
              <a:rPr lang="ar-IQ" b="1" dirty="0" smtClean="0">
                <a:ea typeface="Majalla UI"/>
              </a:rPr>
              <a:t>القياس على البعثة الدبلوماسية </a:t>
            </a:r>
            <a:endParaRPr lang="en-US" dirty="0" smtClean="0"/>
          </a:p>
          <a:p>
            <a:pPr algn="r" rtl="1" eaLnBrk="1" hangingPunct="1">
              <a:lnSpc>
                <a:spcPct val="90000"/>
              </a:lnSpc>
            </a:pPr>
            <a:r>
              <a:rPr lang="ar-IQ" b="1" dirty="0" smtClean="0">
                <a:ea typeface="Majalla UI"/>
              </a:rPr>
              <a:t>مضمونها ومداها </a:t>
            </a:r>
            <a:endParaRPr lang="en-US" dirty="0" smtClean="0"/>
          </a:p>
          <a:p>
            <a:pPr lvl="1" algn="r" rtl="1" eaLnBrk="1" hangingPunct="1">
              <a:lnSpc>
                <a:spcPct val="90000"/>
              </a:lnSpc>
            </a:pPr>
            <a:r>
              <a:rPr lang="ar-IQ" b="1" dirty="0" smtClean="0">
                <a:ea typeface="Majalla UI"/>
              </a:rPr>
              <a:t>حرمة المقر..المباني والمحفوظات,,(  حق اللجوء وحق الإيواء)</a:t>
            </a:r>
            <a:endParaRPr lang="en-US" dirty="0" smtClean="0"/>
          </a:p>
          <a:p>
            <a:pPr lvl="1" algn="r" rtl="1" eaLnBrk="1" hangingPunct="1">
              <a:lnSpc>
                <a:spcPct val="90000"/>
              </a:lnSpc>
            </a:pPr>
            <a:r>
              <a:rPr lang="ar-IQ" b="1" dirty="0" smtClean="0">
                <a:ea typeface="Majalla UI"/>
              </a:rPr>
              <a:t>الامتيازات المالية والنقدية  الإعفاء من </a:t>
            </a:r>
            <a:r>
              <a:rPr lang="ar-IQ" b="1" dirty="0" err="1" smtClean="0">
                <a:ea typeface="Majalla UI"/>
              </a:rPr>
              <a:t>ا</a:t>
            </a:r>
            <a:r>
              <a:rPr lang="ar-IQ" b="1" dirty="0" smtClean="0">
                <a:ea typeface="Majalla UI"/>
              </a:rPr>
              <a:t> لضرائب</a:t>
            </a:r>
            <a:endParaRPr lang="en-US" dirty="0" smtClean="0"/>
          </a:p>
          <a:p>
            <a:pPr lvl="1" algn="r" rtl="1" eaLnBrk="1" hangingPunct="1">
              <a:lnSpc>
                <a:spcPct val="90000"/>
              </a:lnSpc>
            </a:pPr>
            <a:r>
              <a:rPr lang="ar-IQ" b="1" dirty="0" smtClean="0">
                <a:ea typeface="Majalla UI"/>
              </a:rPr>
              <a:t> حرية الاتصال </a:t>
            </a:r>
            <a:endParaRPr lang="en-US" dirty="0" smtClean="0"/>
          </a:p>
        </p:txBody>
      </p:sp>
      <p:sp>
        <p:nvSpPr>
          <p:cNvPr id="142338" name="Date Placeholder 3"/>
          <p:cNvSpPr>
            <a:spLocks noGrp="1"/>
          </p:cNvSpPr>
          <p:nvPr>
            <p:ph type="dt" sz="quarter" idx="10"/>
          </p:nvPr>
        </p:nvSpPr>
        <p:spPr/>
        <p:txBody>
          <a:bodyPr wrap="square" numCol="1" anchorCtr="0" compatLnSpc="1">
            <a:prstTxWarp prst="textNoShape">
              <a:avLst/>
            </a:prstTxWarp>
          </a:bodyPr>
          <a:lstStyle/>
          <a:p>
            <a:pPr algn="r"/>
            <a:fld id="{EBA55D64-9201-4F92-B9CC-9E4A510A3423}"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4233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17082A1-D3E6-43DB-8125-3E3C1FCA3144}" type="slidenum">
              <a:rPr lang="ar-SA" sz="1200">
                <a:solidFill>
                  <a:schemeClr val="tx2">
                    <a:shade val="90000"/>
                  </a:schemeClr>
                </a:solidFill>
                <a:latin typeface="Arial" charset="0"/>
                <a:cs typeface="Arial" charset="0"/>
              </a:rPr>
              <a:pPr algn="r">
                <a:defRPr/>
              </a:pPr>
              <a:t>144</a:t>
            </a:fld>
            <a:endParaRPr lang="en-US" sz="1200">
              <a:solidFill>
                <a:schemeClr val="tx2">
                  <a:shade val="90000"/>
                </a:schemeClr>
              </a:solidFill>
              <a:latin typeface="Arial" charset="0"/>
              <a:cs typeface="Arial" charset="0"/>
            </a:endParaRPr>
          </a:p>
        </p:txBody>
      </p:sp>
      <p:sp>
        <p:nvSpPr>
          <p:cNvPr id="14643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6B754BB-8002-4B46-946B-76865073E871}" type="slidenum">
              <a:rPr lang="ar-SA"/>
              <a:pPr>
                <a:defRPr/>
              </a:pPr>
              <a:t>145</a:t>
            </a:fld>
            <a:endParaRPr lang="en-US"/>
          </a:p>
        </p:txBody>
      </p:sp>
      <p:sp>
        <p:nvSpPr>
          <p:cNvPr id="147458" name="Rectangle 2"/>
          <p:cNvSpPr>
            <a:spLocks noGrp="1" noChangeArrowheads="1"/>
          </p:cNvSpPr>
          <p:nvPr>
            <p:ph type="title"/>
          </p:nvPr>
        </p:nvSpPr>
        <p:spPr>
          <a:xfrm>
            <a:off x="468313" y="642926"/>
            <a:ext cx="8229600" cy="1143000"/>
          </a:xfrm>
        </p:spPr>
        <p:txBody>
          <a:bodyPr/>
          <a:lstStyle/>
          <a:p>
            <a:pPr algn="ctr" rtl="1" eaLnBrk="1" hangingPunct="1"/>
            <a:r>
              <a:rPr lang="ar-IQ" sz="3600" dirty="0" smtClean="0"/>
              <a:t>ف/ الثالث عشرْ </a:t>
            </a:r>
            <a:br>
              <a:rPr lang="ar-IQ" sz="3600" dirty="0" smtClean="0"/>
            </a:br>
            <a:r>
              <a:rPr lang="ar-IQ" sz="3600" dirty="0" smtClean="0"/>
              <a:t>الحصانات والامتيازات الدولية  </a:t>
            </a:r>
            <a:endParaRPr lang="en-US" sz="3600" dirty="0" smtClean="0"/>
          </a:p>
        </p:txBody>
      </p:sp>
      <p:sp>
        <p:nvSpPr>
          <p:cNvPr id="147459" name="Rectangle 3"/>
          <p:cNvSpPr>
            <a:spLocks noGrp="1" noChangeArrowheads="1"/>
          </p:cNvSpPr>
          <p:nvPr>
            <p:ph idx="1"/>
          </p:nvPr>
        </p:nvSpPr>
        <p:spPr/>
        <p:txBody>
          <a:bodyPr/>
          <a:lstStyle/>
          <a:p>
            <a:pPr algn="r" rtl="1" eaLnBrk="1" hangingPunct="1"/>
            <a:r>
              <a:rPr lang="ar-IQ" b="1" dirty="0" smtClean="0">
                <a:ea typeface="Majalla UI"/>
              </a:rPr>
              <a:t>خامسا:- حصانات وامتيازات الموظفين </a:t>
            </a:r>
            <a:endParaRPr lang="en-US" dirty="0" smtClean="0"/>
          </a:p>
          <a:p>
            <a:pPr lvl="1" algn="r" rtl="1" eaLnBrk="1" hangingPunct="1"/>
            <a:r>
              <a:rPr lang="ar-IQ" b="1" dirty="0" smtClean="0">
                <a:ea typeface="Majalla UI"/>
              </a:rPr>
              <a:t>الحصانة القضائية </a:t>
            </a:r>
          </a:p>
          <a:p>
            <a:pPr lvl="1" algn="r" rtl="1" eaLnBrk="1" hangingPunct="1"/>
            <a:r>
              <a:rPr lang="ar-IQ" b="1" dirty="0" smtClean="0">
                <a:ea typeface="Majalla UI"/>
              </a:rPr>
              <a:t>التزامات الخدمة المدنية </a:t>
            </a:r>
            <a:endParaRPr lang="en-US" dirty="0" smtClean="0"/>
          </a:p>
          <a:p>
            <a:pPr lvl="1" algn="r" rtl="1" eaLnBrk="1" hangingPunct="1"/>
            <a:r>
              <a:rPr lang="ar-IQ" b="1" dirty="0" smtClean="0">
                <a:ea typeface="Majalla UI"/>
              </a:rPr>
              <a:t>قيود الهجرة </a:t>
            </a:r>
            <a:endParaRPr lang="en-US" dirty="0" smtClean="0"/>
          </a:p>
          <a:p>
            <a:pPr algn="r" rtl="1" eaLnBrk="1" hangingPunct="1"/>
            <a:endParaRPr lang="ar-IQ" dirty="0" smtClean="0">
              <a:ea typeface="Majalla UI"/>
            </a:endParaRPr>
          </a:p>
          <a:p>
            <a:pPr algn="r" rtl="1" eaLnBrk="1" hangingPunct="1"/>
            <a:endParaRPr lang="ar-IQ" dirty="0" smtClean="0">
              <a:ea typeface="Majalla UI"/>
            </a:endParaRPr>
          </a:p>
        </p:txBody>
      </p:sp>
      <p:sp>
        <p:nvSpPr>
          <p:cNvPr id="143362" name="Date Placeholder 3"/>
          <p:cNvSpPr>
            <a:spLocks noGrp="1"/>
          </p:cNvSpPr>
          <p:nvPr>
            <p:ph type="dt" sz="quarter" idx="10"/>
          </p:nvPr>
        </p:nvSpPr>
        <p:spPr/>
        <p:txBody>
          <a:bodyPr wrap="square" numCol="1" anchorCtr="0" compatLnSpc="1">
            <a:prstTxWarp prst="textNoShape">
              <a:avLst/>
            </a:prstTxWarp>
          </a:bodyPr>
          <a:lstStyle/>
          <a:p>
            <a:pPr algn="r"/>
            <a:fld id="{8FFA82A8-7F36-48B5-9ECF-168F61E1DF11}"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433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D110BAF-1F36-46FD-A955-E5FE4676B93A}" type="slidenum">
              <a:rPr lang="ar-SA" sz="1200">
                <a:solidFill>
                  <a:schemeClr val="tx2">
                    <a:shade val="90000"/>
                  </a:schemeClr>
                </a:solidFill>
                <a:latin typeface="Arial" charset="0"/>
                <a:cs typeface="Arial" charset="0"/>
              </a:rPr>
              <a:pPr algn="r">
                <a:defRPr/>
              </a:pPr>
              <a:t>145</a:t>
            </a:fld>
            <a:endParaRPr lang="en-US" sz="1200">
              <a:solidFill>
                <a:schemeClr val="tx2">
                  <a:shade val="90000"/>
                </a:schemeClr>
              </a:solidFill>
              <a:latin typeface="Arial" charset="0"/>
              <a:cs typeface="Arial" charset="0"/>
            </a:endParaRPr>
          </a:p>
        </p:txBody>
      </p:sp>
      <p:sp>
        <p:nvSpPr>
          <p:cNvPr id="14746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9EB1A70-7A06-4A09-BA28-B25BAA716A84}" type="slidenum">
              <a:rPr lang="ar-SA"/>
              <a:pPr>
                <a:defRPr/>
              </a:pPr>
              <a:t>146</a:t>
            </a:fld>
            <a:endParaRPr lang="en-US"/>
          </a:p>
        </p:txBody>
      </p:sp>
      <p:sp>
        <p:nvSpPr>
          <p:cNvPr id="148482" name="Rectangle 2"/>
          <p:cNvSpPr>
            <a:spLocks noGrp="1" noChangeArrowheads="1"/>
          </p:cNvSpPr>
          <p:nvPr>
            <p:ph type="title"/>
          </p:nvPr>
        </p:nvSpPr>
        <p:spPr>
          <a:xfrm>
            <a:off x="414366" y="428612"/>
            <a:ext cx="8229600" cy="1143000"/>
          </a:xfrm>
        </p:spPr>
        <p:txBody>
          <a:bodyPr/>
          <a:lstStyle/>
          <a:p>
            <a:pPr algn="ctr" rtl="1" eaLnBrk="1" hangingPunct="1"/>
            <a:r>
              <a:rPr lang="ar-IQ" sz="3600" dirty="0" smtClean="0"/>
              <a:t>ف/ الثالث عشرْ </a:t>
            </a:r>
            <a:br>
              <a:rPr lang="ar-IQ" sz="3600" dirty="0" smtClean="0"/>
            </a:br>
            <a:r>
              <a:rPr lang="ar-IQ" sz="3600" dirty="0" smtClean="0"/>
              <a:t>الحصانات والامتيازات الدولية  </a:t>
            </a:r>
            <a:endParaRPr lang="en-US" sz="3600" dirty="0" smtClean="0"/>
          </a:p>
        </p:txBody>
      </p:sp>
      <p:sp>
        <p:nvSpPr>
          <p:cNvPr id="148483" name="Rectangle 3"/>
          <p:cNvSpPr>
            <a:spLocks noGrp="1" noChangeArrowheads="1"/>
          </p:cNvSpPr>
          <p:nvPr>
            <p:ph idx="1"/>
          </p:nvPr>
        </p:nvSpPr>
        <p:spPr/>
        <p:txBody>
          <a:bodyPr/>
          <a:lstStyle/>
          <a:p>
            <a:pPr algn="r" rtl="1" eaLnBrk="1" hangingPunct="1">
              <a:lnSpc>
                <a:spcPct val="90000"/>
              </a:lnSpc>
            </a:pPr>
            <a:r>
              <a:rPr lang="ar-IQ" sz="2400" b="1" dirty="0" smtClean="0">
                <a:ea typeface="Majalla UI"/>
              </a:rPr>
              <a:t>سادسا - ممثلو  الدول في المنظمات </a:t>
            </a:r>
            <a:endParaRPr lang="en-US" sz="2400" dirty="0" smtClean="0"/>
          </a:p>
          <a:p>
            <a:pPr algn="r" rtl="1" eaLnBrk="1" hangingPunct="1">
              <a:lnSpc>
                <a:spcPct val="90000"/>
              </a:lnSpc>
            </a:pPr>
            <a:r>
              <a:rPr lang="ar-IQ" sz="2400" b="1" dirty="0" smtClean="0">
                <a:ea typeface="Majalla UI"/>
              </a:rPr>
              <a:t> الدائمون / هم أعضاء في المنظمة </a:t>
            </a:r>
            <a:endParaRPr lang="en-US" sz="2400" b="1" dirty="0" smtClean="0"/>
          </a:p>
          <a:p>
            <a:pPr algn="r" rtl="1" eaLnBrk="1" hangingPunct="1">
              <a:lnSpc>
                <a:spcPct val="90000"/>
              </a:lnSpc>
            </a:pPr>
            <a:r>
              <a:rPr lang="ar-IQ" sz="2400" b="1" dirty="0" smtClean="0">
                <a:ea typeface="Majalla UI"/>
              </a:rPr>
              <a:t>يتم قبولهم  بدون انتظار  موافقة الدولة المضيفة </a:t>
            </a:r>
            <a:endParaRPr lang="en-US" sz="2400" dirty="0" smtClean="0"/>
          </a:p>
          <a:p>
            <a:pPr algn="r" rtl="1" eaLnBrk="1" hangingPunct="1">
              <a:lnSpc>
                <a:spcPct val="90000"/>
              </a:lnSpc>
            </a:pPr>
            <a:r>
              <a:rPr lang="ar-IQ" sz="2400" b="1" dirty="0" smtClean="0">
                <a:ea typeface="Majalla UI"/>
              </a:rPr>
              <a:t>الأمين العام ومساعديه  فقط لهم حصانات كاملة  </a:t>
            </a:r>
            <a:endParaRPr lang="en-US" sz="2400" dirty="0" smtClean="0"/>
          </a:p>
          <a:p>
            <a:pPr algn="r" rtl="1" eaLnBrk="1" hangingPunct="1">
              <a:lnSpc>
                <a:spcPct val="90000"/>
              </a:lnSpc>
            </a:pPr>
            <a:r>
              <a:rPr lang="ar-IQ" sz="2400" b="1" dirty="0" smtClean="0">
                <a:ea typeface="Majalla UI"/>
              </a:rPr>
              <a:t>ممثلي الحكومات الغير معترف </a:t>
            </a:r>
            <a:r>
              <a:rPr lang="ar-IQ" sz="2400" b="1" dirty="0" err="1" smtClean="0">
                <a:ea typeface="Majalla UI"/>
              </a:rPr>
              <a:t>بها</a:t>
            </a:r>
            <a:r>
              <a:rPr lang="ar-IQ" sz="2400" b="1" dirty="0" smtClean="0">
                <a:ea typeface="Majalla UI"/>
              </a:rPr>
              <a:t> من دولة المقر        </a:t>
            </a:r>
            <a:endParaRPr lang="en-US" sz="2400" dirty="0" smtClean="0"/>
          </a:p>
          <a:p>
            <a:pPr algn="r" rtl="1" eaLnBrk="1" hangingPunct="1">
              <a:lnSpc>
                <a:spcPct val="90000"/>
              </a:lnSpc>
            </a:pPr>
            <a:r>
              <a:rPr lang="ar-IQ" sz="2400" b="1" dirty="0" smtClean="0">
                <a:ea typeface="Majalla UI"/>
              </a:rPr>
              <a:t>الغير دائمون / هم مشاركون في فعاليات </a:t>
            </a:r>
            <a:r>
              <a:rPr lang="ar-IQ" sz="2400" b="1" dirty="0" err="1" smtClean="0">
                <a:ea typeface="Majalla UI"/>
              </a:rPr>
              <a:t>و</a:t>
            </a:r>
            <a:r>
              <a:rPr lang="ar-IQ" sz="2400" b="1" dirty="0" smtClean="0">
                <a:ea typeface="Majalla UI"/>
              </a:rPr>
              <a:t> اجتماعات المنظمة </a:t>
            </a:r>
            <a:endParaRPr lang="en-US" sz="2400" dirty="0" smtClean="0"/>
          </a:p>
          <a:p>
            <a:pPr algn="r" rtl="1" eaLnBrk="1" hangingPunct="1">
              <a:lnSpc>
                <a:spcPct val="90000"/>
              </a:lnSpc>
            </a:pPr>
            <a:r>
              <a:rPr lang="ar-IQ" sz="2400" b="1" dirty="0" smtClean="0">
                <a:ea typeface="Majalla UI"/>
              </a:rPr>
              <a:t>لهم حقوق اقل من الممثلين الدبلوماسيين </a:t>
            </a:r>
          </a:p>
          <a:p>
            <a:pPr algn="r" rtl="1" eaLnBrk="1" hangingPunct="1">
              <a:lnSpc>
                <a:spcPct val="90000"/>
              </a:lnSpc>
            </a:pPr>
            <a:r>
              <a:rPr lang="ar-IQ" sz="2400" b="1" dirty="0" smtClean="0">
                <a:ea typeface="Majalla UI"/>
              </a:rPr>
              <a:t>حصانتهم  لها علاقة مباشرة بأداء الوظيفة </a:t>
            </a:r>
            <a:r>
              <a:rPr lang="ar-IQ" sz="2400" b="1" dirty="0" err="1" smtClean="0">
                <a:ea typeface="Majalla UI"/>
              </a:rPr>
              <a:t>واثناء</a:t>
            </a:r>
            <a:endParaRPr lang="ar-IQ" sz="2400" b="1" dirty="0" smtClean="0">
              <a:ea typeface="Majalla UI"/>
            </a:endParaRPr>
          </a:p>
          <a:p>
            <a:pPr algn="r" rtl="1" eaLnBrk="1" hangingPunct="1">
              <a:lnSpc>
                <a:spcPct val="90000"/>
              </a:lnSpc>
            </a:pPr>
            <a:r>
              <a:rPr lang="ar-IQ" sz="2400" b="1" dirty="0" smtClean="0">
                <a:ea typeface="Majalla UI"/>
              </a:rPr>
              <a:t>ممارستها فقط  </a:t>
            </a:r>
            <a:endParaRPr lang="en-US" sz="2400" dirty="0" smtClean="0"/>
          </a:p>
          <a:p>
            <a:pPr algn="r" rtl="1" eaLnBrk="1" hangingPunct="1">
              <a:lnSpc>
                <a:spcPct val="90000"/>
              </a:lnSpc>
            </a:pPr>
            <a:r>
              <a:rPr lang="ar-IQ" sz="2400" b="1" dirty="0" smtClean="0">
                <a:ea typeface="Majalla UI"/>
              </a:rPr>
              <a:t>يتم قبولهم بدون انتظار  موافقة الدولة المضيفة </a:t>
            </a:r>
            <a:endParaRPr lang="en-US" sz="2400" dirty="0" smtClean="0"/>
          </a:p>
          <a:p>
            <a:pPr algn="r" rtl="1" eaLnBrk="1" hangingPunct="1">
              <a:lnSpc>
                <a:spcPct val="90000"/>
              </a:lnSpc>
            </a:pPr>
            <a:endParaRPr lang="ar-IQ" sz="2400" dirty="0" smtClean="0">
              <a:ea typeface="Majalla UI"/>
            </a:endParaRPr>
          </a:p>
          <a:p>
            <a:pPr algn="r" rtl="1" eaLnBrk="1" hangingPunct="1">
              <a:lnSpc>
                <a:spcPct val="90000"/>
              </a:lnSpc>
            </a:pPr>
            <a:endParaRPr lang="ar-IQ" sz="2400" dirty="0" smtClean="0">
              <a:ea typeface="Majalla UI"/>
            </a:endParaRPr>
          </a:p>
          <a:p>
            <a:pPr algn="r" rtl="1" eaLnBrk="1" hangingPunct="1">
              <a:lnSpc>
                <a:spcPct val="90000"/>
              </a:lnSpc>
            </a:pPr>
            <a:endParaRPr lang="ar-IQ" sz="2400" dirty="0" smtClean="0">
              <a:ea typeface="Majalla UI"/>
            </a:endParaRPr>
          </a:p>
        </p:txBody>
      </p:sp>
      <p:sp>
        <p:nvSpPr>
          <p:cNvPr id="144386" name="Date Placeholder 3"/>
          <p:cNvSpPr>
            <a:spLocks noGrp="1"/>
          </p:cNvSpPr>
          <p:nvPr>
            <p:ph type="dt" sz="quarter" idx="10"/>
          </p:nvPr>
        </p:nvSpPr>
        <p:spPr/>
        <p:txBody>
          <a:bodyPr wrap="square" numCol="1" anchorCtr="0" compatLnSpc="1">
            <a:prstTxWarp prst="textNoShape">
              <a:avLst/>
            </a:prstTxWarp>
          </a:bodyPr>
          <a:lstStyle/>
          <a:p>
            <a:pPr algn="r"/>
            <a:fld id="{C4B11CAB-7151-404E-8955-CDF022388560}"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4438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893FCAF-284A-431E-A6F8-AC3F9AD69D1C}" type="slidenum">
              <a:rPr lang="ar-SA" sz="1200">
                <a:solidFill>
                  <a:schemeClr val="tx2">
                    <a:shade val="90000"/>
                  </a:schemeClr>
                </a:solidFill>
                <a:latin typeface="Arial" charset="0"/>
                <a:cs typeface="Arial" charset="0"/>
              </a:rPr>
              <a:pPr algn="r">
                <a:defRPr/>
              </a:pPr>
              <a:t>146</a:t>
            </a:fld>
            <a:endParaRPr lang="en-US" sz="1200">
              <a:solidFill>
                <a:schemeClr val="tx2">
                  <a:shade val="90000"/>
                </a:schemeClr>
              </a:solidFill>
              <a:latin typeface="Arial" charset="0"/>
              <a:cs typeface="Arial" charset="0"/>
            </a:endParaRPr>
          </a:p>
        </p:txBody>
      </p:sp>
      <p:sp>
        <p:nvSpPr>
          <p:cNvPr id="14848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12B3BB40-60AD-44F4-8D95-59F3740C2CC1}" type="slidenum">
              <a:rPr lang="ar-SA"/>
              <a:pPr>
                <a:defRPr/>
              </a:pPr>
              <a:t>147</a:t>
            </a:fld>
            <a:endParaRPr lang="en-US"/>
          </a:p>
        </p:txBody>
      </p:sp>
      <p:sp>
        <p:nvSpPr>
          <p:cNvPr id="149506" name="Rectangle 2"/>
          <p:cNvSpPr>
            <a:spLocks noGrp="1" noChangeArrowheads="1"/>
          </p:cNvSpPr>
          <p:nvPr>
            <p:ph type="title"/>
          </p:nvPr>
        </p:nvSpPr>
        <p:spPr>
          <a:xfrm>
            <a:off x="395288" y="1130296"/>
            <a:ext cx="8229600" cy="1727200"/>
          </a:xfrm>
        </p:spPr>
        <p:txBody>
          <a:bodyPr/>
          <a:lstStyle/>
          <a:p>
            <a:pPr algn="ctr" rtl="1" eaLnBrk="1" hangingPunct="1"/>
            <a:r>
              <a:rPr lang="ar-IQ" sz="3600" dirty="0" smtClean="0"/>
              <a:t/>
            </a:r>
            <a:br>
              <a:rPr lang="ar-IQ" sz="3600" dirty="0" smtClean="0"/>
            </a:br>
            <a:r>
              <a:rPr lang="ar-SA" sz="3600" dirty="0" smtClean="0"/>
              <a:t>الفصل </a:t>
            </a:r>
            <a:r>
              <a:rPr lang="ar-IQ" sz="3600" dirty="0" smtClean="0"/>
              <a:t>الثالث عشر</a:t>
            </a:r>
            <a:r>
              <a:rPr lang="ar-SA" sz="3600" dirty="0" smtClean="0"/>
              <a:t/>
            </a:r>
            <a:br>
              <a:rPr lang="ar-SA" sz="3600" dirty="0" smtClean="0"/>
            </a:br>
            <a:r>
              <a:rPr lang="ar-SA" sz="3600" b="1" dirty="0" smtClean="0"/>
              <a:t>الجزء الثالث /</a:t>
            </a:r>
            <a:r>
              <a:rPr lang="ar-IQ" sz="3600" b="1" dirty="0" smtClean="0"/>
              <a:t>حصانات وامتيازات </a:t>
            </a:r>
            <a:br>
              <a:rPr lang="ar-IQ" sz="3600" b="1" dirty="0" smtClean="0"/>
            </a:br>
            <a:r>
              <a:rPr lang="ar-IQ" sz="4000" b="1" dirty="0" smtClean="0"/>
              <a:t> </a:t>
            </a:r>
            <a:r>
              <a:rPr lang="ar-IQ" sz="4000" b="1" dirty="0" smtClean="0">
                <a:solidFill>
                  <a:schemeClr val="tx1"/>
                </a:solidFill>
              </a:rPr>
              <a:t>البعثات الخاصة</a:t>
            </a:r>
            <a:r>
              <a:rPr lang="ar-IQ" sz="4000" dirty="0" smtClean="0">
                <a:solidFill>
                  <a:schemeClr val="tx1"/>
                </a:solidFill>
              </a:rPr>
              <a:t>                           </a:t>
            </a:r>
            <a:r>
              <a:rPr lang="en-US" sz="4000" b="1" dirty="0" smtClean="0">
                <a:solidFill>
                  <a:schemeClr val="tx1"/>
                </a:solidFill>
              </a:rPr>
              <a:t/>
            </a:r>
            <a:br>
              <a:rPr lang="en-US" sz="4000" b="1" dirty="0" smtClean="0">
                <a:solidFill>
                  <a:schemeClr val="tx1"/>
                </a:solidFill>
              </a:rPr>
            </a:br>
            <a:r>
              <a:rPr lang="ar-IQ" sz="4000" dirty="0" smtClean="0"/>
              <a:t> </a:t>
            </a:r>
            <a:r>
              <a:rPr lang="ar-IQ" sz="3600" dirty="0" smtClean="0"/>
              <a:t> </a:t>
            </a:r>
            <a:endParaRPr lang="en-US" sz="3600" dirty="0" smtClean="0"/>
          </a:p>
        </p:txBody>
      </p:sp>
      <p:sp>
        <p:nvSpPr>
          <p:cNvPr id="149507" name="Rectangle 3"/>
          <p:cNvSpPr>
            <a:spLocks noGrp="1" noChangeArrowheads="1"/>
          </p:cNvSpPr>
          <p:nvPr>
            <p:ph idx="1"/>
          </p:nvPr>
        </p:nvSpPr>
        <p:spPr/>
        <p:txBody>
          <a:bodyPr/>
          <a:lstStyle/>
          <a:p>
            <a:pPr algn="ctr" eaLnBrk="1" hangingPunct="1"/>
            <a:endParaRPr lang="ar-IQ" dirty="0" smtClean="0">
              <a:ea typeface="Majalla UI"/>
            </a:endParaRPr>
          </a:p>
          <a:p>
            <a:pPr algn="ctr" eaLnBrk="1" hangingPunct="1"/>
            <a:endParaRPr lang="ar-IQ" dirty="0" smtClean="0">
              <a:ea typeface="Majalla UI"/>
            </a:endParaRPr>
          </a:p>
        </p:txBody>
      </p:sp>
      <p:sp>
        <p:nvSpPr>
          <p:cNvPr id="145410" name="Date Placeholder 3"/>
          <p:cNvSpPr>
            <a:spLocks noGrp="1"/>
          </p:cNvSpPr>
          <p:nvPr>
            <p:ph type="dt" sz="quarter" idx="10"/>
          </p:nvPr>
        </p:nvSpPr>
        <p:spPr/>
        <p:txBody>
          <a:bodyPr/>
          <a:lstStyle/>
          <a:p>
            <a:pPr>
              <a:defRPr/>
            </a:pPr>
            <a:fld id="{7B0CA6CA-BC31-4E0D-81A1-295A36EC07EB}" type="datetime1">
              <a:rPr lang="en-US"/>
              <a:pPr>
                <a:defRPr/>
              </a:pPr>
              <a:t>9/8/2022</a:t>
            </a:fld>
            <a:endParaRPr lang="en-US"/>
          </a:p>
        </p:txBody>
      </p:sp>
      <p:sp>
        <p:nvSpPr>
          <p:cNvPr id="14541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1251D70-45C4-4F63-A96D-DCAFAD8A5019}" type="slidenum">
              <a:rPr lang="ar-SA" sz="1200">
                <a:solidFill>
                  <a:schemeClr val="tx2">
                    <a:shade val="90000"/>
                  </a:schemeClr>
                </a:solidFill>
                <a:latin typeface="Arial" charset="0"/>
                <a:cs typeface="Arial" charset="0"/>
              </a:rPr>
              <a:pPr algn="r">
                <a:defRPr/>
              </a:pPr>
              <a:t>147</a:t>
            </a:fld>
            <a:endParaRPr lang="en-US" sz="1200">
              <a:solidFill>
                <a:schemeClr val="tx2">
                  <a:shade val="90000"/>
                </a:schemeClr>
              </a:solidFill>
              <a:latin typeface="Arial" charset="0"/>
              <a:cs typeface="Arial" charset="0"/>
            </a:endParaRPr>
          </a:p>
        </p:txBody>
      </p:sp>
      <p:sp>
        <p:nvSpPr>
          <p:cNvPr id="14951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49511" name="Rectangle 6"/>
          <p:cNvSpPr>
            <a:spLocks noChangeArrowheads="1"/>
          </p:cNvSpPr>
          <p:nvPr/>
        </p:nvSpPr>
        <p:spPr bwMode="auto">
          <a:xfrm>
            <a:off x="0" y="1908175"/>
            <a:ext cx="9144000" cy="3693319"/>
          </a:xfrm>
          <a:prstGeom prst="rect">
            <a:avLst/>
          </a:prstGeom>
          <a:noFill/>
          <a:ln w="9525" algn="ctr">
            <a:noFill/>
            <a:miter lim="800000"/>
            <a:headEnd/>
            <a:tailEnd/>
          </a:ln>
        </p:spPr>
        <p:txBody>
          <a:bodyPr>
            <a:spAutoFit/>
          </a:bodyPr>
          <a:lstStyle/>
          <a:p>
            <a:pPr algn="r"/>
            <a:r>
              <a:rPr lang="ar-IQ" sz="1800" b="1" dirty="0"/>
              <a:t>                              </a:t>
            </a:r>
            <a:endParaRPr lang="en-US" sz="1800" dirty="0"/>
          </a:p>
          <a:p>
            <a:pPr algn="r"/>
            <a:r>
              <a:rPr lang="ar-IQ" sz="2400" dirty="0" smtClean="0"/>
              <a:t>قانونها </a:t>
            </a:r>
            <a:r>
              <a:rPr lang="ar-IQ" sz="2400" dirty="0"/>
              <a:t>خاص صدر سنة 1969من </a:t>
            </a:r>
            <a:r>
              <a:rPr lang="ar-IQ" sz="2400" dirty="0" smtClean="0"/>
              <a:t>الأمم </a:t>
            </a:r>
            <a:r>
              <a:rPr lang="ar-IQ" sz="2400" dirty="0"/>
              <a:t>المتحدة </a:t>
            </a:r>
            <a:r>
              <a:rPr lang="ar-IQ" sz="2400" dirty="0" smtClean="0"/>
              <a:t>.</a:t>
            </a:r>
            <a:endParaRPr lang="ar-IQ" sz="2400" dirty="0"/>
          </a:p>
          <a:p>
            <a:pPr algn="r"/>
            <a:r>
              <a:rPr lang="ar-IQ" sz="2400" dirty="0" smtClean="0"/>
              <a:t>أهم </a:t>
            </a:r>
            <a:r>
              <a:rPr lang="ar-IQ" sz="2400" dirty="0"/>
              <a:t>الامتيازات والحصانات :</a:t>
            </a:r>
          </a:p>
          <a:p>
            <a:pPr algn="r"/>
            <a:r>
              <a:rPr lang="ar-IQ" sz="2400" dirty="0" smtClean="0"/>
              <a:t>1- </a:t>
            </a:r>
            <a:r>
              <a:rPr lang="ar-IQ" sz="2400" dirty="0"/>
              <a:t>التي </a:t>
            </a:r>
            <a:r>
              <a:rPr lang="ar-IQ" sz="2400" dirty="0" smtClean="0"/>
              <a:t>تخص المقر:حرمة المكاتب-إعفائها </a:t>
            </a:r>
            <a:r>
              <a:rPr lang="ar-IQ" sz="2400" dirty="0"/>
              <a:t>من </a:t>
            </a:r>
            <a:r>
              <a:rPr lang="ar-IQ" sz="2400" dirty="0" smtClean="0"/>
              <a:t>الضرائب-حرية </a:t>
            </a:r>
            <a:r>
              <a:rPr lang="ar-IQ" sz="2400" dirty="0"/>
              <a:t>الاتصال داخل وخارج دولة </a:t>
            </a:r>
            <a:r>
              <a:rPr lang="ar-IQ" sz="2400" dirty="0" smtClean="0"/>
              <a:t>الإقامة. </a:t>
            </a:r>
            <a:endParaRPr lang="ar-IQ" sz="2400" dirty="0"/>
          </a:p>
          <a:p>
            <a:pPr algn="r"/>
            <a:r>
              <a:rPr lang="ar-IQ" sz="2400" dirty="0" smtClean="0"/>
              <a:t>2- </a:t>
            </a:r>
            <a:r>
              <a:rPr lang="ar-IQ" sz="2400" dirty="0"/>
              <a:t>التي تخص </a:t>
            </a:r>
            <a:r>
              <a:rPr lang="ar-IQ" sz="2400" dirty="0" smtClean="0"/>
              <a:t>الأعضاء: </a:t>
            </a:r>
            <a:r>
              <a:rPr lang="ar-IQ" sz="2400" dirty="0"/>
              <a:t>الحرمة </a:t>
            </a:r>
            <a:r>
              <a:rPr lang="ar-IQ" sz="2400" dirty="0" smtClean="0"/>
              <a:t>الشخصية-الحصانة </a:t>
            </a:r>
            <a:r>
              <a:rPr lang="ar-IQ" sz="2400" dirty="0"/>
              <a:t>من الاختصاص المحلي </a:t>
            </a:r>
            <a:r>
              <a:rPr lang="ar-IQ" sz="2400" dirty="0" smtClean="0"/>
              <a:t>الإعفاء </a:t>
            </a:r>
            <a:r>
              <a:rPr lang="ar-IQ" sz="2400" dirty="0"/>
              <a:t>من الخضوع لتشريع الضمان </a:t>
            </a:r>
            <a:r>
              <a:rPr lang="ar-IQ" sz="2400" dirty="0" smtClean="0"/>
              <a:t>الاجتماعي-الإعفاء </a:t>
            </a:r>
            <a:r>
              <a:rPr lang="ar-IQ" sz="2400" dirty="0"/>
              <a:t>من رسوم </a:t>
            </a:r>
            <a:r>
              <a:rPr lang="ar-IQ" sz="2400" dirty="0" smtClean="0"/>
              <a:t>الضرائب والكمر كية والتفتيش.  </a:t>
            </a:r>
            <a:endParaRPr lang="ar-IQ" sz="2400" dirty="0"/>
          </a:p>
          <a:p>
            <a:pPr algn="r"/>
            <a:r>
              <a:rPr lang="ar-IQ" sz="2400" dirty="0" smtClean="0"/>
              <a:t>3- </a:t>
            </a:r>
            <a:r>
              <a:rPr lang="ar-IQ" sz="2400" dirty="0"/>
              <a:t>عدم </a:t>
            </a:r>
            <a:r>
              <a:rPr lang="ar-IQ" sz="2400" dirty="0" smtClean="0"/>
              <a:t>الإعفاء </a:t>
            </a:r>
            <a:r>
              <a:rPr lang="ar-IQ" sz="2400" dirty="0"/>
              <a:t>من </a:t>
            </a:r>
            <a:r>
              <a:rPr lang="ar-IQ" sz="2400" dirty="0" smtClean="0"/>
              <a:t>الإضرار </a:t>
            </a:r>
            <a:r>
              <a:rPr lang="ar-IQ" sz="2400" dirty="0"/>
              <a:t>الناجمة عن حوادث </a:t>
            </a:r>
            <a:r>
              <a:rPr lang="ar-IQ" sz="2400" dirty="0" smtClean="0"/>
              <a:t>السيارات-يمكن </a:t>
            </a:r>
            <a:r>
              <a:rPr lang="ar-IQ" sz="2400" dirty="0"/>
              <a:t>افتراض </a:t>
            </a:r>
            <a:r>
              <a:rPr lang="ar-IQ" sz="2400" dirty="0" smtClean="0"/>
              <a:t>قبول رئيس </a:t>
            </a:r>
            <a:r>
              <a:rPr lang="ar-IQ" sz="2400" dirty="0"/>
              <a:t>البعثة في دخول وكلاء الدولة المستقبلة مكاتب البعثة في حالات</a:t>
            </a:r>
            <a:r>
              <a:rPr lang="ar-SA" sz="2400" dirty="0"/>
              <a:t> </a:t>
            </a:r>
            <a:r>
              <a:rPr lang="ar-SA" sz="2400" dirty="0" smtClean="0"/>
              <a:t>ألطوا</a:t>
            </a:r>
            <a:r>
              <a:rPr lang="ar-IQ" sz="2400" dirty="0" smtClean="0"/>
              <a:t>ري .</a:t>
            </a:r>
            <a:endParaRPr lang="en-US" sz="2400" dirty="0"/>
          </a:p>
          <a:p>
            <a:pPr algn="r"/>
            <a:endParaRPr lang="en-US" sz="2400" dirty="0"/>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C375071C-4028-4CB8-8344-D3965270E733}" type="slidenum">
              <a:rPr lang="ar-SA"/>
              <a:pPr>
                <a:defRPr/>
              </a:pPr>
              <a:t>148</a:t>
            </a:fld>
            <a:endParaRPr lang="en-US"/>
          </a:p>
        </p:txBody>
      </p:sp>
      <p:sp>
        <p:nvSpPr>
          <p:cNvPr id="150530" name="Rectangle 2"/>
          <p:cNvSpPr>
            <a:spLocks noGrp="1" noChangeArrowheads="1"/>
          </p:cNvSpPr>
          <p:nvPr>
            <p:ph type="title"/>
          </p:nvPr>
        </p:nvSpPr>
        <p:spPr>
          <a:xfrm>
            <a:off x="395288" y="928670"/>
            <a:ext cx="8229600" cy="1143000"/>
          </a:xfrm>
        </p:spPr>
        <p:txBody>
          <a:bodyPr/>
          <a:lstStyle/>
          <a:p>
            <a:pPr algn="ctr" rtl="1" eaLnBrk="1" hangingPunct="1"/>
            <a:r>
              <a:rPr lang="ar-IQ" sz="4000" dirty="0" smtClean="0"/>
              <a:t/>
            </a:r>
            <a:br>
              <a:rPr lang="ar-IQ" sz="4000" dirty="0" smtClean="0"/>
            </a:br>
            <a:r>
              <a:rPr lang="ar-IQ" sz="4000" dirty="0" smtClean="0"/>
              <a:t>ف/ الرابع عشر </a:t>
            </a:r>
            <a:r>
              <a:rPr lang="ar-SA" sz="4000" dirty="0" smtClean="0"/>
              <a:t>/</a:t>
            </a:r>
            <a:r>
              <a:rPr lang="ar-IQ" sz="4000" dirty="0" smtClean="0"/>
              <a:t>الحصانات والامتيازات </a:t>
            </a:r>
            <a:r>
              <a:rPr lang="ar-IQ" dirty="0" smtClean="0"/>
              <a:t> القنصلية </a:t>
            </a:r>
            <a:r>
              <a:rPr lang="ar-IQ" dirty="0" smtClean="0">
                <a:solidFill>
                  <a:schemeClr val="tx1"/>
                </a:solidFill>
              </a:rPr>
              <a:t>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0531" name="Rectangle 3"/>
          <p:cNvSpPr>
            <a:spLocks noGrp="1" noChangeArrowheads="1"/>
          </p:cNvSpPr>
          <p:nvPr>
            <p:ph idx="1"/>
          </p:nvPr>
        </p:nvSpPr>
        <p:spPr/>
        <p:txBody>
          <a:bodyPr/>
          <a:lstStyle/>
          <a:p>
            <a:pPr algn="ctr" eaLnBrk="1" hangingPunct="1"/>
            <a:endParaRPr lang="ar-IQ" smtClean="0">
              <a:ea typeface="Majalla UI"/>
            </a:endParaRPr>
          </a:p>
          <a:p>
            <a:pPr algn="ctr" eaLnBrk="1" hangingPunct="1"/>
            <a:endParaRPr lang="ar-IQ" smtClean="0">
              <a:ea typeface="Majalla UI"/>
            </a:endParaRPr>
          </a:p>
        </p:txBody>
      </p:sp>
      <p:sp>
        <p:nvSpPr>
          <p:cNvPr id="146434" name="Date Placeholder 3"/>
          <p:cNvSpPr>
            <a:spLocks noGrp="1"/>
          </p:cNvSpPr>
          <p:nvPr>
            <p:ph type="dt" sz="quarter" idx="10"/>
          </p:nvPr>
        </p:nvSpPr>
        <p:spPr/>
        <p:txBody>
          <a:bodyPr/>
          <a:lstStyle/>
          <a:p>
            <a:pPr>
              <a:defRPr/>
            </a:pPr>
            <a:fld id="{09E10F91-CB4B-4CEB-BB6D-7A1236F8434D}" type="datetime1">
              <a:rPr lang="en-US"/>
              <a:pPr>
                <a:defRPr/>
              </a:pPr>
              <a:t>9/8/2022</a:t>
            </a:fld>
            <a:endParaRPr lang="en-US"/>
          </a:p>
        </p:txBody>
      </p:sp>
      <p:sp>
        <p:nvSpPr>
          <p:cNvPr id="14643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5942C1A-9ED7-4D44-A0D6-FDC947568930}" type="slidenum">
              <a:rPr lang="ar-SA" sz="1200">
                <a:solidFill>
                  <a:schemeClr val="tx2">
                    <a:shade val="90000"/>
                  </a:schemeClr>
                </a:solidFill>
                <a:latin typeface="Arial" charset="0"/>
                <a:cs typeface="Arial" charset="0"/>
              </a:rPr>
              <a:pPr algn="r">
                <a:defRPr/>
              </a:pPr>
              <a:t>148</a:t>
            </a:fld>
            <a:endParaRPr lang="en-US" sz="1200">
              <a:solidFill>
                <a:schemeClr val="tx2">
                  <a:shade val="90000"/>
                </a:schemeClr>
              </a:solidFill>
              <a:latin typeface="Arial" charset="0"/>
              <a:cs typeface="Arial" charset="0"/>
            </a:endParaRPr>
          </a:p>
        </p:txBody>
      </p:sp>
      <p:sp>
        <p:nvSpPr>
          <p:cNvPr id="15053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0535" name="Rectangle 5"/>
          <p:cNvSpPr>
            <a:spLocks noChangeArrowheads="1"/>
          </p:cNvSpPr>
          <p:nvPr/>
        </p:nvSpPr>
        <p:spPr bwMode="auto">
          <a:xfrm>
            <a:off x="0" y="1908175"/>
            <a:ext cx="9144000" cy="4062651"/>
          </a:xfrm>
          <a:prstGeom prst="rect">
            <a:avLst/>
          </a:prstGeom>
          <a:noFill/>
          <a:ln w="9525" algn="ctr">
            <a:noFill/>
            <a:miter lim="800000"/>
            <a:headEnd/>
            <a:tailEnd/>
          </a:ln>
        </p:spPr>
        <p:txBody>
          <a:bodyPr>
            <a:spAutoFit/>
          </a:bodyPr>
          <a:lstStyle/>
          <a:p>
            <a:pPr algn="r"/>
            <a:r>
              <a:rPr lang="ar-IQ" sz="1800" b="1" dirty="0"/>
              <a:t>                              </a:t>
            </a:r>
            <a:endParaRPr lang="en-US" sz="1800" dirty="0"/>
          </a:p>
          <a:p>
            <a:pPr algn="r"/>
            <a:r>
              <a:rPr lang="ar-IQ" sz="2400" b="1" dirty="0" smtClean="0"/>
              <a:t>قانونها </a:t>
            </a:r>
            <a:r>
              <a:rPr lang="ar-IQ" sz="2400" b="1" dirty="0"/>
              <a:t>خاص صدر سنة  1963 من </a:t>
            </a:r>
            <a:r>
              <a:rPr lang="ar-IQ" sz="2400" b="1" dirty="0" smtClean="0"/>
              <a:t>الأمم المتحدة. </a:t>
            </a:r>
            <a:endParaRPr lang="ar-IQ" sz="2400" b="1" dirty="0"/>
          </a:p>
          <a:p>
            <a:pPr algn="r"/>
            <a:r>
              <a:rPr lang="ar-IQ" sz="2400" b="1" dirty="0" smtClean="0"/>
              <a:t>مشمولة </a:t>
            </a:r>
            <a:r>
              <a:rPr lang="ar-IQ" sz="2400" b="1" dirty="0"/>
              <a:t>باتفاقية فينا للعلاقات </a:t>
            </a:r>
            <a:r>
              <a:rPr lang="ar-IQ" sz="2400" b="1" dirty="0" smtClean="0"/>
              <a:t>القنصلية. </a:t>
            </a:r>
            <a:endParaRPr lang="ar-IQ" sz="2400" b="1" dirty="0"/>
          </a:p>
          <a:p>
            <a:pPr algn="r"/>
            <a:r>
              <a:rPr lang="ar-IQ" sz="2400" b="1" dirty="0" smtClean="0"/>
              <a:t>أولا </a:t>
            </a:r>
            <a:r>
              <a:rPr lang="ar-IQ" sz="2400" b="1" dirty="0"/>
              <a:t>/ الحصانات القضائية (م43/ف1)</a:t>
            </a:r>
          </a:p>
          <a:p>
            <a:pPr algn="r"/>
            <a:r>
              <a:rPr lang="ar-IQ" sz="2400" b="1" dirty="0" smtClean="0"/>
              <a:t>1- الأسس </a:t>
            </a:r>
            <a:r>
              <a:rPr lang="ar-IQ" sz="2400" b="1" dirty="0"/>
              <a:t>النظرية للحصانة </a:t>
            </a:r>
            <a:r>
              <a:rPr lang="ar-IQ" sz="2400" b="1" dirty="0" smtClean="0"/>
              <a:t>:الاحترام </a:t>
            </a:r>
            <a:r>
              <a:rPr lang="ar-IQ" sz="2400" b="1" dirty="0"/>
              <a:t>الواجب لسيادة الدولة </a:t>
            </a:r>
            <a:r>
              <a:rPr lang="ar-IQ" sz="2400" b="1" dirty="0" smtClean="0"/>
              <a:t>الأجنبية إي </a:t>
            </a:r>
            <a:r>
              <a:rPr lang="ar-IQ" sz="2400" b="1" dirty="0"/>
              <a:t>دولة </a:t>
            </a:r>
            <a:r>
              <a:rPr lang="ar-IQ" sz="2400" b="1" dirty="0" smtClean="0"/>
              <a:t>الإقامة</a:t>
            </a:r>
            <a:endParaRPr lang="ar-IQ" sz="2400" b="1" dirty="0"/>
          </a:p>
          <a:p>
            <a:pPr algn="r"/>
            <a:r>
              <a:rPr lang="ar-IQ" sz="2400" b="1" dirty="0" smtClean="0"/>
              <a:t>هي </a:t>
            </a:r>
            <a:r>
              <a:rPr lang="ar-IQ" sz="2400" b="1" dirty="0"/>
              <a:t>حصانة </a:t>
            </a:r>
            <a:r>
              <a:rPr lang="ar-IQ" sz="2400" b="1" dirty="0" smtClean="0"/>
              <a:t>للإعمال الرسمية. </a:t>
            </a:r>
            <a:endParaRPr lang="ar-IQ" sz="2400" b="1" dirty="0"/>
          </a:p>
          <a:p>
            <a:pPr algn="r"/>
            <a:r>
              <a:rPr lang="ar-IQ" sz="2400" b="1" dirty="0" smtClean="0"/>
              <a:t>2- </a:t>
            </a:r>
            <a:r>
              <a:rPr lang="ar-IQ" sz="2400" b="1" dirty="0"/>
              <a:t>التصرفات المشمولة بالحصانة (معيار ايجابي عام ) </a:t>
            </a:r>
            <a:r>
              <a:rPr lang="ar-IQ" sz="2400" b="1" dirty="0" smtClean="0"/>
              <a:t>الإعمال </a:t>
            </a:r>
            <a:r>
              <a:rPr lang="ar-IQ" sz="2400" b="1" dirty="0"/>
              <a:t>التي </a:t>
            </a:r>
            <a:r>
              <a:rPr lang="ar-IQ" sz="2400" b="1" dirty="0" smtClean="0"/>
              <a:t>يؤديها</a:t>
            </a:r>
            <a:r>
              <a:rPr lang="ar-SA" sz="2400" b="1" dirty="0" smtClean="0"/>
              <a:t> </a:t>
            </a:r>
            <a:r>
              <a:rPr lang="ar-SA" sz="2400" b="1" dirty="0"/>
              <a:t>القناصل من اجل </a:t>
            </a:r>
            <a:r>
              <a:rPr lang="ar-IQ" sz="2400" b="1" dirty="0"/>
              <a:t>ممارسة </a:t>
            </a:r>
            <a:r>
              <a:rPr lang="ar-IQ" sz="2400" b="1" dirty="0" smtClean="0"/>
              <a:t>وظائفهم.   </a:t>
            </a:r>
            <a:endParaRPr lang="ar-IQ" sz="2400" b="1" dirty="0"/>
          </a:p>
          <a:p>
            <a:pPr algn="r"/>
            <a:r>
              <a:rPr lang="ar-IQ" sz="2400" b="1" dirty="0" smtClean="0"/>
              <a:t>3- </a:t>
            </a:r>
            <a:r>
              <a:rPr lang="ar-IQ" sz="2400" b="1" dirty="0"/>
              <a:t>التصرفات الغير مشمولة </a:t>
            </a:r>
            <a:r>
              <a:rPr lang="ar-SA" sz="2400" b="1" dirty="0"/>
              <a:t>هي </a:t>
            </a:r>
            <a:r>
              <a:rPr lang="ar-IQ" sz="2400" b="1" dirty="0" smtClean="0"/>
              <a:t>الإعمال </a:t>
            </a:r>
            <a:r>
              <a:rPr lang="ar-IQ" sz="2400" b="1" dirty="0"/>
              <a:t>المدنية كالعقود الشخصية </a:t>
            </a:r>
            <a:r>
              <a:rPr lang="ar-IQ" sz="2400" b="1" dirty="0" smtClean="0"/>
              <a:t>دعاوى </a:t>
            </a:r>
            <a:r>
              <a:rPr lang="ar-IQ" sz="2400" b="1" dirty="0"/>
              <a:t>تعويض الضرر الناجم عن حوادث السيارات والبواخر </a:t>
            </a:r>
            <a:r>
              <a:rPr lang="ar-IQ" sz="2400" b="1" dirty="0" smtClean="0"/>
              <a:t>والطائرات. </a:t>
            </a:r>
            <a:endParaRPr lang="ar-IQ" sz="2400" b="1" dirty="0"/>
          </a:p>
          <a:p>
            <a:pPr algn="r"/>
            <a:r>
              <a:rPr lang="ar-IQ" sz="2400" b="1" dirty="0" smtClean="0"/>
              <a:t>4- </a:t>
            </a:r>
            <a:r>
              <a:rPr lang="ar-IQ" sz="2400" b="1" dirty="0"/>
              <a:t>المشكلة في تمييز </a:t>
            </a:r>
            <a:r>
              <a:rPr lang="ar-IQ" sz="2400" b="1" dirty="0" smtClean="0"/>
              <a:t>الإعمال </a:t>
            </a:r>
            <a:r>
              <a:rPr lang="ar-IQ" sz="2400" b="1" dirty="0"/>
              <a:t>الرسمية عن غير </a:t>
            </a:r>
            <a:r>
              <a:rPr lang="ar-IQ" sz="2400" b="1" dirty="0" smtClean="0"/>
              <a:t>الرسمية. </a:t>
            </a:r>
            <a:endParaRPr lang="en-US" sz="2400" dirty="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956EE5A2-0C6C-4174-A90A-B2F155194EB8}" type="slidenum">
              <a:rPr lang="ar-SA"/>
              <a:pPr>
                <a:defRPr/>
              </a:pPr>
              <a:t>149</a:t>
            </a:fld>
            <a:endParaRPr lang="en-US"/>
          </a:p>
        </p:txBody>
      </p:sp>
      <p:sp>
        <p:nvSpPr>
          <p:cNvPr id="151554" name="Rectangle 2"/>
          <p:cNvSpPr>
            <a:spLocks noGrp="1" noChangeArrowheads="1"/>
          </p:cNvSpPr>
          <p:nvPr>
            <p:ph type="title"/>
          </p:nvPr>
        </p:nvSpPr>
        <p:spPr>
          <a:xfrm>
            <a:off x="395288" y="2428876"/>
            <a:ext cx="8229600" cy="1143000"/>
          </a:xfrm>
        </p:spPr>
        <p:txBody>
          <a:bodyPr/>
          <a:lstStyle/>
          <a:p>
            <a:pPr algn="ctr" eaLnBrk="1" hangingPunct="1"/>
            <a:r>
              <a:rPr lang="ar-IQ" sz="4000" dirty="0" smtClean="0"/>
              <a:t/>
            </a:r>
            <a:br>
              <a:rPr lang="ar-IQ" sz="4000" dirty="0" smtClean="0"/>
            </a:br>
            <a:r>
              <a:rPr lang="ar-IQ" sz="4000" dirty="0" smtClean="0"/>
              <a:t>ف/ الرابع عشر </a:t>
            </a:r>
            <a:br>
              <a:rPr lang="ar-IQ" sz="4000" dirty="0" smtClean="0"/>
            </a:br>
            <a:r>
              <a:rPr lang="ar-IQ" sz="4000" dirty="0" smtClean="0"/>
              <a:t>الحصانات والامتيازات </a:t>
            </a:r>
            <a:r>
              <a:rPr lang="ar-IQ" dirty="0" smtClean="0"/>
              <a:t> القنصلية </a:t>
            </a:r>
            <a:r>
              <a:rPr lang="ar-IQ" dirty="0" smtClean="0">
                <a:solidFill>
                  <a:schemeClr val="tx1"/>
                </a:solidFill>
              </a:rPr>
              <a:t>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1555" name="Rectangle 3"/>
          <p:cNvSpPr>
            <a:spLocks noGrp="1" noChangeArrowheads="1"/>
          </p:cNvSpPr>
          <p:nvPr>
            <p:ph idx="1"/>
          </p:nvPr>
        </p:nvSpPr>
        <p:spPr/>
        <p:txBody>
          <a:bodyPr/>
          <a:lstStyle/>
          <a:p>
            <a:pPr algn="ctr" eaLnBrk="1" hangingPunct="1"/>
            <a:endParaRPr lang="ar-IQ" dirty="0" smtClean="0">
              <a:ea typeface="Majalla UI"/>
            </a:endParaRPr>
          </a:p>
          <a:p>
            <a:pPr algn="ctr" eaLnBrk="1" hangingPunct="1"/>
            <a:endParaRPr lang="ar-IQ" dirty="0" smtClean="0">
              <a:ea typeface="Majalla UI"/>
            </a:endParaRPr>
          </a:p>
        </p:txBody>
      </p:sp>
      <p:sp>
        <p:nvSpPr>
          <p:cNvPr id="147458" name="Date Placeholder 3"/>
          <p:cNvSpPr>
            <a:spLocks noGrp="1"/>
          </p:cNvSpPr>
          <p:nvPr>
            <p:ph type="dt" sz="quarter" idx="10"/>
          </p:nvPr>
        </p:nvSpPr>
        <p:spPr/>
        <p:txBody>
          <a:bodyPr/>
          <a:lstStyle/>
          <a:p>
            <a:pPr>
              <a:defRPr/>
            </a:pPr>
            <a:fld id="{F5E909A8-391F-46AA-92EE-123D729ED873}" type="datetime1">
              <a:rPr lang="en-US"/>
              <a:pPr>
                <a:defRPr/>
              </a:pPr>
              <a:t>9/8/2022</a:t>
            </a:fld>
            <a:endParaRPr lang="en-US"/>
          </a:p>
        </p:txBody>
      </p:sp>
      <p:sp>
        <p:nvSpPr>
          <p:cNvPr id="14745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699C9C9-0120-4493-84EB-8A9FB6EF66DA}" type="slidenum">
              <a:rPr lang="ar-SA" sz="1200">
                <a:solidFill>
                  <a:schemeClr val="tx2">
                    <a:shade val="90000"/>
                  </a:schemeClr>
                </a:solidFill>
                <a:latin typeface="Arial" charset="0"/>
                <a:cs typeface="Arial" charset="0"/>
              </a:rPr>
              <a:pPr algn="r">
                <a:defRPr/>
              </a:pPr>
              <a:t>149</a:t>
            </a:fld>
            <a:endParaRPr lang="en-US" sz="1200">
              <a:solidFill>
                <a:schemeClr val="tx2">
                  <a:shade val="90000"/>
                </a:schemeClr>
              </a:solidFill>
              <a:latin typeface="Arial" charset="0"/>
              <a:cs typeface="Arial" charset="0"/>
            </a:endParaRPr>
          </a:p>
        </p:txBody>
      </p:sp>
      <p:sp>
        <p:nvSpPr>
          <p:cNvPr id="15155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1559" name="Rectangle 5"/>
          <p:cNvSpPr>
            <a:spLocks noChangeArrowheads="1"/>
          </p:cNvSpPr>
          <p:nvPr/>
        </p:nvSpPr>
        <p:spPr bwMode="auto">
          <a:xfrm>
            <a:off x="0" y="2248153"/>
            <a:ext cx="9144000" cy="3323987"/>
          </a:xfrm>
          <a:prstGeom prst="rect">
            <a:avLst/>
          </a:prstGeom>
          <a:noFill/>
          <a:ln w="9525" algn="ctr">
            <a:noFill/>
            <a:miter lim="800000"/>
            <a:headEnd/>
            <a:tailEnd/>
          </a:ln>
        </p:spPr>
        <p:txBody>
          <a:bodyPr>
            <a:spAutoFit/>
          </a:bodyPr>
          <a:lstStyle/>
          <a:p>
            <a:pPr algn="r"/>
            <a:r>
              <a:rPr lang="ar-IQ" sz="1800" b="1" dirty="0"/>
              <a:t>                              </a:t>
            </a:r>
            <a:endParaRPr lang="en-US" sz="1800" dirty="0"/>
          </a:p>
          <a:p>
            <a:pPr algn="r"/>
            <a:r>
              <a:rPr lang="ar-IQ" sz="2400" b="1" dirty="0" smtClean="0"/>
              <a:t>قانونها </a:t>
            </a:r>
            <a:r>
              <a:rPr lang="ar-IQ" sz="2400" b="1" dirty="0"/>
              <a:t>خاص صدر سنة  1963 من </a:t>
            </a:r>
            <a:r>
              <a:rPr lang="ar-IQ" sz="2400" b="1" dirty="0" smtClean="0"/>
              <a:t>الأمم </a:t>
            </a:r>
            <a:r>
              <a:rPr lang="ar-IQ" sz="2400" b="1" dirty="0"/>
              <a:t>المتحدة </a:t>
            </a:r>
            <a:r>
              <a:rPr lang="ar-IQ" sz="2400" b="1" dirty="0" smtClean="0"/>
              <a:t>مشمولة </a:t>
            </a:r>
            <a:r>
              <a:rPr lang="ar-IQ" sz="2400" b="1" dirty="0"/>
              <a:t>باتفاقية فينا للعلاقات القنصلية </a:t>
            </a:r>
          </a:p>
          <a:p>
            <a:pPr algn="r"/>
            <a:r>
              <a:rPr lang="ar-IQ" sz="2400" b="1" dirty="0" smtClean="0"/>
              <a:t>أولا </a:t>
            </a:r>
            <a:r>
              <a:rPr lang="ar-IQ" sz="2400" b="1" dirty="0"/>
              <a:t>/ الحصانات القضائية (م43/ف1)</a:t>
            </a:r>
          </a:p>
          <a:p>
            <a:pPr algn="r"/>
            <a:r>
              <a:rPr lang="ar-IQ" sz="2400" b="1" dirty="0" smtClean="0"/>
              <a:t>حادثة </a:t>
            </a:r>
            <a:r>
              <a:rPr lang="ar-IQ" sz="2400" b="1" dirty="0"/>
              <a:t>المواطن الانكليزي </a:t>
            </a:r>
            <a:r>
              <a:rPr lang="ar-IQ" sz="2400" b="1" dirty="0" err="1"/>
              <a:t>مرفي</a:t>
            </a:r>
            <a:r>
              <a:rPr lang="ar-IQ" sz="2400" b="1" dirty="0"/>
              <a:t> في فرنسا </a:t>
            </a:r>
            <a:r>
              <a:rPr lang="ar-IQ" sz="2400" b="1" dirty="0" smtClean="0"/>
              <a:t>1900.</a:t>
            </a:r>
            <a:endParaRPr lang="ar-IQ" sz="2400" b="1" dirty="0"/>
          </a:p>
          <a:p>
            <a:pPr algn="r"/>
            <a:r>
              <a:rPr lang="ar-IQ" sz="2400" b="1" dirty="0" smtClean="0"/>
              <a:t>حادثة </a:t>
            </a:r>
            <a:r>
              <a:rPr lang="ar-IQ" sz="2400" b="1" dirty="0" err="1"/>
              <a:t>الاميرة</a:t>
            </a:r>
            <a:r>
              <a:rPr lang="ar-IQ" sz="2400" b="1" dirty="0"/>
              <a:t> </a:t>
            </a:r>
            <a:r>
              <a:rPr lang="ar-IQ" sz="2400" b="1" dirty="0" err="1"/>
              <a:t>زيزيافون</a:t>
            </a:r>
            <a:r>
              <a:rPr lang="ar-IQ" sz="2400" b="1" dirty="0"/>
              <a:t> ضد القنصل </a:t>
            </a:r>
            <a:r>
              <a:rPr lang="ar-IQ" sz="2400" b="1" dirty="0" smtClean="0"/>
              <a:t>الأمريكي </a:t>
            </a:r>
            <a:r>
              <a:rPr lang="ar-IQ" sz="2400" b="1" dirty="0"/>
              <a:t>في في باريس 1927 اتهامها </a:t>
            </a:r>
            <a:r>
              <a:rPr lang="ar-IQ" sz="2400" b="1" dirty="0" smtClean="0"/>
              <a:t>بالجاسوسية.  </a:t>
            </a:r>
            <a:endParaRPr lang="ar-IQ" sz="2400" b="1" dirty="0"/>
          </a:p>
          <a:p>
            <a:pPr algn="r"/>
            <a:r>
              <a:rPr lang="ar-IQ" sz="2400" b="1" dirty="0" smtClean="0"/>
              <a:t>5- </a:t>
            </a:r>
            <a:r>
              <a:rPr lang="ar-IQ" sz="2400" b="1" dirty="0"/>
              <a:t>نظرية تصرف </a:t>
            </a:r>
            <a:r>
              <a:rPr lang="ar-IQ" sz="2400" b="1" dirty="0" smtClean="0"/>
              <a:t>الدولة:كيف </a:t>
            </a:r>
            <a:r>
              <a:rPr lang="ar-IQ" sz="2400" b="1" dirty="0"/>
              <a:t>يمكن تفسير هذا المعيار للحكم على سلوك </a:t>
            </a:r>
            <a:r>
              <a:rPr lang="ar-IQ" sz="2400" b="1" dirty="0" smtClean="0"/>
              <a:t>القنصل</a:t>
            </a:r>
            <a:r>
              <a:rPr lang="ar-IQ" sz="2400" b="1" dirty="0"/>
              <a:t> </a:t>
            </a:r>
            <a:r>
              <a:rPr lang="ar-IQ" sz="2400" b="1" dirty="0" smtClean="0"/>
              <a:t>المعيار </a:t>
            </a:r>
            <a:r>
              <a:rPr lang="ar-IQ" sz="2400" b="1" dirty="0"/>
              <a:t>واسع يمكن </a:t>
            </a:r>
            <a:r>
              <a:rPr lang="ar-IQ" sz="2400" b="1" dirty="0" smtClean="0"/>
              <a:t>إن </a:t>
            </a:r>
            <a:r>
              <a:rPr lang="ar-IQ" sz="2400" b="1" dirty="0"/>
              <a:t>يخفي التصرفات الشخصية والتصرفات </a:t>
            </a:r>
            <a:r>
              <a:rPr lang="ar-IQ" sz="2400" b="1" dirty="0" smtClean="0"/>
              <a:t>الرسمية(إي بأمر </a:t>
            </a:r>
            <a:r>
              <a:rPr lang="ar-IQ" sz="2400" b="1" dirty="0"/>
              <a:t>من الدولة )وليس لها </a:t>
            </a:r>
            <a:r>
              <a:rPr lang="ar-IQ" sz="2400" b="1" dirty="0" smtClean="0"/>
              <a:t>علاقة </a:t>
            </a:r>
            <a:r>
              <a:rPr lang="ar-IQ" sz="2400" b="1" dirty="0"/>
              <a:t>بالوظيفة القنصلية </a:t>
            </a:r>
            <a:r>
              <a:rPr lang="ar-IQ" sz="2400" b="1" dirty="0" smtClean="0"/>
              <a:t>أو </a:t>
            </a:r>
            <a:r>
              <a:rPr lang="ar-IQ" sz="2400" b="1" dirty="0"/>
              <a:t>مخالفة لقوانين دولة </a:t>
            </a:r>
            <a:r>
              <a:rPr lang="ar-IQ" sz="2400" b="1" dirty="0" smtClean="0"/>
              <a:t>الإقامة .</a:t>
            </a:r>
            <a:endParaRPr lang="ar-IQ" sz="2400" b="1" dirty="0"/>
          </a:p>
          <a:p>
            <a:pPr algn="r"/>
            <a:r>
              <a:rPr lang="ar-IQ" sz="2400" b="1" dirty="0" smtClean="0"/>
              <a:t>حوادث </a:t>
            </a:r>
            <a:r>
              <a:rPr lang="ar-IQ" sz="2400" b="1" dirty="0"/>
              <a:t>السير </a:t>
            </a:r>
            <a:r>
              <a:rPr lang="ar-IQ" sz="2400" b="1" dirty="0" smtClean="0"/>
              <a:t>وإيذاء الآخرين </a:t>
            </a:r>
            <a:r>
              <a:rPr lang="ar-IQ" sz="2400" b="1" dirty="0"/>
              <a:t>بناء على </a:t>
            </a:r>
            <a:r>
              <a:rPr lang="ar-IQ" sz="2400" b="1" dirty="0" smtClean="0"/>
              <a:t>أوامر </a:t>
            </a:r>
            <a:r>
              <a:rPr lang="ar-IQ" sz="2400" b="1" dirty="0"/>
              <a:t>الدولة ليس لها علاقة مباشرة </a:t>
            </a:r>
            <a:r>
              <a:rPr lang="ar-IQ" sz="2400" b="1" dirty="0" smtClean="0"/>
              <a:t>بأداء الوظيفة. </a:t>
            </a: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E5A6D239-0791-4BBA-94F0-DBDD6BB14431}" type="slidenum">
              <a:rPr lang="ar-SA"/>
              <a:pPr>
                <a:defRPr/>
              </a:pPr>
              <a:t>15</a:t>
            </a:fld>
            <a:endParaRPr lang="en-US"/>
          </a:p>
        </p:txBody>
      </p:sp>
      <p:sp>
        <p:nvSpPr>
          <p:cNvPr id="19458" name="Rectangle 2"/>
          <p:cNvSpPr>
            <a:spLocks noGrp="1" noChangeArrowheads="1"/>
          </p:cNvSpPr>
          <p:nvPr>
            <p:ph type="title"/>
          </p:nvPr>
        </p:nvSpPr>
        <p:spPr>
          <a:xfrm>
            <a:off x="663575" y="376223"/>
            <a:ext cx="8229600" cy="981075"/>
          </a:xfrm>
        </p:spPr>
        <p:txBody>
          <a:bodyPr/>
          <a:lstStyle/>
          <a:p>
            <a:pPr algn="ctr" rtl="1" eaLnBrk="1" hangingPunct="1"/>
            <a:r>
              <a:rPr lang="ar-IQ" dirty="0" smtClean="0"/>
              <a:t>مفردات المادة</a:t>
            </a:r>
            <a:endParaRPr lang="en-US" dirty="0" smtClean="0"/>
          </a:p>
        </p:txBody>
      </p:sp>
      <p:sp>
        <p:nvSpPr>
          <p:cNvPr id="19459" name="Rectangle 3"/>
          <p:cNvSpPr>
            <a:spLocks noGrp="1" noChangeArrowheads="1"/>
          </p:cNvSpPr>
          <p:nvPr>
            <p:ph idx="1"/>
          </p:nvPr>
        </p:nvSpPr>
        <p:spPr>
          <a:xfrm>
            <a:off x="395288" y="1338289"/>
            <a:ext cx="8229600" cy="5876925"/>
          </a:xfrm>
        </p:spPr>
        <p:txBody>
          <a:bodyPr/>
          <a:lstStyle/>
          <a:p>
            <a:pPr algn="r" rtl="1" eaLnBrk="1" hangingPunct="1">
              <a:lnSpc>
                <a:spcPct val="90000"/>
              </a:lnSpc>
              <a:buFont typeface="Wingdings" pitchFamily="2" charset="2"/>
              <a:buChar char="q"/>
            </a:pPr>
            <a:r>
              <a:rPr lang="ar-IQ" dirty="0" smtClean="0">
                <a:ea typeface="Majalla UI"/>
              </a:rPr>
              <a:t>الحصانات والامتيازات بشكل عام </a:t>
            </a:r>
          </a:p>
          <a:p>
            <a:pPr algn="ctr" rtl="1" eaLnBrk="1" hangingPunct="1">
              <a:lnSpc>
                <a:spcPct val="90000"/>
              </a:lnSpc>
            </a:pPr>
            <a:r>
              <a:rPr lang="ar-IQ" b="1" u="sng" dirty="0" smtClean="0">
                <a:ea typeface="Majalla UI"/>
              </a:rPr>
              <a:t>الأسبوع السادس عشر </a:t>
            </a:r>
          </a:p>
          <a:p>
            <a:pPr algn="r" rtl="1" eaLnBrk="1" hangingPunct="1">
              <a:lnSpc>
                <a:spcPct val="90000"/>
              </a:lnSpc>
              <a:buFont typeface="Wingdings" pitchFamily="2" charset="2"/>
              <a:buChar char="ü"/>
            </a:pPr>
            <a:r>
              <a:rPr lang="ar-IQ" b="1" dirty="0" smtClean="0">
                <a:ea typeface="Majalla UI"/>
              </a:rPr>
              <a:t>أولا</a:t>
            </a:r>
            <a:r>
              <a:rPr lang="ar-IQ" dirty="0" smtClean="0">
                <a:ea typeface="Majalla UI"/>
              </a:rPr>
              <a:t> / الحصانات والامتيازات الدبلوماسية.</a:t>
            </a:r>
          </a:p>
          <a:p>
            <a:pPr algn="r" rtl="1" eaLnBrk="1" hangingPunct="1">
              <a:lnSpc>
                <a:spcPct val="90000"/>
              </a:lnSpc>
              <a:buNone/>
            </a:pPr>
            <a:r>
              <a:rPr lang="ar-IQ" dirty="0" smtClean="0">
                <a:ea typeface="Majalla UI"/>
              </a:rPr>
              <a:t>1-مبررات الحصانات والامتيازات الدبلوماسية.</a:t>
            </a:r>
          </a:p>
          <a:p>
            <a:pPr algn="r" rtl="1" eaLnBrk="1" hangingPunct="1">
              <a:lnSpc>
                <a:spcPct val="90000"/>
              </a:lnSpc>
              <a:buNone/>
            </a:pPr>
            <a:r>
              <a:rPr lang="ar-IQ" dirty="0" smtClean="0">
                <a:ea typeface="Majalla UI"/>
              </a:rPr>
              <a:t>2-حرمة وحصانة مقر البعثة ودوائرها ومبانيها .</a:t>
            </a:r>
          </a:p>
          <a:p>
            <a:pPr algn="r" rtl="1" eaLnBrk="1" hangingPunct="1">
              <a:lnSpc>
                <a:spcPct val="90000"/>
              </a:lnSpc>
              <a:buNone/>
            </a:pPr>
            <a:r>
              <a:rPr lang="ar-IQ" dirty="0" smtClean="0">
                <a:ea typeface="Majalla UI"/>
              </a:rPr>
              <a:t>3-الحصانات والامتيازات الشخصية .</a:t>
            </a:r>
          </a:p>
          <a:p>
            <a:pPr algn="ctr" rtl="1" eaLnBrk="1" hangingPunct="1">
              <a:lnSpc>
                <a:spcPct val="90000"/>
              </a:lnSpc>
            </a:pPr>
            <a:r>
              <a:rPr lang="ar-IQ" b="1" u="sng" dirty="0" smtClean="0">
                <a:ea typeface="Majalla UI"/>
              </a:rPr>
              <a:t>الأسبوع الٍسابع  عشر</a:t>
            </a:r>
            <a:endParaRPr lang="ar-IQ" dirty="0" smtClean="0">
              <a:ea typeface="Majalla UI"/>
            </a:endParaRPr>
          </a:p>
          <a:p>
            <a:pPr algn="r" rtl="1" eaLnBrk="1" hangingPunct="1">
              <a:lnSpc>
                <a:spcPct val="90000"/>
              </a:lnSpc>
              <a:buFont typeface="Wingdings" pitchFamily="2" charset="2"/>
              <a:buChar char="ü"/>
            </a:pPr>
            <a:r>
              <a:rPr lang="ar-IQ" dirty="0" smtClean="0">
                <a:ea typeface="Majalla UI"/>
              </a:rPr>
              <a:t>الحصانات الكاملة :</a:t>
            </a:r>
          </a:p>
          <a:p>
            <a:pPr algn="r" rtl="1" eaLnBrk="1" hangingPunct="1">
              <a:lnSpc>
                <a:spcPct val="90000"/>
              </a:lnSpc>
              <a:buNone/>
            </a:pPr>
            <a:r>
              <a:rPr lang="ar-IQ" dirty="0" smtClean="0">
                <a:ea typeface="Majalla UI"/>
              </a:rPr>
              <a:t>      حرمة المبعوثين الدبلوماسيين –الحصانة من الاختصاص المحلي ( الجنائي – المدني والإداري ) </a:t>
            </a:r>
          </a:p>
          <a:p>
            <a:pPr algn="r" rtl="1" eaLnBrk="1" hangingPunct="1">
              <a:lnSpc>
                <a:spcPct val="90000"/>
              </a:lnSpc>
              <a:buNone/>
            </a:pPr>
            <a:r>
              <a:rPr lang="ar-IQ" dirty="0" smtClean="0">
                <a:ea typeface="Majalla UI"/>
              </a:rPr>
              <a:t>4-الامتيازات المالية والكمر كية-البعثة الدبلوماسية-أعضاء الهيئة الدبلوماسية               </a:t>
            </a:r>
          </a:p>
        </p:txBody>
      </p:sp>
      <p:sp>
        <p:nvSpPr>
          <p:cNvPr id="16386" name="Date Placeholder 3"/>
          <p:cNvSpPr>
            <a:spLocks noGrp="1"/>
          </p:cNvSpPr>
          <p:nvPr>
            <p:ph type="dt" sz="quarter" idx="10"/>
          </p:nvPr>
        </p:nvSpPr>
        <p:spPr/>
        <p:txBody>
          <a:bodyPr/>
          <a:lstStyle/>
          <a:p>
            <a:pPr>
              <a:defRPr/>
            </a:pPr>
            <a:fld id="{2E604A17-7384-4855-8E40-9721ED7CD89A}" type="datetime1">
              <a:rPr lang="en-US"/>
              <a:pPr>
                <a:defRPr/>
              </a:pPr>
              <a:t>9/8/2022</a:t>
            </a:fld>
            <a:endParaRPr lang="en-US"/>
          </a:p>
        </p:txBody>
      </p:sp>
      <p:sp>
        <p:nvSpPr>
          <p:cNvPr id="1638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EF74C01-918A-4988-802B-758316103F6A}" type="slidenum">
              <a:rPr lang="ar-SA" sz="1200">
                <a:solidFill>
                  <a:schemeClr val="tx2">
                    <a:shade val="90000"/>
                  </a:schemeClr>
                </a:solidFill>
                <a:latin typeface="Arial" charset="0"/>
                <a:cs typeface="Arial" charset="0"/>
              </a:rPr>
              <a:pPr algn="r">
                <a:defRPr/>
              </a:pPr>
              <a:t>15</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95186CDC-3E83-4322-93F2-4EE497BCDB8D}" type="slidenum">
              <a:rPr lang="ar-SA"/>
              <a:pPr>
                <a:defRPr/>
              </a:pPr>
              <a:t>150</a:t>
            </a:fld>
            <a:endParaRPr lang="en-US"/>
          </a:p>
        </p:txBody>
      </p:sp>
      <p:sp>
        <p:nvSpPr>
          <p:cNvPr id="153602" name="Rectangle 2"/>
          <p:cNvSpPr>
            <a:spLocks noGrp="1" noChangeArrowheads="1"/>
          </p:cNvSpPr>
          <p:nvPr>
            <p:ph type="title"/>
          </p:nvPr>
        </p:nvSpPr>
        <p:spPr>
          <a:xfrm>
            <a:off x="395288" y="2428876"/>
            <a:ext cx="8229600" cy="1143000"/>
          </a:xfrm>
        </p:spPr>
        <p:txBody>
          <a:bodyPr/>
          <a:lstStyle/>
          <a:p>
            <a:pPr algn="ctr" eaLnBrk="1" hangingPunct="1"/>
            <a:r>
              <a:rPr lang="ar-IQ" sz="4000" dirty="0" smtClean="0"/>
              <a:t/>
            </a:r>
            <a:br>
              <a:rPr lang="ar-IQ" sz="4000" dirty="0" smtClean="0"/>
            </a:br>
            <a:r>
              <a:rPr lang="ar-IQ" sz="4000" dirty="0" smtClean="0"/>
              <a:t>ف/ الرابع عشر </a:t>
            </a:r>
            <a:br>
              <a:rPr lang="ar-IQ" sz="4000" dirty="0" smtClean="0"/>
            </a:br>
            <a:r>
              <a:rPr lang="ar-IQ" sz="4000" dirty="0" smtClean="0"/>
              <a:t>الحصانات والامتيازات </a:t>
            </a:r>
            <a:r>
              <a:rPr lang="ar-IQ" dirty="0" smtClean="0"/>
              <a:t> القنصلية </a:t>
            </a:r>
            <a:r>
              <a:rPr lang="ar-IQ" dirty="0" smtClean="0">
                <a:solidFill>
                  <a:schemeClr val="tx1"/>
                </a:solidFill>
              </a:rPr>
              <a:t>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3603" name="Rectangle 3"/>
          <p:cNvSpPr>
            <a:spLocks noGrp="1" noChangeArrowheads="1"/>
          </p:cNvSpPr>
          <p:nvPr>
            <p:ph idx="1"/>
          </p:nvPr>
        </p:nvSpPr>
        <p:spPr/>
        <p:txBody>
          <a:bodyPr/>
          <a:lstStyle/>
          <a:p>
            <a:pPr algn="ctr" eaLnBrk="1" hangingPunct="1"/>
            <a:endParaRPr lang="ar-IQ" smtClean="0">
              <a:ea typeface="Majalla UI"/>
            </a:endParaRPr>
          </a:p>
          <a:p>
            <a:pPr algn="ctr" eaLnBrk="1" hangingPunct="1"/>
            <a:endParaRPr lang="ar-IQ" smtClean="0">
              <a:ea typeface="Majalla UI"/>
            </a:endParaRPr>
          </a:p>
        </p:txBody>
      </p:sp>
      <p:sp>
        <p:nvSpPr>
          <p:cNvPr id="149506" name="Date Placeholder 3"/>
          <p:cNvSpPr>
            <a:spLocks noGrp="1"/>
          </p:cNvSpPr>
          <p:nvPr>
            <p:ph type="dt" sz="quarter" idx="10"/>
          </p:nvPr>
        </p:nvSpPr>
        <p:spPr/>
        <p:txBody>
          <a:bodyPr/>
          <a:lstStyle/>
          <a:p>
            <a:pPr>
              <a:defRPr/>
            </a:pPr>
            <a:fld id="{6F545D7A-B2CA-4907-BC49-6C9FBB875C4A}" type="datetime1">
              <a:rPr lang="en-US"/>
              <a:pPr>
                <a:defRPr/>
              </a:pPr>
              <a:t>9/8/2022</a:t>
            </a:fld>
            <a:endParaRPr lang="en-US"/>
          </a:p>
        </p:txBody>
      </p:sp>
      <p:sp>
        <p:nvSpPr>
          <p:cNvPr id="14950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562BE40-32EF-4A94-A254-2C086A39D9A2}" type="slidenum">
              <a:rPr lang="ar-SA" sz="1200">
                <a:solidFill>
                  <a:schemeClr val="tx2">
                    <a:shade val="90000"/>
                  </a:schemeClr>
                </a:solidFill>
                <a:latin typeface="Arial" charset="0"/>
                <a:cs typeface="Arial" charset="0"/>
              </a:rPr>
              <a:pPr algn="r">
                <a:defRPr/>
              </a:pPr>
              <a:t>150</a:t>
            </a:fld>
            <a:endParaRPr lang="en-US" sz="1200">
              <a:solidFill>
                <a:schemeClr val="tx2">
                  <a:shade val="90000"/>
                </a:schemeClr>
              </a:solidFill>
              <a:latin typeface="Arial" charset="0"/>
              <a:cs typeface="Arial" charset="0"/>
            </a:endParaRPr>
          </a:p>
        </p:txBody>
      </p:sp>
      <p:sp>
        <p:nvSpPr>
          <p:cNvPr id="15360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3607" name="Rectangle 5"/>
          <p:cNvSpPr>
            <a:spLocks noChangeArrowheads="1"/>
          </p:cNvSpPr>
          <p:nvPr/>
        </p:nvSpPr>
        <p:spPr bwMode="auto">
          <a:xfrm>
            <a:off x="0" y="1908175"/>
            <a:ext cx="9144000" cy="3323987"/>
          </a:xfrm>
          <a:prstGeom prst="rect">
            <a:avLst/>
          </a:prstGeom>
          <a:noFill/>
          <a:ln w="9525" algn="ctr">
            <a:noFill/>
            <a:miter lim="800000"/>
            <a:headEnd/>
            <a:tailEnd/>
          </a:ln>
        </p:spPr>
        <p:txBody>
          <a:bodyPr>
            <a:spAutoFit/>
          </a:bodyPr>
          <a:lstStyle/>
          <a:p>
            <a:pPr algn="r"/>
            <a:r>
              <a:rPr lang="ar-IQ" sz="1800" b="1" dirty="0"/>
              <a:t>                              </a:t>
            </a:r>
            <a:endParaRPr lang="en-US" sz="2400" dirty="0"/>
          </a:p>
          <a:p>
            <a:pPr algn="r"/>
            <a:r>
              <a:rPr lang="ar-IQ" sz="2400" b="1" dirty="0" smtClean="0"/>
              <a:t>ثانيا </a:t>
            </a:r>
            <a:r>
              <a:rPr lang="ar-IQ" sz="2400" b="1" dirty="0"/>
              <a:t>/ حرمة المباني القنصلية :</a:t>
            </a:r>
          </a:p>
          <a:p>
            <a:pPr algn="r"/>
            <a:r>
              <a:rPr lang="ar-IQ" sz="2400" b="1" dirty="0" smtClean="0"/>
              <a:t>1-   </a:t>
            </a:r>
            <a:r>
              <a:rPr lang="ar-IQ" sz="2400" b="1" dirty="0"/>
              <a:t>ثلاثة اتجاهات تفسر الحرمة :-</a:t>
            </a:r>
          </a:p>
          <a:p>
            <a:pPr algn="r"/>
            <a:r>
              <a:rPr lang="ar-IQ" sz="2400" b="1" dirty="0" smtClean="0"/>
              <a:t>- </a:t>
            </a:r>
            <a:r>
              <a:rPr lang="ar-IQ" sz="2400" b="1" dirty="0"/>
              <a:t>حصانة </a:t>
            </a:r>
            <a:r>
              <a:rPr lang="ar-IQ" sz="2400" b="1" dirty="0" smtClean="0"/>
              <a:t>مطلقة. </a:t>
            </a:r>
            <a:endParaRPr lang="ar-IQ" sz="2400" b="1" dirty="0"/>
          </a:p>
          <a:p>
            <a:pPr algn="r"/>
            <a:r>
              <a:rPr lang="ar-IQ" sz="2400" b="1" dirty="0" smtClean="0"/>
              <a:t>-</a:t>
            </a:r>
            <a:r>
              <a:rPr lang="ar-IQ" sz="2400" b="1" dirty="0"/>
              <a:t>عدم الاعتراف </a:t>
            </a:r>
            <a:r>
              <a:rPr lang="ar-IQ" sz="2400" b="1" dirty="0" smtClean="0"/>
              <a:t>بالحصانة. </a:t>
            </a:r>
            <a:endParaRPr lang="ar-IQ" sz="2400" b="1" dirty="0"/>
          </a:p>
          <a:p>
            <a:pPr algn="r"/>
            <a:r>
              <a:rPr lang="ar-IQ" sz="2400" b="1" dirty="0" smtClean="0"/>
              <a:t>- </a:t>
            </a:r>
            <a:r>
              <a:rPr lang="ar-IQ" sz="2400" b="1" dirty="0"/>
              <a:t>حصانة مشروطة (الاتفاقية مع الحصانة المشروطة </a:t>
            </a:r>
            <a:r>
              <a:rPr lang="ar-IQ" sz="2400" b="1" dirty="0" smtClean="0"/>
              <a:t>).</a:t>
            </a:r>
            <a:endParaRPr lang="ar-IQ" sz="2400" b="1" dirty="0"/>
          </a:p>
          <a:p>
            <a:pPr algn="r"/>
            <a:r>
              <a:rPr lang="ar-IQ" sz="2400" b="1" dirty="0" smtClean="0"/>
              <a:t>2- </a:t>
            </a:r>
            <a:r>
              <a:rPr lang="ar-IQ" sz="2400" b="1" dirty="0"/>
              <a:t>سكن القنصل غير مشمول </a:t>
            </a:r>
            <a:r>
              <a:rPr lang="ar-IQ" sz="2400" b="1" dirty="0" smtClean="0"/>
              <a:t>بالحصانة. </a:t>
            </a:r>
            <a:endParaRPr lang="ar-IQ" sz="2400" b="1" dirty="0"/>
          </a:p>
          <a:p>
            <a:pPr algn="r"/>
            <a:r>
              <a:rPr lang="ar-IQ" sz="2400" b="1" dirty="0" smtClean="0"/>
              <a:t>3- </a:t>
            </a:r>
            <a:r>
              <a:rPr lang="ar-IQ" sz="2400" b="1" dirty="0"/>
              <a:t>المباني والمفروشات والممتلكات ووسائل النقل محصنة حتى في </a:t>
            </a:r>
            <a:r>
              <a:rPr lang="ar-IQ" sz="2400" b="1" dirty="0" smtClean="0"/>
              <a:t>حالة </a:t>
            </a:r>
            <a:r>
              <a:rPr lang="ar-IQ" sz="2400" b="1" dirty="0"/>
              <a:t>الحرب </a:t>
            </a:r>
            <a:r>
              <a:rPr lang="ar-IQ" sz="2400" b="1" dirty="0" smtClean="0"/>
              <a:t>المباني </a:t>
            </a:r>
            <a:r>
              <a:rPr lang="ar-IQ" sz="2400" b="1" dirty="0"/>
              <a:t>محصنة</a:t>
            </a:r>
            <a:r>
              <a:rPr lang="ar-SA" sz="2400" b="1" dirty="0"/>
              <a:t> </a:t>
            </a:r>
            <a:r>
              <a:rPr lang="ar-IQ" sz="2400" b="1" dirty="0" smtClean="0"/>
              <a:t>إطلاقا </a:t>
            </a:r>
            <a:r>
              <a:rPr lang="ar-IQ" sz="2400" b="1" dirty="0"/>
              <a:t>من وضع </a:t>
            </a:r>
            <a:r>
              <a:rPr lang="ar-IQ" sz="2400" b="1" dirty="0" smtClean="0"/>
              <a:t>اليد-إجازة </a:t>
            </a:r>
            <a:r>
              <a:rPr lang="ar-IQ" sz="2400" b="1" dirty="0" err="1" smtClean="0"/>
              <a:t>الأستملاك</a:t>
            </a:r>
            <a:r>
              <a:rPr lang="ar-IQ" sz="2400" b="1" dirty="0" smtClean="0"/>
              <a:t>. </a:t>
            </a:r>
            <a:endParaRPr lang="en-US" sz="2400"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9F22366D-AE7E-4502-90D7-9B2FA8C72A76}" type="slidenum">
              <a:rPr lang="ar-SA"/>
              <a:pPr>
                <a:defRPr/>
              </a:pPr>
              <a:t>151</a:t>
            </a:fld>
            <a:endParaRPr lang="en-US"/>
          </a:p>
        </p:txBody>
      </p:sp>
      <p:sp>
        <p:nvSpPr>
          <p:cNvPr id="154626" name="Rectangle 2"/>
          <p:cNvSpPr>
            <a:spLocks noGrp="1" noChangeArrowheads="1"/>
          </p:cNvSpPr>
          <p:nvPr>
            <p:ph type="title"/>
          </p:nvPr>
        </p:nvSpPr>
        <p:spPr>
          <a:xfrm>
            <a:off x="395288" y="2428876"/>
            <a:ext cx="8229600" cy="1143000"/>
          </a:xfrm>
        </p:spPr>
        <p:txBody>
          <a:bodyPr/>
          <a:lstStyle/>
          <a:p>
            <a:pPr algn="ctr" eaLnBrk="1" hangingPunct="1"/>
            <a:r>
              <a:rPr lang="ar-IQ" sz="4000" dirty="0" smtClean="0"/>
              <a:t/>
            </a:r>
            <a:br>
              <a:rPr lang="ar-IQ" sz="4000" dirty="0" smtClean="0"/>
            </a:br>
            <a:r>
              <a:rPr lang="ar-IQ" sz="4000" dirty="0" smtClean="0"/>
              <a:t>ف/ الرابع عشر </a:t>
            </a:r>
            <a:br>
              <a:rPr lang="ar-IQ" sz="4000" dirty="0" smtClean="0"/>
            </a:br>
            <a:r>
              <a:rPr lang="ar-IQ" sz="4000" dirty="0" smtClean="0"/>
              <a:t>الحصانات والامتيازات </a:t>
            </a:r>
            <a:r>
              <a:rPr lang="ar-IQ" dirty="0" smtClean="0"/>
              <a:t> القنصلية </a:t>
            </a:r>
            <a:r>
              <a:rPr lang="ar-IQ" dirty="0" smtClean="0">
                <a:solidFill>
                  <a:schemeClr val="tx1"/>
                </a:solidFill>
              </a:rPr>
              <a:t>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4627" name="Rectangle 3"/>
          <p:cNvSpPr>
            <a:spLocks noGrp="1" noChangeArrowheads="1"/>
          </p:cNvSpPr>
          <p:nvPr>
            <p:ph idx="1"/>
          </p:nvPr>
        </p:nvSpPr>
        <p:spPr>
          <a:xfrm>
            <a:off x="468313" y="1919288"/>
            <a:ext cx="8229600" cy="4389437"/>
          </a:xfrm>
        </p:spPr>
        <p:txBody>
          <a:bodyPr/>
          <a:lstStyle/>
          <a:p>
            <a:pPr algn="ctr" eaLnBrk="1" hangingPunct="1"/>
            <a:endParaRPr lang="ar-IQ" dirty="0" smtClean="0">
              <a:ea typeface="Majalla UI"/>
            </a:endParaRPr>
          </a:p>
          <a:p>
            <a:pPr algn="ctr" eaLnBrk="1" hangingPunct="1"/>
            <a:endParaRPr lang="ar-IQ" dirty="0" smtClean="0">
              <a:ea typeface="Majalla UI"/>
            </a:endParaRPr>
          </a:p>
        </p:txBody>
      </p:sp>
      <p:sp>
        <p:nvSpPr>
          <p:cNvPr id="150530" name="Date Placeholder 3"/>
          <p:cNvSpPr>
            <a:spLocks noGrp="1"/>
          </p:cNvSpPr>
          <p:nvPr>
            <p:ph type="dt" sz="quarter" idx="10"/>
          </p:nvPr>
        </p:nvSpPr>
        <p:spPr/>
        <p:txBody>
          <a:bodyPr/>
          <a:lstStyle/>
          <a:p>
            <a:pPr>
              <a:defRPr/>
            </a:pPr>
            <a:fld id="{74F77841-7CA7-40BA-B7F0-17CF22014880}" type="datetime1">
              <a:rPr lang="en-US"/>
              <a:pPr>
                <a:defRPr/>
              </a:pPr>
              <a:t>9/8/2022</a:t>
            </a:fld>
            <a:endParaRPr lang="en-US"/>
          </a:p>
        </p:txBody>
      </p:sp>
      <p:sp>
        <p:nvSpPr>
          <p:cNvPr id="15053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6D434C7-D93A-4EA1-A373-0828D3CAC9FD}" type="slidenum">
              <a:rPr lang="ar-SA" sz="1200">
                <a:solidFill>
                  <a:schemeClr val="tx2">
                    <a:shade val="90000"/>
                  </a:schemeClr>
                </a:solidFill>
                <a:latin typeface="Arial" charset="0"/>
                <a:cs typeface="Arial" charset="0"/>
              </a:rPr>
              <a:pPr algn="r">
                <a:defRPr/>
              </a:pPr>
              <a:t>151</a:t>
            </a:fld>
            <a:endParaRPr lang="en-US" sz="1200">
              <a:solidFill>
                <a:schemeClr val="tx2">
                  <a:shade val="90000"/>
                </a:schemeClr>
              </a:solidFill>
              <a:latin typeface="Arial" charset="0"/>
              <a:cs typeface="Arial" charset="0"/>
            </a:endParaRPr>
          </a:p>
        </p:txBody>
      </p:sp>
      <p:sp>
        <p:nvSpPr>
          <p:cNvPr id="15463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4631" name="Rectangle 5"/>
          <p:cNvSpPr>
            <a:spLocks noChangeArrowheads="1"/>
          </p:cNvSpPr>
          <p:nvPr/>
        </p:nvSpPr>
        <p:spPr bwMode="auto">
          <a:xfrm>
            <a:off x="0" y="1908175"/>
            <a:ext cx="9144000" cy="3323987"/>
          </a:xfrm>
          <a:prstGeom prst="rect">
            <a:avLst/>
          </a:prstGeom>
          <a:noFill/>
          <a:ln w="9525" algn="ctr">
            <a:noFill/>
            <a:miter lim="800000"/>
            <a:headEnd/>
            <a:tailEnd/>
          </a:ln>
        </p:spPr>
        <p:txBody>
          <a:bodyPr>
            <a:spAutoFit/>
          </a:bodyPr>
          <a:lstStyle/>
          <a:p>
            <a:pPr algn="r"/>
            <a:r>
              <a:rPr lang="ar-IQ" sz="1800" b="1" dirty="0"/>
              <a:t>                              </a:t>
            </a:r>
            <a:endParaRPr lang="en-US" sz="2400" dirty="0"/>
          </a:p>
          <a:p>
            <a:pPr algn="r"/>
            <a:r>
              <a:rPr lang="ar-IQ" sz="2400" b="1" dirty="0" smtClean="0"/>
              <a:t>ثالثا </a:t>
            </a:r>
            <a:r>
              <a:rPr lang="ar-IQ" sz="2400" b="1" dirty="0"/>
              <a:t>/ حرمة المحفوظات والوثائق القنصلية وحرية الاتصال والمواصلات :</a:t>
            </a:r>
          </a:p>
          <a:p>
            <a:pPr algn="r"/>
            <a:endParaRPr lang="ar-IQ" sz="2400" b="1" dirty="0"/>
          </a:p>
          <a:p>
            <a:pPr algn="r"/>
            <a:r>
              <a:rPr lang="ar-IQ" sz="2400" b="1" dirty="0" smtClean="0"/>
              <a:t>1- </a:t>
            </a:r>
            <a:r>
              <a:rPr lang="ar-IQ" sz="2400" b="1" dirty="0"/>
              <a:t>القياس على البعثة </a:t>
            </a:r>
            <a:r>
              <a:rPr lang="ar-IQ" sz="2400" b="1" dirty="0" smtClean="0"/>
              <a:t>الدبلوماسية. </a:t>
            </a:r>
            <a:endParaRPr lang="ar-IQ" sz="2400" b="1" dirty="0"/>
          </a:p>
          <a:p>
            <a:pPr algn="r"/>
            <a:r>
              <a:rPr lang="ar-IQ" sz="2400" b="1" dirty="0" smtClean="0"/>
              <a:t>2- </a:t>
            </a:r>
            <a:r>
              <a:rPr lang="ar-IQ" sz="2400" b="1" dirty="0"/>
              <a:t>جميع المراسلات </a:t>
            </a:r>
            <a:r>
              <a:rPr lang="ar-IQ" sz="2400" b="1" dirty="0" smtClean="0"/>
              <a:t>والأوراق والوثائق. </a:t>
            </a:r>
            <a:endParaRPr lang="ar-IQ" sz="2400" b="1" dirty="0"/>
          </a:p>
          <a:p>
            <a:pPr algn="r"/>
            <a:r>
              <a:rPr lang="ar-IQ" sz="2400" b="1" dirty="0" smtClean="0"/>
              <a:t>3- </a:t>
            </a:r>
            <a:r>
              <a:rPr lang="ar-IQ" sz="2400" b="1" dirty="0"/>
              <a:t>حق استعمال الحقيبة </a:t>
            </a:r>
            <a:r>
              <a:rPr lang="ar-IQ" sz="2400" b="1" dirty="0" smtClean="0"/>
              <a:t>القنصلية. </a:t>
            </a:r>
            <a:endParaRPr lang="ar-IQ" sz="2400" b="1" dirty="0"/>
          </a:p>
          <a:p>
            <a:pPr algn="r"/>
            <a:r>
              <a:rPr lang="ar-IQ" sz="2400" b="1" dirty="0" smtClean="0"/>
              <a:t>4- </a:t>
            </a:r>
            <a:r>
              <a:rPr lang="ar-IQ" sz="2400" b="1" dirty="0"/>
              <a:t>حق استخدام حامل الحقيبة القنصلية الدائم </a:t>
            </a:r>
            <a:r>
              <a:rPr lang="ar-IQ" sz="2400" b="1" dirty="0" smtClean="0"/>
              <a:t>والمؤقت. </a:t>
            </a:r>
            <a:endParaRPr lang="ar-IQ" sz="2400" b="1" dirty="0"/>
          </a:p>
          <a:p>
            <a:pPr algn="r"/>
            <a:r>
              <a:rPr lang="ar-IQ" sz="2400" b="1" dirty="0" smtClean="0"/>
              <a:t>5 </a:t>
            </a:r>
            <a:r>
              <a:rPr lang="ar-IQ" sz="2400" b="1" dirty="0"/>
              <a:t>- حصانة الحقيبة وحصانة حامل الحقيبة </a:t>
            </a:r>
            <a:r>
              <a:rPr lang="ar-SA" sz="2400" b="1" dirty="0"/>
              <a:t>غير مطلقة </a:t>
            </a:r>
            <a:r>
              <a:rPr lang="ar-IQ" sz="2400" b="1" dirty="0"/>
              <a:t>مع حق الدولة </a:t>
            </a:r>
            <a:r>
              <a:rPr lang="ar-IQ" sz="2400" b="1" dirty="0" smtClean="0"/>
              <a:t>المستقبلة في </a:t>
            </a:r>
            <a:r>
              <a:rPr lang="ar-IQ" sz="2400" b="1" dirty="0"/>
              <a:t>فتحها عند وقوع الشك </a:t>
            </a:r>
            <a:r>
              <a:rPr lang="ar-IQ" sz="2400" b="1" dirty="0" smtClean="0"/>
              <a:t>لديها</a:t>
            </a:r>
            <a:r>
              <a:rPr lang="ar-SA" sz="2400" b="1" dirty="0" smtClean="0"/>
              <a:t>.</a:t>
            </a:r>
            <a:endParaRPr lang="ar-IQ" sz="2400" b="1"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0C03ED81-8C8A-4AAB-869F-A015816DAA48}" type="slidenum">
              <a:rPr lang="ar-SA"/>
              <a:pPr>
                <a:defRPr/>
              </a:pPr>
              <a:t>152</a:t>
            </a:fld>
            <a:endParaRPr lang="en-US"/>
          </a:p>
        </p:txBody>
      </p:sp>
      <p:sp>
        <p:nvSpPr>
          <p:cNvPr id="155650" name="Rectangle 2"/>
          <p:cNvSpPr>
            <a:spLocks noGrp="1" noChangeArrowheads="1"/>
          </p:cNvSpPr>
          <p:nvPr>
            <p:ph type="title"/>
          </p:nvPr>
        </p:nvSpPr>
        <p:spPr>
          <a:xfrm>
            <a:off x="285720" y="1714496"/>
            <a:ext cx="8229600" cy="1143000"/>
          </a:xfrm>
        </p:spPr>
        <p:txBody>
          <a:bodyPr/>
          <a:lstStyle/>
          <a:p>
            <a:pPr algn="ctr" eaLnBrk="1" hangingPunct="1"/>
            <a:r>
              <a:rPr lang="ar-IQ" sz="4000" dirty="0" smtClean="0"/>
              <a:t/>
            </a:r>
            <a:br>
              <a:rPr lang="ar-IQ" sz="4000" dirty="0" smtClean="0"/>
            </a:br>
            <a:r>
              <a:rPr lang="ar-IQ" sz="4000" dirty="0" smtClean="0"/>
              <a:t>ف/ الرابع عشر الحصانات والامتيازات </a:t>
            </a:r>
            <a:r>
              <a:rPr lang="ar-IQ" dirty="0" smtClean="0"/>
              <a:t> القنصلية </a:t>
            </a:r>
            <a:r>
              <a:rPr lang="ar-IQ" dirty="0" smtClean="0">
                <a:solidFill>
                  <a:schemeClr val="tx1"/>
                </a:solidFill>
              </a:rPr>
              <a:t>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5651" name="Rectangle 3"/>
          <p:cNvSpPr>
            <a:spLocks noGrp="1" noChangeArrowheads="1"/>
          </p:cNvSpPr>
          <p:nvPr>
            <p:ph idx="1"/>
          </p:nvPr>
        </p:nvSpPr>
        <p:spPr/>
        <p:txBody>
          <a:bodyPr/>
          <a:lstStyle/>
          <a:p>
            <a:pPr algn="ctr" eaLnBrk="1" hangingPunct="1"/>
            <a:endParaRPr lang="ar-IQ" dirty="0" smtClean="0">
              <a:ea typeface="Majalla UI"/>
            </a:endParaRPr>
          </a:p>
          <a:p>
            <a:pPr algn="ctr" eaLnBrk="1" hangingPunct="1"/>
            <a:endParaRPr lang="ar-IQ" dirty="0" smtClean="0">
              <a:ea typeface="Majalla UI"/>
            </a:endParaRPr>
          </a:p>
        </p:txBody>
      </p:sp>
      <p:sp>
        <p:nvSpPr>
          <p:cNvPr id="151554" name="Date Placeholder 3"/>
          <p:cNvSpPr>
            <a:spLocks noGrp="1"/>
          </p:cNvSpPr>
          <p:nvPr>
            <p:ph type="dt" sz="quarter" idx="10"/>
          </p:nvPr>
        </p:nvSpPr>
        <p:spPr/>
        <p:txBody>
          <a:bodyPr/>
          <a:lstStyle/>
          <a:p>
            <a:pPr>
              <a:defRPr/>
            </a:pPr>
            <a:fld id="{E1A86A2E-E8DA-447B-988E-EAF4BFF33DC0}" type="datetime1">
              <a:rPr lang="en-US"/>
              <a:pPr>
                <a:defRPr/>
              </a:pPr>
              <a:t>9/8/2022</a:t>
            </a:fld>
            <a:endParaRPr lang="en-US"/>
          </a:p>
        </p:txBody>
      </p:sp>
      <p:sp>
        <p:nvSpPr>
          <p:cNvPr id="15155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E5491A8-AAC8-4991-B6F2-D31DBEE5BE9F}" type="slidenum">
              <a:rPr lang="ar-SA" sz="1200">
                <a:solidFill>
                  <a:schemeClr val="tx2">
                    <a:shade val="90000"/>
                  </a:schemeClr>
                </a:solidFill>
                <a:latin typeface="Arial" charset="0"/>
                <a:cs typeface="Arial" charset="0"/>
              </a:rPr>
              <a:pPr algn="r">
                <a:defRPr/>
              </a:pPr>
              <a:t>152</a:t>
            </a:fld>
            <a:endParaRPr lang="en-US" sz="1200">
              <a:solidFill>
                <a:schemeClr val="tx2">
                  <a:shade val="90000"/>
                </a:schemeClr>
              </a:solidFill>
              <a:latin typeface="Arial" charset="0"/>
              <a:cs typeface="Arial" charset="0"/>
            </a:endParaRPr>
          </a:p>
        </p:txBody>
      </p:sp>
      <p:sp>
        <p:nvSpPr>
          <p:cNvPr id="15565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5655" name="Rectangle 5"/>
          <p:cNvSpPr>
            <a:spLocks noChangeArrowheads="1"/>
          </p:cNvSpPr>
          <p:nvPr/>
        </p:nvSpPr>
        <p:spPr bwMode="auto">
          <a:xfrm>
            <a:off x="0" y="1441156"/>
            <a:ext cx="9144000" cy="5416868"/>
          </a:xfrm>
          <a:prstGeom prst="rect">
            <a:avLst/>
          </a:prstGeom>
          <a:noFill/>
          <a:ln w="9525" algn="ctr">
            <a:noFill/>
            <a:miter lim="800000"/>
            <a:headEnd/>
            <a:tailEnd/>
          </a:ln>
        </p:spPr>
        <p:txBody>
          <a:bodyPr>
            <a:spAutoFit/>
          </a:bodyPr>
          <a:lstStyle/>
          <a:p>
            <a:pPr algn="r"/>
            <a:r>
              <a:rPr lang="ar-IQ" sz="1800" b="1" dirty="0"/>
              <a:t>                              </a:t>
            </a:r>
            <a:endParaRPr lang="en-US" sz="2400" dirty="0"/>
          </a:p>
          <a:p>
            <a:pPr algn="r"/>
            <a:r>
              <a:rPr lang="ar-IQ" b="1" dirty="0" smtClean="0"/>
              <a:t>رابعا  </a:t>
            </a:r>
            <a:r>
              <a:rPr lang="ar-IQ" b="1" dirty="0"/>
              <a:t>/ حرية التنقل :م/ 34</a:t>
            </a:r>
          </a:p>
          <a:p>
            <a:pPr algn="r"/>
            <a:r>
              <a:rPr lang="ar-IQ" dirty="0" smtClean="0"/>
              <a:t>1- </a:t>
            </a:r>
            <a:r>
              <a:rPr lang="ar-IQ" dirty="0"/>
              <a:t>الاتفاقية </a:t>
            </a:r>
            <a:r>
              <a:rPr lang="ar-IQ" dirty="0" smtClean="0"/>
              <a:t>ألزمت </a:t>
            </a:r>
            <a:r>
              <a:rPr lang="ar-IQ" dirty="0"/>
              <a:t>الدول بتأمين حرية </a:t>
            </a:r>
            <a:r>
              <a:rPr lang="ar-IQ" dirty="0" smtClean="0"/>
              <a:t>التنقل. </a:t>
            </a:r>
            <a:endParaRPr lang="ar-IQ" dirty="0"/>
          </a:p>
          <a:p>
            <a:pPr algn="r"/>
            <a:r>
              <a:rPr lang="ar-IQ" dirty="0" smtClean="0"/>
              <a:t>2- </a:t>
            </a:r>
            <a:r>
              <a:rPr lang="ar-IQ" dirty="0"/>
              <a:t>لا تخضع لقاعدة عرفية موحدة ولم تعترف </a:t>
            </a:r>
            <a:r>
              <a:rPr lang="ar-IQ" dirty="0" err="1"/>
              <a:t>بها</a:t>
            </a:r>
            <a:r>
              <a:rPr lang="ar-IQ" dirty="0"/>
              <a:t> جميع الدول كحق </a:t>
            </a:r>
            <a:r>
              <a:rPr lang="ar-IQ" dirty="0" smtClean="0"/>
              <a:t>ثابت. </a:t>
            </a:r>
            <a:endParaRPr lang="ar-IQ" dirty="0"/>
          </a:p>
          <a:p>
            <a:pPr algn="r"/>
            <a:r>
              <a:rPr lang="ar-IQ" dirty="0" smtClean="0"/>
              <a:t>3- </a:t>
            </a:r>
            <a:r>
              <a:rPr lang="ar-IQ" dirty="0"/>
              <a:t>الدول </a:t>
            </a:r>
            <a:r>
              <a:rPr lang="ar-IQ" dirty="0" smtClean="0"/>
              <a:t>أوقفت الأمر </a:t>
            </a:r>
            <a:r>
              <a:rPr lang="ar-IQ" dirty="0"/>
              <a:t>على مراعاة </a:t>
            </a:r>
            <a:r>
              <a:rPr lang="ar-IQ" dirty="0" smtClean="0"/>
              <a:t>الإحكام </a:t>
            </a:r>
            <a:r>
              <a:rPr lang="ar-IQ" dirty="0"/>
              <a:t>والقوانين </a:t>
            </a:r>
            <a:r>
              <a:rPr lang="ar-IQ" dirty="0" smtClean="0"/>
              <a:t>الداخلية. </a:t>
            </a:r>
            <a:endParaRPr lang="ar-IQ" dirty="0"/>
          </a:p>
          <a:p>
            <a:pPr algn="r"/>
            <a:r>
              <a:rPr lang="ar-IQ" b="1" dirty="0" smtClean="0"/>
              <a:t>خامسا </a:t>
            </a:r>
            <a:r>
              <a:rPr lang="ar-IQ" b="1" dirty="0"/>
              <a:t>/ الامتيازات المالية </a:t>
            </a:r>
            <a:r>
              <a:rPr lang="ar-IQ" b="1" dirty="0" smtClean="0"/>
              <a:t>والكمر كية </a:t>
            </a:r>
            <a:r>
              <a:rPr lang="ar-IQ" b="1" dirty="0"/>
              <a:t>:-</a:t>
            </a:r>
          </a:p>
          <a:p>
            <a:pPr algn="r"/>
            <a:r>
              <a:rPr lang="ar-IQ" dirty="0" smtClean="0"/>
              <a:t>1- الإعفاء </a:t>
            </a:r>
            <a:r>
              <a:rPr lang="ar-IQ" dirty="0"/>
              <a:t>من </a:t>
            </a:r>
            <a:r>
              <a:rPr lang="ar-IQ" dirty="0" smtClean="0"/>
              <a:t>الضرائب. </a:t>
            </a:r>
            <a:endParaRPr lang="ar-IQ" dirty="0"/>
          </a:p>
          <a:p>
            <a:pPr algn="r"/>
            <a:r>
              <a:rPr lang="ar-IQ" dirty="0" smtClean="0"/>
              <a:t>2- الإعفاء </a:t>
            </a:r>
            <a:r>
              <a:rPr lang="ar-IQ" dirty="0"/>
              <a:t>من الرسوم </a:t>
            </a:r>
            <a:r>
              <a:rPr lang="ar-IQ" dirty="0" smtClean="0"/>
              <a:t>الكمر كية.</a:t>
            </a:r>
          </a:p>
          <a:p>
            <a:pPr algn="r"/>
            <a:r>
              <a:rPr lang="ar-IQ" b="1" dirty="0" smtClean="0"/>
              <a:t> سادسا/ امتيازات أخرى :-</a:t>
            </a:r>
          </a:p>
          <a:p>
            <a:pPr algn="r"/>
            <a:r>
              <a:rPr lang="ar-IQ" dirty="0" smtClean="0"/>
              <a:t>ا- </a:t>
            </a:r>
            <a:r>
              <a:rPr lang="ar-IQ" dirty="0" err="1" smtClean="0"/>
              <a:t>استعمال</a:t>
            </a:r>
            <a:r>
              <a:rPr lang="ar-IQ" dirty="0" smtClean="0"/>
              <a:t> العلم والشعار الوطنيين.</a:t>
            </a:r>
          </a:p>
          <a:p>
            <a:pPr algn="r"/>
            <a:r>
              <a:rPr lang="ar-IQ" dirty="0" smtClean="0"/>
              <a:t>2- الإعفاء من قيود تسجيل الأجانب وتراخيص الإقامة والعمل .</a:t>
            </a:r>
          </a:p>
          <a:p>
            <a:pPr algn="r"/>
            <a:r>
              <a:rPr lang="ar-IQ" dirty="0" smtClean="0"/>
              <a:t>3- الإعفاء من نظام التامين الاجتماعي. </a:t>
            </a:r>
          </a:p>
          <a:p>
            <a:pPr algn="r"/>
            <a:r>
              <a:rPr lang="ar-IQ" b="1" dirty="0" smtClean="0"/>
              <a:t>سابعا/ التنازل عن الحصانة القنصلية :-</a:t>
            </a:r>
          </a:p>
          <a:p>
            <a:pPr algn="r"/>
            <a:r>
              <a:rPr lang="ar-IQ" dirty="0" smtClean="0"/>
              <a:t>1- تخضع لنفس مبادئ وقواعد الحصانات الدبلوماسية </a:t>
            </a:r>
          </a:p>
          <a:p>
            <a:pPr algn="r"/>
            <a:r>
              <a:rPr lang="ar-IQ" dirty="0" smtClean="0"/>
              <a:t>2- بداية وانتهاء الحصانات والامتيازات القنصلية من ساعة الدخول أو من ساعة تسلم مهام العمل </a:t>
            </a:r>
          </a:p>
          <a:p>
            <a:pPr algn="r"/>
            <a:r>
              <a:rPr lang="ar-IQ" sz="2400" dirty="0" smtClean="0"/>
              <a:t> </a:t>
            </a:r>
            <a:endParaRPr lang="ar-IQ" sz="2400" dirty="0"/>
          </a:p>
          <a:p>
            <a:pPr algn="r"/>
            <a:r>
              <a:rPr lang="ar-IQ" sz="2400" b="1" dirty="0"/>
              <a:t>                   </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2C2ED488-BAE4-419B-995F-F1CBABD1A2EC}" type="slidenum">
              <a:rPr lang="ar-SA"/>
              <a:pPr>
                <a:defRPr/>
              </a:pPr>
              <a:t>153</a:t>
            </a:fld>
            <a:endParaRPr lang="en-US" dirty="0"/>
          </a:p>
        </p:txBody>
      </p:sp>
      <p:sp>
        <p:nvSpPr>
          <p:cNvPr id="157698" name="Rectangle 2"/>
          <p:cNvSpPr>
            <a:spLocks noGrp="1" noChangeArrowheads="1"/>
          </p:cNvSpPr>
          <p:nvPr>
            <p:ph type="title"/>
          </p:nvPr>
        </p:nvSpPr>
        <p:spPr>
          <a:xfrm>
            <a:off x="395288" y="857232"/>
            <a:ext cx="8229600" cy="1143000"/>
          </a:xfrm>
        </p:spPr>
        <p:txBody>
          <a:bodyPr/>
          <a:lstStyle/>
          <a:p>
            <a:pPr algn="ctr" eaLnBrk="1" hangingPunct="1"/>
            <a:r>
              <a:rPr lang="ar-IQ" sz="4000" dirty="0" smtClean="0"/>
              <a:t/>
            </a:r>
            <a:br>
              <a:rPr lang="ar-IQ" sz="4000" dirty="0" smtClean="0"/>
            </a:br>
            <a:r>
              <a:rPr lang="ar-IQ" sz="4000" dirty="0" smtClean="0"/>
              <a:t>ف/ الرابع عشر / حصانات وامتيازات </a:t>
            </a:r>
            <a:r>
              <a:rPr lang="ar-IQ" dirty="0" smtClean="0"/>
              <a:t> القناصل الفخريين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7699" name="Rectangle 3"/>
          <p:cNvSpPr>
            <a:spLocks noGrp="1" noChangeArrowheads="1"/>
          </p:cNvSpPr>
          <p:nvPr>
            <p:ph idx="1"/>
          </p:nvPr>
        </p:nvSpPr>
        <p:spPr/>
        <p:txBody>
          <a:bodyPr/>
          <a:lstStyle/>
          <a:p>
            <a:pPr algn="ctr" eaLnBrk="1" hangingPunct="1"/>
            <a:endParaRPr lang="ar-IQ" dirty="0" smtClean="0">
              <a:ea typeface="Majalla UI"/>
            </a:endParaRPr>
          </a:p>
          <a:p>
            <a:pPr algn="ctr" eaLnBrk="1" hangingPunct="1">
              <a:buNone/>
            </a:pPr>
            <a:endParaRPr lang="ar-IQ" dirty="0" smtClean="0">
              <a:ea typeface="Majalla UI"/>
            </a:endParaRPr>
          </a:p>
        </p:txBody>
      </p:sp>
      <p:sp>
        <p:nvSpPr>
          <p:cNvPr id="153602" name="Date Placeholder 3"/>
          <p:cNvSpPr>
            <a:spLocks noGrp="1"/>
          </p:cNvSpPr>
          <p:nvPr>
            <p:ph type="dt" sz="quarter" idx="10"/>
          </p:nvPr>
        </p:nvSpPr>
        <p:spPr/>
        <p:txBody>
          <a:bodyPr/>
          <a:lstStyle/>
          <a:p>
            <a:pPr>
              <a:defRPr/>
            </a:pPr>
            <a:fld id="{F0351581-A192-4905-89BA-B0D9AE0B24FE}" type="datetime1">
              <a:rPr lang="en-US"/>
              <a:pPr>
                <a:defRPr/>
              </a:pPr>
              <a:t>9/8/2022</a:t>
            </a:fld>
            <a:endParaRPr lang="en-US"/>
          </a:p>
        </p:txBody>
      </p:sp>
      <p:sp>
        <p:nvSpPr>
          <p:cNvPr id="1536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78AE600-0F07-4764-A182-76603D7D9132}" type="slidenum">
              <a:rPr lang="ar-SA" sz="1200">
                <a:solidFill>
                  <a:schemeClr val="tx2">
                    <a:shade val="90000"/>
                  </a:schemeClr>
                </a:solidFill>
                <a:latin typeface="Arial" charset="0"/>
                <a:cs typeface="Arial" charset="0"/>
              </a:rPr>
              <a:pPr algn="r">
                <a:defRPr/>
              </a:pPr>
              <a:t>153</a:t>
            </a:fld>
            <a:endParaRPr lang="en-US" sz="1200">
              <a:solidFill>
                <a:schemeClr val="tx2">
                  <a:shade val="90000"/>
                </a:schemeClr>
              </a:solidFill>
              <a:latin typeface="Arial" charset="0"/>
              <a:cs typeface="Arial" charset="0"/>
            </a:endParaRPr>
          </a:p>
        </p:txBody>
      </p:sp>
      <p:sp>
        <p:nvSpPr>
          <p:cNvPr id="157702" name="AutoShape 4"/>
          <p:cNvSpPr>
            <a:spLocks noChangeArrowheads="1"/>
          </p:cNvSpPr>
          <p:nvPr/>
        </p:nvSpPr>
        <p:spPr bwMode="auto">
          <a:xfrm>
            <a:off x="971550" y="5094288"/>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7703" name="Rectangle 5"/>
          <p:cNvSpPr>
            <a:spLocks noChangeArrowheads="1"/>
          </p:cNvSpPr>
          <p:nvPr/>
        </p:nvSpPr>
        <p:spPr bwMode="auto">
          <a:xfrm>
            <a:off x="0" y="1425909"/>
            <a:ext cx="9144000" cy="4431983"/>
          </a:xfrm>
          <a:prstGeom prst="rect">
            <a:avLst/>
          </a:prstGeom>
          <a:noFill/>
          <a:ln w="9525" algn="ctr">
            <a:noFill/>
            <a:miter lim="800000"/>
            <a:headEnd/>
            <a:tailEnd/>
          </a:ln>
        </p:spPr>
        <p:txBody>
          <a:bodyPr>
            <a:spAutoFit/>
          </a:bodyPr>
          <a:lstStyle/>
          <a:p>
            <a:pPr algn="r"/>
            <a:r>
              <a:rPr lang="ar-IQ" sz="1800" b="1" dirty="0"/>
              <a:t>                              </a:t>
            </a:r>
            <a:endParaRPr lang="en-US" sz="2400" dirty="0"/>
          </a:p>
          <a:p>
            <a:pPr algn="r"/>
            <a:r>
              <a:rPr lang="ar-IQ" sz="2400" b="1" dirty="0" smtClean="0"/>
              <a:t>أولا </a:t>
            </a:r>
            <a:r>
              <a:rPr lang="ar-IQ" sz="2400" b="1" dirty="0"/>
              <a:t>/ حصانات الدوائر وامتيازاتها </a:t>
            </a:r>
            <a:r>
              <a:rPr lang="ar-IQ" sz="2400" b="1" dirty="0" smtClean="0"/>
              <a:t>:</a:t>
            </a:r>
            <a:endParaRPr lang="ar-IQ" sz="2400" b="1" dirty="0"/>
          </a:p>
          <a:p>
            <a:pPr algn="r"/>
            <a:r>
              <a:rPr lang="ar-IQ" sz="2400" dirty="0" smtClean="0"/>
              <a:t>1- </a:t>
            </a:r>
            <a:r>
              <a:rPr lang="ar-IQ" sz="2400" dirty="0"/>
              <a:t>حماية </a:t>
            </a:r>
            <a:r>
              <a:rPr lang="ar-IQ" sz="2400" dirty="0" smtClean="0"/>
              <a:t>الأماكن </a:t>
            </a:r>
            <a:r>
              <a:rPr lang="ar-IQ" sz="2400" dirty="0"/>
              <a:t>القنصلية </a:t>
            </a:r>
            <a:r>
              <a:rPr lang="ar-IQ" sz="2400" dirty="0" smtClean="0"/>
              <a:t>.</a:t>
            </a:r>
            <a:endParaRPr lang="ar-IQ" sz="2400" dirty="0"/>
          </a:p>
          <a:p>
            <a:pPr algn="r"/>
            <a:r>
              <a:rPr lang="ar-IQ" sz="2400" dirty="0" smtClean="0"/>
              <a:t>2- </a:t>
            </a:r>
            <a:r>
              <a:rPr lang="ar-IQ" sz="2400" dirty="0"/>
              <a:t>حرمة المحفوظات </a:t>
            </a:r>
            <a:r>
              <a:rPr lang="ar-IQ" sz="2400" dirty="0" smtClean="0"/>
              <a:t>والوثائق. </a:t>
            </a:r>
            <a:endParaRPr lang="ar-IQ" sz="2400" dirty="0"/>
          </a:p>
          <a:p>
            <a:pPr algn="r"/>
            <a:r>
              <a:rPr lang="ar-IQ" sz="2400" dirty="0" smtClean="0"/>
              <a:t>3- الإعفاء </a:t>
            </a:r>
            <a:r>
              <a:rPr lang="ar-IQ" sz="2400" dirty="0"/>
              <a:t>من الضرائب والرسوم </a:t>
            </a:r>
            <a:r>
              <a:rPr lang="ar-IQ" sz="2400" dirty="0" smtClean="0"/>
              <a:t>.</a:t>
            </a:r>
            <a:endParaRPr lang="ar-IQ" sz="2400" dirty="0"/>
          </a:p>
          <a:p>
            <a:pPr algn="r"/>
            <a:r>
              <a:rPr lang="ar-IQ" sz="2400" b="1" dirty="0" smtClean="0"/>
              <a:t>ثانيا</a:t>
            </a:r>
            <a:r>
              <a:rPr lang="ar-IQ" sz="2400" b="1" dirty="0"/>
              <a:t>/ حصانات القناصل الفخريين </a:t>
            </a:r>
            <a:r>
              <a:rPr lang="ar-IQ" sz="2400" b="1" dirty="0" smtClean="0"/>
              <a:t>وامتيازاتهم: </a:t>
            </a:r>
            <a:endParaRPr lang="ar-IQ" sz="2400" b="1" dirty="0"/>
          </a:p>
          <a:p>
            <a:pPr algn="r"/>
            <a:r>
              <a:rPr lang="ar-IQ" sz="2400" b="1" dirty="0" smtClean="0"/>
              <a:t>1</a:t>
            </a:r>
            <a:r>
              <a:rPr lang="ar-IQ" sz="2400" dirty="0" smtClean="0"/>
              <a:t>- </a:t>
            </a:r>
            <a:r>
              <a:rPr lang="ar-IQ" sz="2400" dirty="0"/>
              <a:t>الحصانة </a:t>
            </a:r>
            <a:r>
              <a:rPr lang="ar-IQ" sz="2400" dirty="0" smtClean="0"/>
              <a:t>القضائية. </a:t>
            </a:r>
            <a:endParaRPr lang="ar-IQ" sz="2400" dirty="0"/>
          </a:p>
          <a:p>
            <a:pPr algn="r"/>
            <a:r>
              <a:rPr lang="ar-IQ" sz="2400" dirty="0" smtClean="0"/>
              <a:t>2- الإعفاء </a:t>
            </a:r>
            <a:r>
              <a:rPr lang="ar-IQ" sz="2400" dirty="0"/>
              <a:t>من </a:t>
            </a:r>
            <a:r>
              <a:rPr lang="ar-IQ" sz="2400" dirty="0" smtClean="0"/>
              <a:t>الخدمة. </a:t>
            </a:r>
            <a:endParaRPr lang="ar-IQ" sz="2400" dirty="0"/>
          </a:p>
          <a:p>
            <a:pPr algn="r"/>
            <a:r>
              <a:rPr lang="ar-IQ" sz="2400" dirty="0" smtClean="0"/>
              <a:t>3- الإعفاء </a:t>
            </a:r>
            <a:r>
              <a:rPr lang="ar-IQ" sz="2400" dirty="0"/>
              <a:t>من قيود تسجيل </a:t>
            </a:r>
            <a:r>
              <a:rPr lang="ar-IQ" sz="2400" dirty="0" smtClean="0"/>
              <a:t>الأجانب. </a:t>
            </a:r>
            <a:endParaRPr lang="ar-IQ" sz="2400" dirty="0"/>
          </a:p>
          <a:p>
            <a:pPr algn="r"/>
            <a:r>
              <a:rPr lang="ar-IQ" sz="2400" dirty="0" smtClean="0"/>
              <a:t>4- الإعفاء </a:t>
            </a:r>
            <a:r>
              <a:rPr lang="ar-IQ" sz="2400" dirty="0"/>
              <a:t>من </a:t>
            </a:r>
            <a:r>
              <a:rPr lang="ar-IQ" sz="2400" dirty="0" smtClean="0"/>
              <a:t>الضرائب.</a:t>
            </a:r>
          </a:p>
          <a:p>
            <a:pPr algn="r"/>
            <a:r>
              <a:rPr lang="ar-IQ" sz="2400" dirty="0" smtClean="0"/>
              <a:t> </a:t>
            </a:r>
          </a:p>
          <a:p>
            <a:pPr algn="r"/>
            <a:endParaRPr lang="ar-IQ" sz="2400" dirty="0"/>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B6F13958-45F2-48C4-96B4-5F510ED53055}" type="slidenum">
              <a:rPr lang="ar-SA"/>
              <a:pPr>
                <a:defRPr/>
              </a:pPr>
              <a:t>154</a:t>
            </a:fld>
            <a:endParaRPr lang="en-US"/>
          </a:p>
        </p:txBody>
      </p:sp>
      <p:sp>
        <p:nvSpPr>
          <p:cNvPr id="158722" name="Rectangle 2"/>
          <p:cNvSpPr>
            <a:spLocks noGrp="1" noChangeArrowheads="1"/>
          </p:cNvSpPr>
          <p:nvPr>
            <p:ph type="title"/>
          </p:nvPr>
        </p:nvSpPr>
        <p:spPr>
          <a:xfrm>
            <a:off x="395288" y="928678"/>
            <a:ext cx="8229600" cy="1143000"/>
          </a:xfrm>
        </p:spPr>
        <p:txBody>
          <a:bodyPr/>
          <a:lstStyle/>
          <a:p>
            <a:pPr algn="ctr" rtl="1" eaLnBrk="1" hangingPunct="1"/>
            <a:r>
              <a:rPr lang="ar-IQ" sz="4000" dirty="0" smtClean="0"/>
              <a:t/>
            </a:r>
            <a:br>
              <a:rPr lang="ar-IQ" sz="4000" dirty="0" smtClean="0"/>
            </a:br>
            <a:r>
              <a:rPr lang="ar-IQ" sz="3600" b="1" dirty="0" smtClean="0"/>
              <a:t/>
            </a:r>
            <a:br>
              <a:rPr lang="ar-IQ" sz="3600" b="1" dirty="0" smtClean="0"/>
            </a:br>
            <a:r>
              <a:rPr lang="ar-IQ" sz="3600" b="1" dirty="0" smtClean="0"/>
              <a:t>حصانات وامتيازات  القناصل الفخريين</a:t>
            </a:r>
            <a:r>
              <a:rPr lang="ar-IQ" dirty="0" smtClean="0"/>
              <a:t> </a:t>
            </a:r>
            <a:r>
              <a:rPr lang="en-US" b="1" dirty="0" smtClean="0">
                <a:solidFill>
                  <a:schemeClr val="tx1"/>
                </a:solidFill>
              </a:rPr>
              <a:t/>
            </a:r>
            <a:br>
              <a:rPr lang="en-US" b="1" dirty="0" smtClean="0">
                <a:solidFill>
                  <a:schemeClr val="tx1"/>
                </a:solidFill>
              </a:rPr>
            </a:br>
            <a:r>
              <a:rPr lang="ar-IQ" dirty="0" smtClean="0"/>
              <a:t> </a:t>
            </a:r>
            <a:r>
              <a:rPr lang="ar-IQ" sz="4000" dirty="0" smtClean="0"/>
              <a:t> </a:t>
            </a:r>
            <a:endParaRPr lang="en-US" sz="4000" dirty="0" smtClean="0"/>
          </a:p>
        </p:txBody>
      </p:sp>
      <p:sp>
        <p:nvSpPr>
          <p:cNvPr id="158723" name="Rectangle 3"/>
          <p:cNvSpPr>
            <a:spLocks noGrp="1" noChangeArrowheads="1"/>
          </p:cNvSpPr>
          <p:nvPr>
            <p:ph idx="1"/>
          </p:nvPr>
        </p:nvSpPr>
        <p:spPr/>
        <p:txBody>
          <a:bodyPr/>
          <a:lstStyle/>
          <a:p>
            <a:pPr algn="ctr" eaLnBrk="1" hangingPunct="1"/>
            <a:endParaRPr lang="ar-IQ" dirty="0" smtClean="0">
              <a:ea typeface="Majalla UI"/>
            </a:endParaRPr>
          </a:p>
          <a:p>
            <a:pPr algn="ctr" eaLnBrk="1" hangingPunct="1"/>
            <a:endParaRPr lang="ar-IQ" dirty="0" smtClean="0">
              <a:ea typeface="Majalla UI"/>
            </a:endParaRPr>
          </a:p>
        </p:txBody>
      </p:sp>
      <p:sp>
        <p:nvSpPr>
          <p:cNvPr id="154626" name="Date Placeholder 3"/>
          <p:cNvSpPr>
            <a:spLocks noGrp="1"/>
          </p:cNvSpPr>
          <p:nvPr>
            <p:ph type="dt" sz="quarter" idx="10"/>
          </p:nvPr>
        </p:nvSpPr>
        <p:spPr/>
        <p:txBody>
          <a:bodyPr/>
          <a:lstStyle/>
          <a:p>
            <a:pPr>
              <a:defRPr/>
            </a:pPr>
            <a:fld id="{BEF52925-9CB3-4238-BBFF-DB0E0BCCBEF7}" type="datetime1">
              <a:rPr lang="en-US"/>
              <a:pPr>
                <a:defRPr/>
              </a:pPr>
              <a:t>9/8/2022</a:t>
            </a:fld>
            <a:endParaRPr lang="en-US"/>
          </a:p>
        </p:txBody>
      </p:sp>
      <p:sp>
        <p:nvSpPr>
          <p:cNvPr id="15462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63B0A28-9D48-46EC-800D-11EF525307BC}" type="slidenum">
              <a:rPr lang="ar-SA" sz="1200">
                <a:solidFill>
                  <a:schemeClr val="tx2">
                    <a:shade val="90000"/>
                  </a:schemeClr>
                </a:solidFill>
                <a:latin typeface="Arial" charset="0"/>
                <a:cs typeface="Arial" charset="0"/>
              </a:rPr>
              <a:pPr algn="r">
                <a:defRPr/>
              </a:pPr>
              <a:t>154</a:t>
            </a:fld>
            <a:endParaRPr lang="en-US" sz="1200">
              <a:solidFill>
                <a:schemeClr val="tx2">
                  <a:shade val="90000"/>
                </a:schemeClr>
              </a:solidFill>
              <a:latin typeface="Arial" charset="0"/>
              <a:cs typeface="Arial" charset="0"/>
            </a:endParaRPr>
          </a:p>
        </p:txBody>
      </p:sp>
      <p:sp>
        <p:nvSpPr>
          <p:cNvPr id="158726" name="AutoShape 4"/>
          <p:cNvSpPr>
            <a:spLocks noChangeArrowheads="1"/>
          </p:cNvSpPr>
          <p:nvPr/>
        </p:nvSpPr>
        <p:spPr bwMode="auto">
          <a:xfrm>
            <a:off x="971550" y="5094288"/>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158727" name="Rectangle 5"/>
          <p:cNvSpPr>
            <a:spLocks noChangeArrowheads="1"/>
          </p:cNvSpPr>
          <p:nvPr/>
        </p:nvSpPr>
        <p:spPr bwMode="auto">
          <a:xfrm>
            <a:off x="0" y="1697054"/>
            <a:ext cx="9144000" cy="3323987"/>
          </a:xfrm>
          <a:prstGeom prst="rect">
            <a:avLst/>
          </a:prstGeom>
          <a:noFill/>
          <a:ln w="9525" algn="ctr">
            <a:noFill/>
            <a:miter lim="800000"/>
            <a:headEnd/>
            <a:tailEnd/>
          </a:ln>
        </p:spPr>
        <p:txBody>
          <a:bodyPr>
            <a:spAutoFit/>
          </a:bodyPr>
          <a:lstStyle/>
          <a:p>
            <a:pPr algn="r"/>
            <a:r>
              <a:rPr lang="ar-IQ" sz="1800" b="1" dirty="0"/>
              <a:t>                              </a:t>
            </a:r>
            <a:endParaRPr lang="en-US" sz="2400" dirty="0"/>
          </a:p>
          <a:p>
            <a:pPr algn="r"/>
            <a:r>
              <a:rPr lang="ar-IQ" sz="2400" b="1" dirty="0" smtClean="0"/>
              <a:t>ثالثا</a:t>
            </a:r>
            <a:r>
              <a:rPr lang="ar-IQ" sz="2400" b="1" dirty="0"/>
              <a:t>/ حصانات وامتيازات</a:t>
            </a:r>
            <a:r>
              <a:rPr lang="ar-SA" sz="2400" b="1" dirty="0"/>
              <a:t> </a:t>
            </a:r>
            <a:r>
              <a:rPr lang="ar-IQ" sz="2400" b="1" dirty="0"/>
              <a:t>رعايا دولة </a:t>
            </a:r>
            <a:r>
              <a:rPr lang="ar-IQ" sz="2400" b="1" dirty="0" smtClean="0"/>
              <a:t>الإقامة أو </a:t>
            </a:r>
            <a:r>
              <a:rPr lang="ar-IQ" sz="2400" b="1" dirty="0"/>
              <a:t>المقيمين الدائمين  :-</a:t>
            </a:r>
          </a:p>
          <a:p>
            <a:pPr algn="r"/>
            <a:r>
              <a:rPr lang="ar-IQ" sz="2400" dirty="0" smtClean="0"/>
              <a:t>1- </a:t>
            </a:r>
            <a:r>
              <a:rPr lang="ar-IQ" sz="2400" dirty="0"/>
              <a:t>في هذه الحالة لا يستفيد </a:t>
            </a:r>
            <a:r>
              <a:rPr lang="ar-IQ" sz="2400" dirty="0" smtClean="0"/>
              <a:t>إلا </a:t>
            </a:r>
            <a:r>
              <a:rPr lang="ar-IQ" sz="2400" dirty="0"/>
              <a:t>من الحصانة القضائية والحرمة الشخصية </a:t>
            </a:r>
            <a:r>
              <a:rPr lang="ar-IQ" sz="2400" dirty="0" smtClean="0"/>
              <a:t>عن الإعمال </a:t>
            </a:r>
            <a:r>
              <a:rPr lang="ar-IQ" sz="2400" dirty="0"/>
              <a:t>الرسمية </a:t>
            </a:r>
          </a:p>
          <a:p>
            <a:pPr algn="r"/>
            <a:r>
              <a:rPr lang="ar-IQ" sz="2400" dirty="0" smtClean="0"/>
              <a:t>2- أحيانا </a:t>
            </a:r>
            <a:r>
              <a:rPr lang="ar-IQ" sz="2400" dirty="0"/>
              <a:t>دولة </a:t>
            </a:r>
            <a:r>
              <a:rPr lang="ar-IQ" sz="2400" dirty="0" smtClean="0"/>
              <a:t>الإقامة </a:t>
            </a:r>
            <a:r>
              <a:rPr lang="ar-IQ" sz="2400" dirty="0"/>
              <a:t>تمنح تسهيلات </a:t>
            </a:r>
            <a:r>
              <a:rPr lang="ar-IQ" sz="2400" dirty="0" smtClean="0"/>
              <a:t>إضافية. </a:t>
            </a:r>
            <a:endParaRPr lang="ar-IQ" sz="2400" dirty="0"/>
          </a:p>
          <a:p>
            <a:pPr algn="r"/>
            <a:r>
              <a:rPr lang="ar-IQ" sz="2400" dirty="0" smtClean="0"/>
              <a:t>3- </a:t>
            </a:r>
            <a:r>
              <a:rPr lang="ar-IQ" sz="2400" dirty="0"/>
              <a:t>لا يجبر على </a:t>
            </a:r>
            <a:r>
              <a:rPr lang="ar-IQ" sz="2400" dirty="0" smtClean="0"/>
              <a:t>الإدلاء </a:t>
            </a:r>
            <a:r>
              <a:rPr lang="ar-IQ" sz="2400" dirty="0"/>
              <a:t>بالشهادة عن وقائع تتعلق بممارسة </a:t>
            </a:r>
            <a:r>
              <a:rPr lang="ar-IQ" sz="2400" dirty="0" smtClean="0"/>
              <a:t>الإعمال الرسمية.</a:t>
            </a:r>
            <a:endParaRPr lang="ar-IQ" sz="2400" dirty="0"/>
          </a:p>
          <a:p>
            <a:pPr algn="r"/>
            <a:r>
              <a:rPr lang="ar-IQ" sz="2400" b="1" dirty="0" smtClean="0"/>
              <a:t>رابعا</a:t>
            </a:r>
            <a:r>
              <a:rPr lang="ar-IQ" sz="2400" b="1" dirty="0"/>
              <a:t>/ التنازل عن الحصانة :-</a:t>
            </a:r>
          </a:p>
          <a:p>
            <a:pPr algn="r"/>
            <a:r>
              <a:rPr lang="ar-IQ" sz="2400" dirty="0" smtClean="0"/>
              <a:t>1-  </a:t>
            </a:r>
            <a:r>
              <a:rPr lang="ar-IQ" sz="2400" dirty="0"/>
              <a:t>تطبق نفس شروط التنازل عن الحصانة </a:t>
            </a:r>
            <a:r>
              <a:rPr lang="ar-IQ" sz="2400" dirty="0" smtClean="0"/>
              <a:t>الدبلوماسية. </a:t>
            </a:r>
            <a:endParaRPr lang="ar-IQ" sz="2400" dirty="0"/>
          </a:p>
          <a:p>
            <a:pPr algn="r"/>
            <a:r>
              <a:rPr lang="ar-IQ" sz="2400" dirty="0" smtClean="0"/>
              <a:t>2-  </a:t>
            </a:r>
            <a:r>
              <a:rPr lang="ar-IQ" sz="2400" dirty="0"/>
              <a:t>يشمل التنازل عن الحصانات المتعلقة </a:t>
            </a:r>
            <a:r>
              <a:rPr lang="ar-IQ" sz="2400" dirty="0" smtClean="0"/>
              <a:t>بالإعمال </a:t>
            </a:r>
            <a:r>
              <a:rPr lang="ar-IQ" sz="2400" dirty="0"/>
              <a:t>الرسمية </a:t>
            </a:r>
            <a:r>
              <a:rPr lang="ar-IQ" sz="2400" dirty="0" smtClean="0"/>
              <a:t>أيضا </a:t>
            </a:r>
            <a:r>
              <a:rPr lang="ar-IQ" sz="2400" dirty="0"/>
              <a:t>لا فقط </a:t>
            </a:r>
            <a:r>
              <a:rPr lang="ar-IQ" sz="2400" dirty="0" smtClean="0"/>
              <a:t>الجرائم والمخالفات.    </a:t>
            </a:r>
            <a:endParaRPr lang="ar-IQ" sz="2400" dirty="0"/>
          </a:p>
          <a:p>
            <a:pPr algn="r"/>
            <a:r>
              <a:rPr lang="ar-IQ" sz="2400" b="1" dirty="0"/>
              <a:t>         </a:t>
            </a:r>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7"/>
          <p:cNvSpPr>
            <a:spLocks noGrp="1"/>
          </p:cNvSpPr>
          <p:nvPr>
            <p:ph type="sldNum" sz="quarter" idx="12"/>
          </p:nvPr>
        </p:nvSpPr>
        <p:spPr/>
        <p:txBody>
          <a:bodyPr/>
          <a:lstStyle/>
          <a:p>
            <a:pPr>
              <a:defRPr/>
            </a:pPr>
            <a:fld id="{B8394097-35D2-49B2-A1BC-CCAAF23FCE59}" type="slidenum">
              <a:rPr lang="ar-SA"/>
              <a:pPr>
                <a:defRPr/>
              </a:pPr>
              <a:t>155</a:t>
            </a:fld>
            <a:endParaRPr lang="en-US"/>
          </a:p>
        </p:txBody>
      </p:sp>
      <p:sp>
        <p:nvSpPr>
          <p:cNvPr id="415746" name="Rectangle 2"/>
          <p:cNvSpPr>
            <a:spLocks noGrp="1" noChangeArrowheads="1"/>
          </p:cNvSpPr>
          <p:nvPr>
            <p:ph type="title" idx="4294967295"/>
          </p:nvPr>
        </p:nvSpPr>
        <p:spPr>
          <a:xfrm>
            <a:off x="900113" y="1000108"/>
            <a:ext cx="7724775" cy="1223962"/>
          </a:xfrm>
        </p:spPr>
        <p:txBody>
          <a:bodyPr/>
          <a:lstStyle/>
          <a:p>
            <a:pPr algn="ctr" rtl="1" eaLnBrk="1" hangingPunct="1"/>
            <a:r>
              <a:rPr lang="ar-IQ" sz="4000" dirty="0" smtClean="0"/>
              <a:t/>
            </a:r>
            <a:br>
              <a:rPr lang="ar-IQ" sz="4000" dirty="0" smtClean="0"/>
            </a:br>
            <a:r>
              <a:rPr lang="ar-IQ" sz="4000" dirty="0" smtClean="0"/>
              <a:t>ف/ الرابع عشر </a:t>
            </a:r>
            <a:br>
              <a:rPr lang="ar-IQ" sz="4000" dirty="0" smtClean="0"/>
            </a:br>
            <a:r>
              <a:rPr lang="ar-IQ" sz="2800" dirty="0" smtClean="0"/>
              <a:t>حصانات وامتيازات  القناصل الفخريين </a:t>
            </a:r>
            <a:r>
              <a:rPr lang="en-US" sz="2800" b="1" dirty="0" smtClean="0">
                <a:solidFill>
                  <a:schemeClr val="tx1"/>
                </a:solidFill>
              </a:rPr>
              <a:t/>
            </a:r>
            <a:br>
              <a:rPr lang="en-US" sz="2800" b="1" dirty="0" smtClean="0">
                <a:solidFill>
                  <a:schemeClr val="tx1"/>
                </a:solidFill>
              </a:rPr>
            </a:br>
            <a:endParaRPr lang="en-US" sz="4000" dirty="0" smtClean="0"/>
          </a:p>
        </p:txBody>
      </p:sp>
      <p:sp>
        <p:nvSpPr>
          <p:cNvPr id="415747" name="Rectangle 3"/>
          <p:cNvSpPr>
            <a:spLocks noGrp="1" noChangeArrowheads="1"/>
          </p:cNvSpPr>
          <p:nvPr>
            <p:ph idx="4294967295"/>
          </p:nvPr>
        </p:nvSpPr>
        <p:spPr>
          <a:xfrm>
            <a:off x="468313" y="1773238"/>
            <a:ext cx="8229600" cy="4389437"/>
          </a:xfrm>
        </p:spPr>
        <p:txBody>
          <a:bodyPr/>
          <a:lstStyle/>
          <a:p>
            <a:pPr algn="r" rtl="1" eaLnBrk="1" hangingPunct="1"/>
            <a:endParaRPr lang="ar-IQ" dirty="0" smtClean="0">
              <a:ea typeface="Majalla UI"/>
            </a:endParaRPr>
          </a:p>
          <a:p>
            <a:pPr algn="r" rtl="1" eaLnBrk="1" hangingPunct="1"/>
            <a:endParaRPr lang="ar-IQ" dirty="0" smtClean="0">
              <a:ea typeface="Majalla UI"/>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63EBA95A-4624-4E59-A89A-7B95581ACE4B}" type="datetime1">
              <a:rPr lang="en-US" sz="1200">
                <a:solidFill>
                  <a:srgbClr val="045C75"/>
                </a:solidFill>
              </a:rPr>
              <a:pPr algn="r"/>
              <a:t>9/8/2022</a:t>
            </a:fld>
            <a:endParaRPr lang="en-US" sz="1200">
              <a:solidFill>
                <a:srgbClr val="045C75"/>
              </a:solidFill>
            </a:endParaRPr>
          </a:p>
        </p:txBody>
      </p:sp>
      <p:sp>
        <p:nvSpPr>
          <p:cNvPr id="415750" name="AutoShape 4"/>
          <p:cNvSpPr>
            <a:spLocks noChangeArrowheads="1"/>
          </p:cNvSpPr>
          <p:nvPr/>
        </p:nvSpPr>
        <p:spPr bwMode="auto">
          <a:xfrm>
            <a:off x="971550" y="50212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15751" name="Rectangle 5"/>
          <p:cNvSpPr>
            <a:spLocks noChangeArrowheads="1"/>
          </p:cNvSpPr>
          <p:nvPr/>
        </p:nvSpPr>
        <p:spPr bwMode="auto">
          <a:xfrm>
            <a:off x="0" y="1878821"/>
            <a:ext cx="9144000" cy="3323987"/>
          </a:xfrm>
          <a:prstGeom prst="rect">
            <a:avLst/>
          </a:prstGeom>
          <a:noFill/>
          <a:ln w="9525" algn="ctr">
            <a:noFill/>
            <a:miter lim="800000"/>
            <a:headEnd/>
            <a:tailEnd/>
          </a:ln>
        </p:spPr>
        <p:txBody>
          <a:bodyPr>
            <a:spAutoFit/>
          </a:bodyPr>
          <a:lstStyle/>
          <a:p>
            <a:pPr algn="r"/>
            <a:r>
              <a:rPr lang="ar-IQ" sz="1800" b="1" dirty="0"/>
              <a:t>                              </a:t>
            </a:r>
            <a:endParaRPr lang="en-US" sz="2400" dirty="0"/>
          </a:p>
          <a:p>
            <a:pPr algn="r"/>
            <a:r>
              <a:rPr lang="ar-IQ" sz="2400" b="1" dirty="0"/>
              <a:t>                             </a:t>
            </a:r>
            <a:endParaRPr lang="ar-SA" sz="2400" b="1" dirty="0"/>
          </a:p>
          <a:p>
            <a:pPr algn="r"/>
            <a:endParaRPr lang="ar-SA" sz="2400" b="1" dirty="0"/>
          </a:p>
          <a:p>
            <a:pPr algn="r"/>
            <a:r>
              <a:rPr lang="ar-SA" sz="2400" b="1" dirty="0" smtClean="0"/>
              <a:t>اغلب قواعدها تعتمد على القواعد المقررة بالنسبة لحصانات وامتيازات القناصل الرسميين  مع وجود بعض الاستثناءات</a:t>
            </a:r>
            <a:r>
              <a:rPr lang="ar-IQ" sz="2400" b="1" dirty="0" smtClean="0"/>
              <a:t>.</a:t>
            </a:r>
            <a:endParaRPr lang="ar-SA" sz="2400" b="1" dirty="0"/>
          </a:p>
          <a:p>
            <a:pPr algn="r"/>
            <a:endParaRPr lang="ar-SA" sz="2400" b="1" dirty="0"/>
          </a:p>
          <a:p>
            <a:r>
              <a:rPr lang="ar-IQ" sz="2400" b="1" dirty="0"/>
              <a:t>                                  </a:t>
            </a:r>
            <a:endParaRPr lang="ar-SA" sz="2400" b="1" dirty="0"/>
          </a:p>
          <a:p>
            <a:endParaRPr lang="ar-SA" sz="2400" b="1" dirty="0"/>
          </a:p>
          <a:p>
            <a:r>
              <a:rPr lang="ar-SA" sz="2400" b="1" dirty="0"/>
              <a:t>  </a:t>
            </a:r>
            <a:r>
              <a:rPr lang="ar-IQ" sz="2400" b="1" dirty="0"/>
              <a:t>انتهى المنهج بعون الله تعالى </a:t>
            </a:r>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D50AD0F-86D2-43DD-979D-DB3DBB9D3E4B}" type="slidenum">
              <a:rPr lang="ar-SA"/>
              <a:pPr>
                <a:defRPr/>
              </a:pPr>
              <a:t>156</a:t>
            </a:fld>
            <a:endParaRPr lang="en-US"/>
          </a:p>
        </p:txBody>
      </p:sp>
      <p:sp>
        <p:nvSpPr>
          <p:cNvPr id="417794" name="Rectangle 2"/>
          <p:cNvSpPr>
            <a:spLocks noGrp="1" noChangeArrowheads="1"/>
          </p:cNvSpPr>
          <p:nvPr>
            <p:ph type="title" idx="4294967295"/>
          </p:nvPr>
        </p:nvSpPr>
        <p:spPr>
          <a:xfrm>
            <a:off x="900113" y="1781192"/>
            <a:ext cx="7724775" cy="4005262"/>
          </a:xfrm>
        </p:spPr>
        <p:txBody>
          <a:bodyPr/>
          <a:lstStyle/>
          <a:p>
            <a:pPr algn="r" rtl="1" eaLnBrk="1" hangingPunct="1"/>
            <a:r>
              <a:rPr lang="ar-SA" sz="2000" b="1" dirty="0" smtClean="0">
                <a:solidFill>
                  <a:schemeClr val="tx1"/>
                </a:solidFill>
                <a:cs typeface="Arial" pitchFamily="34" charset="0"/>
              </a:rPr>
              <a:t>                                      </a:t>
            </a:r>
            <a:r>
              <a:rPr lang="ar-IQ" sz="2000" b="1" dirty="0" smtClean="0">
                <a:solidFill>
                  <a:schemeClr val="tx1"/>
                </a:solidFill>
                <a:cs typeface="Arial" pitchFamily="34" charset="0"/>
              </a:rPr>
              <a:t>  </a:t>
            </a:r>
            <a:r>
              <a:rPr lang="ar-SA" sz="2000" b="1" dirty="0" smtClean="0">
                <a:solidFill>
                  <a:schemeClr val="tx1"/>
                </a:solidFill>
                <a:cs typeface="Arial" pitchFamily="34" charset="0"/>
              </a:rPr>
              <a:t>  ملحق دراسي  </a:t>
            </a:r>
            <a:br>
              <a:rPr lang="ar-SA" sz="2000" b="1" dirty="0" smtClean="0">
                <a:solidFill>
                  <a:schemeClr val="tx1"/>
                </a:solidFill>
                <a:cs typeface="Arial" pitchFamily="34" charset="0"/>
              </a:rPr>
            </a:br>
            <a:r>
              <a:rPr lang="ar-SA" sz="2000" b="1" dirty="0" smtClean="0">
                <a:solidFill>
                  <a:schemeClr val="tx1"/>
                </a:solidFill>
                <a:cs typeface="Arial" pitchFamily="34" charset="0"/>
              </a:rPr>
              <a:t>                                       المفاوضات الدولية </a:t>
            </a:r>
            <a:br>
              <a:rPr lang="ar-SA" sz="2000" b="1" dirty="0" smtClean="0">
                <a:solidFill>
                  <a:schemeClr val="tx1"/>
                </a:solidFill>
                <a:cs typeface="Arial" pitchFamily="34" charset="0"/>
              </a:rPr>
            </a:br>
            <a:r>
              <a:rPr lang="ar-SA" sz="2000" b="1" dirty="0" smtClean="0">
                <a:solidFill>
                  <a:schemeClr val="tx1"/>
                </a:solidFill>
                <a:cs typeface="Arial" pitchFamily="34" charset="0"/>
              </a:rPr>
              <a:t> مقدمة تمهيدية :</a:t>
            </a:r>
            <a:r>
              <a:rPr lang="ar-IQ" sz="2000" b="1" dirty="0" smtClean="0">
                <a:solidFill>
                  <a:schemeClr val="tx1"/>
                </a:solidFill>
                <a:cs typeface="Arial" pitchFamily="34" charset="0"/>
              </a:rPr>
              <a:t>                              </a:t>
            </a:r>
            <a:br>
              <a:rPr lang="ar-IQ" sz="2000" b="1" dirty="0" smtClean="0">
                <a:solidFill>
                  <a:schemeClr val="tx1"/>
                </a:solidFill>
                <a:cs typeface="Arial" pitchFamily="34" charset="0"/>
              </a:rPr>
            </a:br>
            <a:r>
              <a:rPr lang="ar-SA" sz="2000" dirty="0" smtClean="0">
                <a:solidFill>
                  <a:schemeClr val="tx1"/>
                </a:solidFill>
                <a:cs typeface="Arial" pitchFamily="34" charset="0"/>
              </a:rPr>
              <a:t>التفاوض هو واقع من الحياة لأن كل واحد منا يتفاوض يوميا على أمر ما </a:t>
            </a:r>
            <a:r>
              <a:rPr lang="ar-SA" sz="2000" dirty="0" err="1" smtClean="0">
                <a:solidFill>
                  <a:schemeClr val="tx1"/>
                </a:solidFill>
                <a:cs typeface="Arial" pitchFamily="34" charset="0"/>
              </a:rPr>
              <a:t>يهمه</a:t>
            </a:r>
            <a:r>
              <a:rPr lang="ar-SA" sz="2000" dirty="0" smtClean="0">
                <a:solidFill>
                  <a:schemeClr val="tx1"/>
                </a:solidFill>
                <a:cs typeface="Arial" pitchFamily="34" charset="0"/>
              </a:rPr>
              <a:t> . فالشاب يتفاوض مع زميله حول كيفية تنظيم سفرة طلابية جماعية لزملائهم .والوالد يتفاوض مع أولاده  حول كيفية توزيع مهام البيت بينهم .</a:t>
            </a:r>
            <a:br>
              <a:rPr lang="ar-SA" sz="2000" dirty="0" smtClean="0">
                <a:solidFill>
                  <a:schemeClr val="tx1"/>
                </a:solidFill>
                <a:cs typeface="Arial" pitchFamily="34" charset="0"/>
              </a:rPr>
            </a:br>
            <a:r>
              <a:rPr lang="ar-SA" sz="2000" dirty="0" smtClean="0">
                <a:solidFill>
                  <a:schemeClr val="tx1"/>
                </a:solidFill>
                <a:cs typeface="Arial" pitchFamily="34" charset="0"/>
              </a:rPr>
              <a:t>والتفاوض من حيث انه علم يتعلق بقضايا جوهرية لبناء المجتمعات على النحو الأفضل . </a:t>
            </a:r>
            <a:r>
              <a:rPr lang="ar-IQ" sz="2000" dirty="0" smtClean="0">
                <a:solidFill>
                  <a:schemeClr val="tx1"/>
                </a:solidFill>
                <a:cs typeface="Arial" pitchFamily="34" charset="0"/>
              </a:rPr>
              <a:t/>
            </a:r>
            <a:br>
              <a:rPr lang="ar-IQ" sz="2000" dirty="0" smtClean="0">
                <a:solidFill>
                  <a:schemeClr val="tx1"/>
                </a:solidFill>
                <a:cs typeface="Arial" pitchFamily="34" charset="0"/>
              </a:rPr>
            </a:br>
            <a:r>
              <a:rPr lang="ar-SA" sz="2000" dirty="0" smtClean="0">
                <a:solidFill>
                  <a:schemeClr val="tx1"/>
                </a:solidFill>
                <a:cs typeface="Arial" pitchFamily="34" charset="0"/>
              </a:rPr>
              <a:t>علم نابض بالحياة لأنه يحقق عملية التواصل بين إفراد المجتمع الواحد وبين إفراد المجتمع الدولي . </a:t>
            </a:r>
            <a:br>
              <a:rPr lang="ar-SA" sz="2000" dirty="0" smtClean="0">
                <a:solidFill>
                  <a:schemeClr val="tx1"/>
                </a:solidFill>
                <a:cs typeface="Arial" pitchFamily="34" charset="0"/>
              </a:rPr>
            </a:br>
            <a:r>
              <a:rPr lang="ar-SA" sz="2000" dirty="0" smtClean="0">
                <a:solidFill>
                  <a:schemeClr val="tx1"/>
                </a:solidFill>
                <a:cs typeface="Arial" pitchFamily="34" charset="0"/>
              </a:rPr>
              <a:t>هو العلم الذي يبحث عن أفضل وسائل لتكوين التفاهم بين بني البشر رغم اختلافاتهم ويحاول تجنب الصراعات بينهم . </a:t>
            </a:r>
            <a:r>
              <a:rPr lang="ar-IQ" sz="2000" dirty="0" smtClean="0">
                <a:solidFill>
                  <a:schemeClr val="tx1"/>
                </a:solidFill>
                <a:cs typeface="Arial" pitchFamily="34" charset="0"/>
              </a:rPr>
              <a:t/>
            </a:r>
            <a:br>
              <a:rPr lang="ar-IQ" sz="2000" dirty="0" smtClean="0">
                <a:solidFill>
                  <a:schemeClr val="tx1"/>
                </a:solidFill>
                <a:cs typeface="Arial" pitchFamily="34" charset="0"/>
              </a:rPr>
            </a:br>
            <a:r>
              <a:rPr lang="ar-SA" sz="2000" dirty="0" smtClean="0">
                <a:solidFill>
                  <a:schemeClr val="tx1"/>
                </a:solidFill>
                <a:cs typeface="Arial" pitchFamily="34" charset="0"/>
              </a:rPr>
              <a:t>ومن زاوية دبلوماسية تعد المفاوضات في صلب مهام الدبلوماسية ، وهي لا تقوم إلا حينما تكون هنالك قضية أو مشكلة يريد طرفان دوليان أو أكثر التوصل إلى اتفاق مشترك حولها ، أو إيجاد أرضية مشتركة لكيفية إيجاد الحلول بشأنها . </a:t>
            </a:r>
            <a:br>
              <a:rPr lang="ar-SA" sz="2000" dirty="0" smtClean="0">
                <a:solidFill>
                  <a:schemeClr val="tx1"/>
                </a:solidFill>
                <a:cs typeface="Arial" pitchFamily="34" charset="0"/>
              </a:rPr>
            </a:br>
            <a:r>
              <a:rPr lang="ar-SA" sz="2000" dirty="0" smtClean="0">
                <a:solidFill>
                  <a:schemeClr val="tx1"/>
                </a:solidFill>
                <a:cs typeface="Arial" pitchFamily="34" charset="0"/>
              </a:rPr>
              <a:t/>
            </a:r>
            <a:br>
              <a:rPr lang="ar-SA" sz="2000" dirty="0" smtClean="0">
                <a:solidFill>
                  <a:schemeClr val="tx1"/>
                </a:solidFill>
                <a:cs typeface="Arial" pitchFamily="34" charset="0"/>
              </a:rPr>
            </a:br>
            <a:endParaRPr lang="en-US" sz="2000" dirty="0" smtClean="0">
              <a:solidFill>
                <a:schemeClr val="tx1"/>
              </a:solidFill>
              <a:cs typeface="Arial" pitchFamily="34" charset="0"/>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0B70E877-73FB-47D7-8C0D-197CBBE19231}" type="datetime1">
              <a:rPr lang="en-US" sz="1200">
                <a:solidFill>
                  <a:srgbClr val="045C75"/>
                </a:solidFill>
              </a:rPr>
              <a:pPr algn="r"/>
              <a:t>9/8/2022</a:t>
            </a:fld>
            <a:endParaRPr lang="en-US" sz="1200">
              <a:solidFill>
                <a:srgbClr val="045C75"/>
              </a:solidFill>
            </a:endParaRPr>
          </a:p>
        </p:txBody>
      </p:sp>
      <p:sp>
        <p:nvSpPr>
          <p:cNvPr id="417798" name="AutoShape 4"/>
          <p:cNvSpPr>
            <a:spLocks noChangeArrowheads="1"/>
          </p:cNvSpPr>
          <p:nvPr/>
        </p:nvSpPr>
        <p:spPr bwMode="auto">
          <a:xfrm>
            <a:off x="971550" y="50212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17799" name="Rectangle 5"/>
          <p:cNvSpPr>
            <a:spLocks noChangeArrowheads="1"/>
          </p:cNvSpPr>
          <p:nvPr/>
        </p:nvSpPr>
        <p:spPr bwMode="auto">
          <a:xfrm>
            <a:off x="0" y="476250"/>
            <a:ext cx="9144000" cy="457200"/>
          </a:xfrm>
          <a:prstGeom prst="rect">
            <a:avLst/>
          </a:prstGeom>
          <a:noFill/>
          <a:ln w="9525" algn="ctr">
            <a:noFill/>
            <a:miter lim="800000"/>
            <a:headEnd/>
            <a:tailEnd/>
          </a:ln>
        </p:spPr>
        <p:txBody>
          <a:bodyPr>
            <a:spAutoFit/>
          </a:bodyPr>
          <a:lstStyle/>
          <a:p>
            <a:endParaRPr lang="ar-SA" sz="2400" b="1"/>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0258398-BE87-4E23-AA75-BC5AD5CF08AC}" type="slidenum">
              <a:rPr lang="ar-SA"/>
              <a:pPr>
                <a:defRPr/>
              </a:pPr>
              <a:t>157</a:t>
            </a:fld>
            <a:endParaRPr lang="en-US"/>
          </a:p>
        </p:txBody>
      </p:sp>
      <p:sp>
        <p:nvSpPr>
          <p:cNvPr id="434178" name="Rectangle 2"/>
          <p:cNvSpPr>
            <a:spLocks noGrp="1" noChangeArrowheads="1"/>
          </p:cNvSpPr>
          <p:nvPr>
            <p:ph type="title" idx="4294967295"/>
          </p:nvPr>
        </p:nvSpPr>
        <p:spPr>
          <a:xfrm>
            <a:off x="900113" y="973144"/>
            <a:ext cx="7724775" cy="3384550"/>
          </a:xfrm>
        </p:spPr>
        <p:txBody>
          <a:bodyPr/>
          <a:lstStyle/>
          <a:p>
            <a:pPr algn="r" rtl="1" eaLnBrk="1" hangingPunct="1"/>
            <a:r>
              <a:rPr lang="ar-SA" sz="2400" dirty="0" smtClean="0">
                <a:solidFill>
                  <a:schemeClr val="tx1"/>
                </a:solidFill>
                <a:cs typeface="Arial" pitchFamily="34" charset="0"/>
              </a:rPr>
              <a:t>ا</a:t>
            </a:r>
            <a:r>
              <a:rPr lang="ar-SA" sz="2400" b="1" dirty="0" smtClean="0">
                <a:solidFill>
                  <a:schemeClr val="tx1"/>
                </a:solidFill>
                <a:cs typeface="Arial" pitchFamily="34" charset="0"/>
              </a:rPr>
              <a:t>لهدف من الدراسة :</a:t>
            </a:r>
            <a:br>
              <a:rPr lang="ar-SA" sz="2400" b="1" dirty="0" smtClean="0">
                <a:solidFill>
                  <a:schemeClr val="tx1"/>
                </a:solidFill>
                <a:cs typeface="Arial" pitchFamily="34" charset="0"/>
              </a:rPr>
            </a:br>
            <a:r>
              <a:rPr lang="ar-SA" sz="2400" dirty="0" smtClean="0">
                <a:solidFill>
                  <a:schemeClr val="tx1"/>
                </a:solidFill>
                <a:cs typeface="Arial" pitchFamily="34" charset="0"/>
              </a:rPr>
              <a:t>نظرا لأن المفاوض لا يولد بل يصنع ، فأن هدف هذه الدراسة هو</a:t>
            </a:r>
            <a:r>
              <a:rPr lang="ar-IQ" sz="2400" dirty="0" smtClean="0">
                <a:solidFill>
                  <a:schemeClr val="tx1"/>
                </a:solidFill>
                <a:cs typeface="Arial" pitchFamily="34" charset="0"/>
              </a:rPr>
              <a:t> </a:t>
            </a:r>
            <a:r>
              <a:rPr lang="ar-SA" sz="2400" dirty="0" smtClean="0">
                <a:solidFill>
                  <a:schemeClr val="tx1"/>
                </a:solidFill>
                <a:cs typeface="Arial" pitchFamily="34" charset="0"/>
              </a:rPr>
              <a:t>تحقيق معرفة علمية بالأسس والقواعد العلمية التي يبنى عليها التفاوض والاطلاع على أهم الآليات والسلوكيات المتبعة لنجاح عملية التفاوض بين الإطراف المعنية من اجل تكوين ما يمكن إن نسميه</a:t>
            </a:r>
            <a:r>
              <a:rPr lang="ar-IQ" sz="2400" dirty="0" smtClean="0">
                <a:solidFill>
                  <a:schemeClr val="tx1"/>
                </a:solidFill>
                <a:cs typeface="Arial" pitchFamily="34" charset="0"/>
              </a:rPr>
              <a:t>-</a:t>
            </a:r>
            <a:r>
              <a:rPr lang="ar-SA" sz="2400" dirty="0" smtClean="0">
                <a:solidFill>
                  <a:schemeClr val="tx1"/>
                </a:solidFill>
                <a:cs typeface="Arial" pitchFamily="34" charset="0"/>
              </a:rPr>
              <a:t>بثقافة التفاوض</a:t>
            </a:r>
            <a:r>
              <a:rPr lang="ar-IQ" sz="2400" dirty="0" smtClean="0">
                <a:solidFill>
                  <a:schemeClr val="tx1"/>
                </a:solidFill>
                <a:cs typeface="Arial" pitchFamily="34" charset="0"/>
              </a:rPr>
              <a:t>-</a:t>
            </a:r>
            <a:r>
              <a:rPr lang="ar-SA" sz="2400" dirty="0" smtClean="0">
                <a:solidFill>
                  <a:schemeClr val="tx1"/>
                </a:solidFill>
                <a:cs typeface="Arial" pitchFamily="34" charset="0"/>
              </a:rPr>
              <a:t>بين المهتمين والدارسين له .</a:t>
            </a:r>
            <a:r>
              <a:rPr lang="ar-IQ" sz="2400" dirty="0" smtClean="0">
                <a:solidFill>
                  <a:schemeClr val="tx1"/>
                </a:solidFill>
                <a:cs typeface="Arial" pitchFamily="34" charset="0"/>
              </a:rPr>
              <a:t/>
            </a:r>
            <a:br>
              <a:rPr lang="ar-IQ" sz="2400" dirty="0" smtClean="0">
                <a:solidFill>
                  <a:schemeClr val="tx1"/>
                </a:solidFill>
                <a:cs typeface="Arial" pitchFamily="34" charset="0"/>
              </a:rPr>
            </a:br>
            <a:endParaRPr lang="en-US" sz="2400" dirty="0" smtClean="0">
              <a:solidFill>
                <a:schemeClr val="tx1"/>
              </a:solidFill>
              <a:cs typeface="Arial" pitchFamily="34" charset="0"/>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495DD926-8182-4B00-8D42-42F6F586DD4E}" type="datetime1">
              <a:rPr lang="en-US" sz="1200">
                <a:solidFill>
                  <a:srgbClr val="045C75"/>
                </a:solidFill>
              </a:rPr>
              <a:pPr algn="r"/>
              <a:t>9/8/2022</a:t>
            </a:fld>
            <a:endParaRPr lang="en-US" sz="1200">
              <a:solidFill>
                <a:srgbClr val="045C75"/>
              </a:solidFill>
            </a:endParaRPr>
          </a:p>
        </p:txBody>
      </p:sp>
      <p:sp>
        <p:nvSpPr>
          <p:cNvPr id="434181" name="AutoShape 4"/>
          <p:cNvSpPr>
            <a:spLocks noChangeArrowheads="1"/>
          </p:cNvSpPr>
          <p:nvPr/>
        </p:nvSpPr>
        <p:spPr bwMode="auto">
          <a:xfrm>
            <a:off x="971550" y="50212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34182" name="Rectangle 5"/>
          <p:cNvSpPr>
            <a:spLocks noChangeArrowheads="1"/>
          </p:cNvSpPr>
          <p:nvPr/>
        </p:nvSpPr>
        <p:spPr bwMode="auto">
          <a:xfrm>
            <a:off x="0" y="476250"/>
            <a:ext cx="9144000" cy="457200"/>
          </a:xfrm>
          <a:prstGeom prst="rect">
            <a:avLst/>
          </a:prstGeom>
          <a:noFill/>
          <a:ln w="9525" algn="ctr">
            <a:noFill/>
            <a:miter lim="800000"/>
            <a:headEnd/>
            <a:tailEnd/>
          </a:ln>
        </p:spPr>
        <p:txBody>
          <a:bodyPr>
            <a:spAutoFit/>
          </a:bodyPr>
          <a:lstStyle/>
          <a:p>
            <a:endParaRPr lang="ar-SA" sz="2400" b="1"/>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BE5507C-FEEC-4096-A714-950BF5DEB006}" type="slidenum">
              <a:rPr lang="ar-SA"/>
              <a:pPr>
                <a:defRPr/>
              </a:pPr>
              <a:t>158</a:t>
            </a:fld>
            <a:endParaRPr lang="en-US"/>
          </a:p>
        </p:txBody>
      </p:sp>
      <p:sp>
        <p:nvSpPr>
          <p:cNvPr id="419842" name="Rectangle 2"/>
          <p:cNvSpPr>
            <a:spLocks noGrp="1" noChangeArrowheads="1"/>
          </p:cNvSpPr>
          <p:nvPr>
            <p:ph type="title" idx="4294967295"/>
          </p:nvPr>
        </p:nvSpPr>
        <p:spPr>
          <a:xfrm>
            <a:off x="900113" y="1638316"/>
            <a:ext cx="7724775" cy="4076700"/>
          </a:xfrm>
        </p:spPr>
        <p:txBody>
          <a:bodyPr/>
          <a:lstStyle/>
          <a:p>
            <a:pPr algn="r" rtl="1" eaLnBrk="1" hangingPunct="1"/>
            <a:r>
              <a:rPr lang="ar-SA" sz="2000" b="1" dirty="0" smtClean="0">
                <a:solidFill>
                  <a:schemeClr val="tx1"/>
                </a:solidFill>
                <a:cs typeface="Arial" pitchFamily="34" charset="0"/>
              </a:rPr>
              <a:t>                                        </a:t>
            </a:r>
            <a:r>
              <a:rPr lang="ar-IQ" sz="2000" b="1" dirty="0" smtClean="0">
                <a:solidFill>
                  <a:schemeClr val="tx1"/>
                </a:solidFill>
                <a:cs typeface="Arial" pitchFamily="34" charset="0"/>
              </a:rPr>
              <a:t>  </a:t>
            </a:r>
            <a:r>
              <a:rPr lang="ar-SA" sz="2000" b="1" dirty="0" smtClean="0">
                <a:solidFill>
                  <a:schemeClr val="tx1"/>
                </a:solidFill>
                <a:cs typeface="Arial" pitchFamily="34" charset="0"/>
              </a:rPr>
              <a:t>ملحق دراسي </a:t>
            </a:r>
            <a:br>
              <a:rPr lang="ar-SA" sz="2000" b="1" dirty="0" smtClean="0">
                <a:solidFill>
                  <a:schemeClr val="tx1"/>
                </a:solidFill>
                <a:cs typeface="Arial" pitchFamily="34" charset="0"/>
              </a:rPr>
            </a:br>
            <a:r>
              <a:rPr lang="ar-SA" sz="2000" b="1" dirty="0" smtClean="0">
                <a:solidFill>
                  <a:schemeClr val="tx1"/>
                </a:solidFill>
                <a:cs typeface="Arial" pitchFamily="34" charset="0"/>
              </a:rPr>
              <a:t>                                       المفاوضات الدولية </a:t>
            </a:r>
            <a:br>
              <a:rPr lang="ar-SA" sz="2000" b="1" dirty="0" smtClean="0">
                <a:solidFill>
                  <a:schemeClr val="tx1"/>
                </a:solidFill>
                <a:cs typeface="Arial" pitchFamily="34" charset="0"/>
              </a:rPr>
            </a:br>
            <a:r>
              <a:rPr lang="ar-SA" sz="2000" b="1" dirty="0" smtClean="0">
                <a:solidFill>
                  <a:schemeClr val="tx1"/>
                </a:solidFill>
                <a:cs typeface="Arial" pitchFamily="34" charset="0"/>
              </a:rPr>
              <a:t> أنواع وإشكال المفاوضات الدولية :</a:t>
            </a:r>
            <a:br>
              <a:rPr lang="ar-SA" sz="2000" b="1" dirty="0" smtClean="0">
                <a:solidFill>
                  <a:schemeClr val="tx1"/>
                </a:solidFill>
                <a:cs typeface="Arial" pitchFamily="34" charset="0"/>
              </a:rPr>
            </a:br>
            <a:r>
              <a:rPr lang="ar-IQ" sz="2000" b="1" dirty="0" smtClean="0">
                <a:solidFill>
                  <a:schemeClr val="tx1"/>
                </a:solidFill>
                <a:cs typeface="Arial" pitchFamily="34" charset="0"/>
              </a:rPr>
              <a:t>1</a:t>
            </a:r>
            <a:r>
              <a:rPr lang="ar-SA" sz="2000" b="1" dirty="0" smtClean="0">
                <a:solidFill>
                  <a:schemeClr val="tx1"/>
                </a:solidFill>
                <a:cs typeface="Arial" pitchFamily="34" charset="0"/>
              </a:rPr>
              <a:t>- من حيث عدد الإطراف المشاركة</a:t>
            </a:r>
            <a:r>
              <a:rPr lang="ar-IQ" sz="2000" b="1" dirty="0" smtClean="0">
                <a:solidFill>
                  <a:schemeClr val="tx1"/>
                </a:solidFill>
                <a:cs typeface="Arial" pitchFamily="34" charset="0"/>
              </a:rPr>
              <a:t>:</a:t>
            </a:r>
            <a:r>
              <a:rPr lang="ar-SA" sz="2000" b="1" dirty="0" smtClean="0">
                <a:solidFill>
                  <a:schemeClr val="tx1"/>
                </a:solidFill>
                <a:cs typeface="Arial" pitchFamily="34" charset="0"/>
              </a:rPr>
              <a:t/>
            </a:r>
            <a:br>
              <a:rPr lang="ar-SA" sz="2000" b="1" dirty="0" smtClean="0">
                <a:solidFill>
                  <a:schemeClr val="tx1"/>
                </a:solidFill>
                <a:cs typeface="Arial" pitchFamily="34" charset="0"/>
              </a:rPr>
            </a:br>
            <a:r>
              <a:rPr lang="ar-SA" sz="2000" dirty="0" smtClean="0">
                <a:solidFill>
                  <a:schemeClr val="tx1"/>
                </a:solidFill>
                <a:cs typeface="Arial" pitchFamily="34" charset="0"/>
              </a:rPr>
              <a:t>مفاوضات ثنائية</a:t>
            </a:r>
            <a:r>
              <a:rPr lang="ar-IQ" sz="2000" dirty="0" smtClean="0">
                <a:solidFill>
                  <a:schemeClr val="tx1"/>
                </a:solidFill>
                <a:cs typeface="Arial" pitchFamily="34" charset="0"/>
              </a:rPr>
              <a:t>-</a:t>
            </a:r>
            <a:r>
              <a:rPr lang="ar-SA" sz="2000" dirty="0" smtClean="0">
                <a:solidFill>
                  <a:schemeClr val="tx1"/>
                </a:solidFill>
                <a:cs typeface="Arial" pitchFamily="34" charset="0"/>
              </a:rPr>
              <a:t>ومفاوضات جماعية أو متعددة الإطراف</a:t>
            </a:r>
            <a:r>
              <a:rPr lang="ar-IQ" sz="2000" dirty="0" smtClean="0">
                <a:solidFill>
                  <a:schemeClr val="tx1"/>
                </a:solidFill>
                <a:cs typeface="Arial" pitchFamily="34" charset="0"/>
              </a:rPr>
              <a:t>.</a:t>
            </a:r>
            <a:r>
              <a:rPr lang="ar-SA" sz="2000" dirty="0" smtClean="0">
                <a:solidFill>
                  <a:schemeClr val="tx1"/>
                </a:solidFill>
                <a:cs typeface="Arial" pitchFamily="34" charset="0"/>
              </a:rPr>
              <a:t> </a:t>
            </a:r>
            <a:br>
              <a:rPr lang="ar-SA" sz="2000" dirty="0" smtClean="0">
                <a:solidFill>
                  <a:schemeClr val="tx1"/>
                </a:solidFill>
                <a:cs typeface="Arial" pitchFamily="34" charset="0"/>
              </a:rPr>
            </a:br>
            <a:r>
              <a:rPr lang="ar-SA" sz="2000" dirty="0" smtClean="0">
                <a:solidFill>
                  <a:schemeClr val="tx1"/>
                </a:solidFill>
                <a:cs typeface="Arial" pitchFamily="34" charset="0"/>
              </a:rPr>
              <a:t>2-</a:t>
            </a:r>
            <a:r>
              <a:rPr lang="ar-SA" sz="2000" b="1" dirty="0" smtClean="0">
                <a:solidFill>
                  <a:schemeClr val="tx1"/>
                </a:solidFill>
                <a:cs typeface="Arial" pitchFamily="34" charset="0"/>
              </a:rPr>
              <a:t> من حيث طبيعة الإطراف المشاركة</a:t>
            </a:r>
            <a:r>
              <a:rPr lang="ar-IQ" sz="2000" b="1" dirty="0" smtClean="0">
                <a:solidFill>
                  <a:schemeClr val="tx1"/>
                </a:solidFill>
                <a:cs typeface="Arial" pitchFamily="34" charset="0"/>
              </a:rPr>
              <a:t>:</a:t>
            </a:r>
            <a:r>
              <a:rPr lang="ar-SA" sz="2000" b="1" dirty="0" smtClean="0">
                <a:solidFill>
                  <a:schemeClr val="tx1"/>
                </a:solidFill>
                <a:cs typeface="Arial" pitchFamily="34" charset="0"/>
              </a:rPr>
              <a:t/>
            </a:r>
            <a:br>
              <a:rPr lang="ar-SA" sz="2000" b="1" dirty="0" smtClean="0">
                <a:solidFill>
                  <a:schemeClr val="tx1"/>
                </a:solidFill>
                <a:cs typeface="Arial" pitchFamily="34" charset="0"/>
              </a:rPr>
            </a:br>
            <a:r>
              <a:rPr lang="ar-SA" sz="2000" dirty="0" smtClean="0">
                <a:solidFill>
                  <a:schemeClr val="tx1"/>
                </a:solidFill>
                <a:cs typeface="Arial" pitchFamily="34" charset="0"/>
              </a:rPr>
              <a:t>بين الدول والدول</a:t>
            </a:r>
            <a:r>
              <a:rPr lang="ar-IQ" sz="2000" dirty="0" smtClean="0">
                <a:solidFill>
                  <a:schemeClr val="tx1"/>
                </a:solidFill>
                <a:cs typeface="Arial" pitchFamily="34" charset="0"/>
              </a:rPr>
              <a:t>-</a:t>
            </a:r>
            <a:r>
              <a:rPr lang="ar-SA" sz="2000" dirty="0" smtClean="0">
                <a:solidFill>
                  <a:schemeClr val="tx1"/>
                </a:solidFill>
                <a:cs typeface="Arial" pitchFamily="34" charset="0"/>
              </a:rPr>
              <a:t>بين الدول والمنظمات</a:t>
            </a:r>
            <a:r>
              <a:rPr lang="ar-IQ" sz="2000" dirty="0" smtClean="0">
                <a:solidFill>
                  <a:schemeClr val="tx1"/>
                </a:solidFill>
                <a:cs typeface="Arial" pitchFamily="34" charset="0"/>
              </a:rPr>
              <a:t>-</a:t>
            </a:r>
            <a:r>
              <a:rPr lang="ar-SA" sz="2000" dirty="0" smtClean="0">
                <a:solidFill>
                  <a:schemeClr val="tx1"/>
                </a:solidFill>
                <a:cs typeface="Arial" pitchFamily="34" charset="0"/>
              </a:rPr>
              <a:t>بين المنظمات والمنظمات</a:t>
            </a:r>
            <a:r>
              <a:rPr lang="ar-IQ" sz="2000" dirty="0" smtClean="0">
                <a:solidFill>
                  <a:schemeClr val="tx1"/>
                </a:solidFill>
                <a:cs typeface="Arial" pitchFamily="34" charset="0"/>
              </a:rPr>
              <a:t>-</a:t>
            </a:r>
            <a:r>
              <a:rPr lang="ar-SA" sz="2000" dirty="0" smtClean="0">
                <a:solidFill>
                  <a:schemeClr val="tx1"/>
                </a:solidFill>
                <a:cs typeface="Arial" pitchFamily="34" charset="0"/>
              </a:rPr>
              <a:t>بين الدول والشركات</a:t>
            </a:r>
            <a:r>
              <a:rPr lang="ar-IQ" sz="2000" dirty="0" smtClean="0">
                <a:solidFill>
                  <a:schemeClr val="tx1"/>
                </a:solidFill>
                <a:cs typeface="Arial" pitchFamily="34" charset="0"/>
              </a:rPr>
              <a:t>-</a:t>
            </a:r>
            <a:r>
              <a:rPr lang="ar-SA" sz="2000" dirty="0" smtClean="0">
                <a:solidFill>
                  <a:schemeClr val="tx1"/>
                </a:solidFill>
                <a:cs typeface="Arial" pitchFamily="34" charset="0"/>
              </a:rPr>
              <a:t>بين الشركات نفسها</a:t>
            </a:r>
            <a:r>
              <a:rPr lang="ar-IQ" sz="2000" dirty="0" smtClean="0">
                <a:solidFill>
                  <a:schemeClr val="tx1"/>
                </a:solidFill>
                <a:cs typeface="Arial" pitchFamily="34" charset="0"/>
              </a:rPr>
              <a:t>.</a:t>
            </a:r>
            <a:r>
              <a:rPr lang="ar-SA" sz="2000" dirty="0" smtClean="0">
                <a:solidFill>
                  <a:schemeClr val="tx1"/>
                </a:solidFill>
                <a:cs typeface="Arial" pitchFamily="34" charset="0"/>
              </a:rPr>
              <a:t/>
            </a:r>
            <a:br>
              <a:rPr lang="ar-SA" sz="2000" dirty="0" smtClean="0">
                <a:solidFill>
                  <a:schemeClr val="tx1"/>
                </a:solidFill>
                <a:cs typeface="Arial" pitchFamily="34" charset="0"/>
              </a:rPr>
            </a:br>
            <a:r>
              <a:rPr lang="ar-IQ" sz="2000" dirty="0" smtClean="0">
                <a:solidFill>
                  <a:schemeClr val="tx1"/>
                </a:solidFill>
                <a:cs typeface="Arial" pitchFamily="34" charset="0"/>
              </a:rPr>
              <a:t>3</a:t>
            </a:r>
            <a:r>
              <a:rPr lang="ar-SA" sz="2000" dirty="0" smtClean="0">
                <a:solidFill>
                  <a:schemeClr val="tx1"/>
                </a:solidFill>
                <a:cs typeface="Arial" pitchFamily="34" charset="0"/>
              </a:rPr>
              <a:t>-  </a:t>
            </a:r>
            <a:r>
              <a:rPr lang="ar-SA" sz="2000" b="1" dirty="0" smtClean="0">
                <a:solidFill>
                  <a:schemeClr val="tx1"/>
                </a:solidFill>
                <a:cs typeface="Arial" pitchFamily="34" charset="0"/>
              </a:rPr>
              <a:t>من حيث الموضوع أو المشكلة</a:t>
            </a:r>
            <a:r>
              <a:rPr lang="ar-IQ" sz="2000" b="1" dirty="0" smtClean="0">
                <a:solidFill>
                  <a:schemeClr val="tx1"/>
                </a:solidFill>
                <a:cs typeface="Arial" pitchFamily="34" charset="0"/>
              </a:rPr>
              <a:t>:</a:t>
            </a:r>
            <a:r>
              <a:rPr lang="ar-SA" sz="2000" b="1" dirty="0" smtClean="0">
                <a:solidFill>
                  <a:schemeClr val="tx1"/>
                </a:solidFill>
                <a:cs typeface="Arial" pitchFamily="34" charset="0"/>
              </a:rPr>
              <a:t/>
            </a:r>
            <a:br>
              <a:rPr lang="ar-SA" sz="2000" b="1" dirty="0" smtClean="0">
                <a:solidFill>
                  <a:schemeClr val="tx1"/>
                </a:solidFill>
                <a:cs typeface="Arial" pitchFamily="34" charset="0"/>
              </a:rPr>
            </a:br>
            <a:r>
              <a:rPr lang="ar-SA" sz="2000" dirty="0" smtClean="0">
                <a:solidFill>
                  <a:schemeClr val="tx1"/>
                </a:solidFill>
                <a:cs typeface="Arial" pitchFamily="34" charset="0"/>
              </a:rPr>
              <a:t>مفاوضات سياسية</a:t>
            </a:r>
            <a:r>
              <a:rPr lang="ar-IQ" sz="2000" dirty="0" smtClean="0">
                <a:solidFill>
                  <a:schemeClr val="tx1"/>
                </a:solidFill>
                <a:cs typeface="Arial" pitchFamily="34" charset="0"/>
              </a:rPr>
              <a:t>-</a:t>
            </a:r>
            <a:r>
              <a:rPr lang="ar-SA" sz="2000" dirty="0" smtClean="0">
                <a:solidFill>
                  <a:schemeClr val="tx1"/>
                </a:solidFill>
                <a:cs typeface="Arial" pitchFamily="34" charset="0"/>
              </a:rPr>
              <a:t>ومفاوضات اقتصادية</a:t>
            </a:r>
            <a:r>
              <a:rPr lang="ar-IQ" sz="2000" dirty="0" smtClean="0">
                <a:solidFill>
                  <a:schemeClr val="tx1"/>
                </a:solidFill>
                <a:cs typeface="Arial" pitchFamily="34" charset="0"/>
              </a:rPr>
              <a:t>-</a:t>
            </a:r>
            <a:r>
              <a:rPr lang="ar-SA" sz="2000" dirty="0" smtClean="0">
                <a:solidFill>
                  <a:schemeClr val="tx1"/>
                </a:solidFill>
                <a:cs typeface="Arial" pitchFamily="34" charset="0"/>
              </a:rPr>
              <a:t>ومفاوضات</a:t>
            </a:r>
            <a:r>
              <a:rPr lang="ar-IQ" sz="2000" dirty="0" smtClean="0">
                <a:solidFill>
                  <a:schemeClr val="tx1"/>
                </a:solidFill>
                <a:cs typeface="Arial" pitchFamily="34" charset="0"/>
              </a:rPr>
              <a:t> </a:t>
            </a:r>
            <a:r>
              <a:rPr lang="ar-SA" sz="2000" dirty="0" smtClean="0">
                <a:solidFill>
                  <a:schemeClr val="tx1"/>
                </a:solidFill>
                <a:cs typeface="Arial" pitchFamily="34" charset="0"/>
              </a:rPr>
              <a:t>إستراتيجية</a:t>
            </a:r>
            <a:r>
              <a:rPr lang="ar-IQ" sz="2000" dirty="0" smtClean="0">
                <a:solidFill>
                  <a:schemeClr val="tx1"/>
                </a:solidFill>
                <a:cs typeface="Arial" pitchFamily="34" charset="0"/>
              </a:rPr>
              <a:t>-</a:t>
            </a:r>
            <a:r>
              <a:rPr lang="ar-SA" sz="2000" dirty="0" smtClean="0">
                <a:solidFill>
                  <a:schemeClr val="tx1"/>
                </a:solidFill>
                <a:cs typeface="Arial" pitchFamily="34" charset="0"/>
              </a:rPr>
              <a:t>ومفاوضات حول البيئة . </a:t>
            </a:r>
            <a:br>
              <a:rPr lang="ar-SA" sz="2000" dirty="0" smtClean="0">
                <a:solidFill>
                  <a:schemeClr val="tx1"/>
                </a:solidFill>
                <a:cs typeface="Arial" pitchFamily="34" charset="0"/>
              </a:rPr>
            </a:br>
            <a:r>
              <a:rPr lang="ar-IQ" sz="2000" dirty="0" smtClean="0">
                <a:solidFill>
                  <a:schemeClr val="tx1"/>
                </a:solidFill>
                <a:cs typeface="Arial" pitchFamily="34" charset="0"/>
              </a:rPr>
              <a:t>4</a:t>
            </a:r>
            <a:r>
              <a:rPr lang="ar-SA" sz="2000" dirty="0" smtClean="0">
                <a:solidFill>
                  <a:schemeClr val="tx1"/>
                </a:solidFill>
                <a:cs typeface="Arial" pitchFamily="34" charset="0"/>
              </a:rPr>
              <a:t>- </a:t>
            </a:r>
            <a:r>
              <a:rPr lang="ar-SA" sz="2000" b="1" dirty="0" smtClean="0">
                <a:solidFill>
                  <a:schemeClr val="tx1"/>
                </a:solidFill>
                <a:cs typeface="Arial" pitchFamily="34" charset="0"/>
              </a:rPr>
              <a:t>من حيث طريقة أو أسلوب إدارتها</a:t>
            </a:r>
            <a:r>
              <a:rPr lang="ar-IQ" sz="2000" b="1" dirty="0" smtClean="0">
                <a:solidFill>
                  <a:schemeClr val="tx1"/>
                </a:solidFill>
                <a:cs typeface="Arial" pitchFamily="34" charset="0"/>
              </a:rPr>
              <a:t>:</a:t>
            </a:r>
            <a:r>
              <a:rPr lang="ar-SA" sz="2000" dirty="0" smtClean="0">
                <a:solidFill>
                  <a:schemeClr val="tx1"/>
                </a:solidFill>
                <a:cs typeface="Arial" pitchFamily="34" charset="0"/>
              </a:rPr>
              <a:t/>
            </a:r>
            <a:br>
              <a:rPr lang="ar-SA" sz="2000" dirty="0" smtClean="0">
                <a:solidFill>
                  <a:schemeClr val="tx1"/>
                </a:solidFill>
                <a:cs typeface="Arial" pitchFamily="34" charset="0"/>
              </a:rPr>
            </a:br>
            <a:r>
              <a:rPr lang="ar-SA" sz="2000" dirty="0" smtClean="0">
                <a:solidFill>
                  <a:schemeClr val="tx1"/>
                </a:solidFill>
                <a:cs typeface="Arial" pitchFamily="34" charset="0"/>
              </a:rPr>
              <a:t>مفاوضات رسمية (علنية أو سرية )</a:t>
            </a:r>
            <a:r>
              <a:rPr lang="ar-IQ" sz="2000" dirty="0" smtClean="0">
                <a:solidFill>
                  <a:schemeClr val="tx1"/>
                </a:solidFill>
                <a:cs typeface="Arial" pitchFamily="34" charset="0"/>
              </a:rPr>
              <a:t>-</a:t>
            </a:r>
            <a:r>
              <a:rPr lang="ar-SA" sz="2000" dirty="0" smtClean="0">
                <a:solidFill>
                  <a:schemeClr val="tx1"/>
                </a:solidFill>
                <a:cs typeface="Arial" pitchFamily="34" charset="0"/>
              </a:rPr>
              <a:t>أو</a:t>
            </a:r>
            <a:r>
              <a:rPr lang="ar-IQ" sz="2000" dirty="0" smtClean="0">
                <a:solidFill>
                  <a:schemeClr val="tx1"/>
                </a:solidFill>
                <a:cs typeface="Arial" pitchFamily="34" charset="0"/>
              </a:rPr>
              <a:t> </a:t>
            </a:r>
            <a:r>
              <a:rPr lang="ar-SA" sz="2000" dirty="0" smtClean="0">
                <a:solidFill>
                  <a:schemeClr val="tx1"/>
                </a:solidFill>
                <a:cs typeface="Arial" pitchFamily="34" charset="0"/>
              </a:rPr>
              <a:t>غير رسمية (تكون عادة سرية )</a:t>
            </a:r>
            <a:r>
              <a:rPr lang="ar-IQ" sz="2000" dirty="0" smtClean="0">
                <a:solidFill>
                  <a:schemeClr val="tx1"/>
                </a:solidFill>
                <a:cs typeface="Arial" pitchFamily="34" charset="0"/>
              </a:rPr>
              <a:t>.</a:t>
            </a:r>
            <a:r>
              <a:rPr lang="ar-SA" sz="2000" dirty="0" smtClean="0">
                <a:solidFill>
                  <a:schemeClr val="tx1"/>
                </a:solidFill>
                <a:cs typeface="Arial" pitchFamily="34" charset="0"/>
              </a:rPr>
              <a:t/>
            </a:r>
            <a:br>
              <a:rPr lang="ar-SA" sz="2000" dirty="0" smtClean="0">
                <a:solidFill>
                  <a:schemeClr val="tx1"/>
                </a:solidFill>
                <a:cs typeface="Arial" pitchFamily="34" charset="0"/>
              </a:rPr>
            </a:br>
            <a:r>
              <a:rPr lang="ar-SA" sz="2000" dirty="0" smtClean="0">
                <a:solidFill>
                  <a:schemeClr val="tx1"/>
                </a:solidFill>
                <a:cs typeface="Arial" pitchFamily="34" charset="0"/>
              </a:rPr>
              <a:t>5- </a:t>
            </a:r>
            <a:r>
              <a:rPr lang="ar-SA" sz="2000" b="1" dirty="0" smtClean="0">
                <a:solidFill>
                  <a:schemeClr val="tx1"/>
                </a:solidFill>
                <a:cs typeface="Arial" pitchFamily="34" charset="0"/>
              </a:rPr>
              <a:t>من حيث الإطراف التي تديرها</a:t>
            </a:r>
            <a:r>
              <a:rPr lang="ar-IQ" sz="2000" b="1" dirty="0" smtClean="0">
                <a:solidFill>
                  <a:schemeClr val="tx1"/>
                </a:solidFill>
                <a:cs typeface="Arial" pitchFamily="34" charset="0"/>
              </a:rPr>
              <a:t>:</a:t>
            </a:r>
            <a:r>
              <a:rPr lang="ar-SA" sz="2000" dirty="0" smtClean="0">
                <a:solidFill>
                  <a:schemeClr val="tx1"/>
                </a:solidFill>
                <a:cs typeface="Arial" pitchFamily="34" charset="0"/>
              </a:rPr>
              <a:t/>
            </a:r>
            <a:br>
              <a:rPr lang="ar-SA" sz="2000" dirty="0" smtClean="0">
                <a:solidFill>
                  <a:schemeClr val="tx1"/>
                </a:solidFill>
                <a:cs typeface="Arial" pitchFamily="34" charset="0"/>
              </a:rPr>
            </a:br>
            <a:r>
              <a:rPr lang="ar-SA" sz="2000" dirty="0" smtClean="0">
                <a:solidFill>
                  <a:schemeClr val="tx1"/>
                </a:solidFill>
                <a:cs typeface="Arial" pitchFamily="34" charset="0"/>
              </a:rPr>
              <a:t>مفاوضات مباشرة</a:t>
            </a:r>
            <a:r>
              <a:rPr lang="ar-IQ" sz="2000" dirty="0" smtClean="0">
                <a:solidFill>
                  <a:schemeClr val="tx1"/>
                </a:solidFill>
                <a:cs typeface="Arial" pitchFamily="34" charset="0"/>
              </a:rPr>
              <a:t>-</a:t>
            </a:r>
            <a:r>
              <a:rPr lang="ar-SA" sz="2000" dirty="0" smtClean="0">
                <a:solidFill>
                  <a:schemeClr val="tx1"/>
                </a:solidFill>
                <a:cs typeface="Arial" pitchFamily="34" charset="0"/>
              </a:rPr>
              <a:t>ومفاوضات غير مباشرة ، أو مفاوضات لصالح إطرافها</a:t>
            </a:r>
            <a:r>
              <a:rPr lang="ar-IQ" sz="2000" dirty="0" smtClean="0">
                <a:solidFill>
                  <a:schemeClr val="tx1"/>
                </a:solidFill>
                <a:cs typeface="Arial" pitchFamily="34" charset="0"/>
              </a:rPr>
              <a:t> </a:t>
            </a:r>
            <a:r>
              <a:rPr lang="ar-SA" sz="2000" dirty="0" smtClean="0">
                <a:solidFill>
                  <a:schemeClr val="tx1"/>
                </a:solidFill>
                <a:cs typeface="Arial" pitchFamily="34" charset="0"/>
              </a:rPr>
              <a:t>ومفاوضات لصالح طرف ثالث أو إطراف ثالثة</a:t>
            </a:r>
            <a:r>
              <a:rPr lang="ar-IQ" sz="2000" dirty="0" smtClean="0">
                <a:solidFill>
                  <a:schemeClr val="tx1"/>
                </a:solidFill>
                <a:cs typeface="Arial" pitchFamily="34" charset="0"/>
              </a:rPr>
              <a:t>.</a:t>
            </a:r>
            <a:r>
              <a:rPr lang="ar-SA" sz="2000" dirty="0" smtClean="0">
                <a:solidFill>
                  <a:schemeClr val="tx1"/>
                </a:solidFill>
                <a:cs typeface="Arial" pitchFamily="34" charset="0"/>
              </a:rPr>
              <a:t>   </a:t>
            </a:r>
            <a:endParaRPr lang="en-US" sz="2000" dirty="0" smtClean="0">
              <a:solidFill>
                <a:schemeClr val="tx1"/>
              </a:solidFill>
              <a:cs typeface="Arial" pitchFamily="34" charset="0"/>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F0BD5204-B7D5-44CE-A29C-2CFE29B30269}" type="datetime1">
              <a:rPr lang="en-US" sz="1200">
                <a:solidFill>
                  <a:srgbClr val="045C75"/>
                </a:solidFill>
              </a:rPr>
              <a:pPr algn="r"/>
              <a:t>9/8/2022</a:t>
            </a:fld>
            <a:endParaRPr lang="en-US" sz="1200">
              <a:solidFill>
                <a:srgbClr val="045C75"/>
              </a:solidFill>
            </a:endParaRPr>
          </a:p>
        </p:txBody>
      </p:sp>
      <p:sp>
        <p:nvSpPr>
          <p:cNvPr id="419846" name="AutoShape 4"/>
          <p:cNvSpPr>
            <a:spLocks noChangeArrowheads="1"/>
          </p:cNvSpPr>
          <p:nvPr/>
        </p:nvSpPr>
        <p:spPr bwMode="auto">
          <a:xfrm>
            <a:off x="971550" y="50212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19847" name="Rectangle 5"/>
          <p:cNvSpPr>
            <a:spLocks noChangeArrowheads="1"/>
          </p:cNvSpPr>
          <p:nvPr/>
        </p:nvSpPr>
        <p:spPr bwMode="auto">
          <a:xfrm>
            <a:off x="0" y="-1827213"/>
            <a:ext cx="9144000" cy="1827213"/>
          </a:xfrm>
          <a:prstGeom prst="rect">
            <a:avLst/>
          </a:prstGeom>
          <a:noFill/>
          <a:ln w="9525" algn="ctr">
            <a:noFill/>
            <a:miter lim="800000"/>
            <a:headEnd/>
            <a:tailEnd/>
          </a:ln>
        </p:spPr>
        <p:txBody>
          <a:bodyPr>
            <a:spAutoFit/>
          </a:bodyPr>
          <a:lstStyle/>
          <a:p>
            <a:pPr algn="r"/>
            <a:r>
              <a:rPr lang="ar-IQ" sz="1800" b="1"/>
              <a:t>                              </a:t>
            </a:r>
            <a:endParaRPr lang="en-US" sz="2400"/>
          </a:p>
          <a:p>
            <a:pPr algn="r"/>
            <a:r>
              <a:rPr lang="ar-IQ" sz="2400" b="1"/>
              <a:t>                              </a:t>
            </a:r>
          </a:p>
          <a:p>
            <a:pPr algn="r"/>
            <a:endParaRPr lang="ar-IQ" sz="2400" b="1"/>
          </a:p>
          <a:p>
            <a:pPr algn="r"/>
            <a:endParaRPr lang="ar-SA" sz="2400" b="1"/>
          </a:p>
          <a:p>
            <a:pPr algn="r"/>
            <a:endParaRPr lang="ar-SA" sz="2400" b="1"/>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9960E31-63AE-4B88-9767-53945244BDD7}" type="slidenum">
              <a:rPr lang="ar-SA"/>
              <a:pPr>
                <a:defRPr/>
              </a:pPr>
              <a:t>159</a:t>
            </a:fld>
            <a:endParaRPr lang="en-US"/>
          </a:p>
        </p:txBody>
      </p:sp>
      <p:sp>
        <p:nvSpPr>
          <p:cNvPr id="430082" name="Rectangle 2"/>
          <p:cNvSpPr>
            <a:spLocks noGrp="1" noChangeArrowheads="1"/>
          </p:cNvSpPr>
          <p:nvPr>
            <p:ph type="title" idx="4294967295"/>
          </p:nvPr>
        </p:nvSpPr>
        <p:spPr>
          <a:xfrm>
            <a:off x="900113" y="1138250"/>
            <a:ext cx="7724775" cy="4076700"/>
          </a:xfrm>
        </p:spPr>
        <p:txBody>
          <a:bodyPr/>
          <a:lstStyle/>
          <a:p>
            <a:pPr algn="r" rtl="1" eaLnBrk="1" hangingPunct="1"/>
            <a:r>
              <a:rPr lang="ar-SA" sz="2400" b="1" dirty="0" smtClean="0">
                <a:solidFill>
                  <a:schemeClr val="tx1"/>
                </a:solidFill>
                <a:cs typeface="Arial" pitchFamily="34" charset="0"/>
              </a:rPr>
              <a:t>                                       </a:t>
            </a:r>
            <a:r>
              <a:rPr lang="ar-IQ" sz="2400" b="1" dirty="0" smtClean="0">
                <a:solidFill>
                  <a:schemeClr val="tx1"/>
                </a:solidFill>
                <a:cs typeface="Arial" pitchFamily="34" charset="0"/>
              </a:rPr>
              <a:t> </a:t>
            </a:r>
            <a:r>
              <a:rPr lang="ar-SA" sz="2400" b="1" dirty="0" smtClean="0">
                <a:solidFill>
                  <a:schemeClr val="tx1"/>
                </a:solidFill>
                <a:cs typeface="Arial" pitchFamily="34" charset="0"/>
              </a:rPr>
              <a:t> ملحق دراسي  </a:t>
            </a:r>
            <a:br>
              <a:rPr lang="ar-SA" sz="2400" b="1" dirty="0" smtClean="0">
                <a:solidFill>
                  <a:schemeClr val="tx1"/>
                </a:solidFill>
                <a:cs typeface="Arial" pitchFamily="34" charset="0"/>
              </a:rPr>
            </a:br>
            <a:r>
              <a:rPr lang="ar-SA" sz="2400" b="1" dirty="0" smtClean="0">
                <a:solidFill>
                  <a:schemeClr val="tx1"/>
                </a:solidFill>
                <a:cs typeface="Arial" pitchFamily="34" charset="0"/>
              </a:rPr>
              <a:t>                                       المفاوضات الدولية </a:t>
            </a:r>
            <a:br>
              <a:rPr lang="ar-SA" sz="2400" b="1" dirty="0" smtClean="0">
                <a:solidFill>
                  <a:schemeClr val="tx1"/>
                </a:solidFill>
                <a:cs typeface="Arial" pitchFamily="34" charset="0"/>
              </a:rPr>
            </a:br>
            <a:r>
              <a:rPr lang="ar-SA" sz="2400" b="1" dirty="0" smtClean="0">
                <a:solidFill>
                  <a:schemeClr val="tx1"/>
                </a:solidFill>
                <a:cs typeface="Arial" pitchFamily="34" charset="0"/>
              </a:rPr>
              <a:t>آليات أو خطوات سير المفاوضات وشروط نجاحها :-</a:t>
            </a:r>
            <a:br>
              <a:rPr lang="ar-SA" sz="2400" b="1" dirty="0" smtClean="0">
                <a:solidFill>
                  <a:schemeClr val="tx1"/>
                </a:solidFill>
                <a:cs typeface="Arial" pitchFamily="34" charset="0"/>
              </a:rPr>
            </a:br>
            <a:r>
              <a:rPr lang="ar-SA" sz="2400" dirty="0" smtClean="0">
                <a:solidFill>
                  <a:schemeClr val="tx1"/>
                </a:solidFill>
                <a:cs typeface="Arial" pitchFamily="34" charset="0"/>
              </a:rPr>
              <a:t>نظرا لأن الهدف الرئيسي من المفاوضات هو تحقيق مصالح الإطراف التي تشترك فيها ، فعلى كل طرف معني </a:t>
            </a:r>
            <a:r>
              <a:rPr lang="ar-SA" sz="2400" dirty="0" err="1" smtClean="0">
                <a:solidFill>
                  <a:schemeClr val="tx1"/>
                </a:solidFill>
                <a:cs typeface="Arial" pitchFamily="34" charset="0"/>
              </a:rPr>
              <a:t>بها</a:t>
            </a:r>
            <a:r>
              <a:rPr lang="ar-SA" sz="2400" dirty="0" smtClean="0">
                <a:solidFill>
                  <a:schemeClr val="tx1"/>
                </a:solidFill>
                <a:cs typeface="Arial" pitchFamily="34" charset="0"/>
              </a:rPr>
              <a:t> الإعداد التام والمسبق لها بما يضمن نجاحها في إطار الأهداف المعلنة أو</a:t>
            </a:r>
            <a:r>
              <a:rPr lang="ar-IQ" sz="2400" dirty="0" smtClean="0">
                <a:solidFill>
                  <a:schemeClr val="tx1"/>
                </a:solidFill>
                <a:cs typeface="Arial" pitchFamily="34" charset="0"/>
              </a:rPr>
              <a:t> </a:t>
            </a:r>
            <a:r>
              <a:rPr lang="ar-SA" sz="2400" dirty="0" smtClean="0">
                <a:solidFill>
                  <a:schemeClr val="tx1"/>
                </a:solidFill>
                <a:cs typeface="Arial" pitchFamily="34" charset="0"/>
              </a:rPr>
              <a:t>الخفية :</a:t>
            </a:r>
            <a:br>
              <a:rPr lang="ar-SA" sz="2400" dirty="0" smtClean="0">
                <a:solidFill>
                  <a:schemeClr val="tx1"/>
                </a:solidFill>
                <a:cs typeface="Arial" pitchFamily="34" charset="0"/>
              </a:rPr>
            </a:br>
            <a:r>
              <a:rPr lang="ar-SA" sz="2400" dirty="0" smtClean="0">
                <a:solidFill>
                  <a:schemeClr val="tx1"/>
                </a:solidFill>
                <a:cs typeface="Arial" pitchFamily="34" charset="0"/>
              </a:rPr>
              <a:t>1- اختيار أجندة المفاوضات بشكل جيد حسب طبيعة المشكلة التي سيتم التفاوض عليه ، وتكون فيها الأولويات حسب الأهمية والإلحاح</a:t>
            </a:r>
            <a:r>
              <a:rPr lang="ar-IQ" sz="2400" dirty="0" smtClean="0">
                <a:solidFill>
                  <a:schemeClr val="tx1"/>
                </a:solidFill>
                <a:cs typeface="Arial" pitchFamily="34" charset="0"/>
              </a:rPr>
              <a:t>.</a:t>
            </a:r>
            <a:r>
              <a:rPr lang="ar-SA" sz="2400" dirty="0" smtClean="0">
                <a:solidFill>
                  <a:schemeClr val="tx1"/>
                </a:solidFill>
                <a:cs typeface="Arial" pitchFamily="34" charset="0"/>
              </a:rPr>
              <a:t> </a:t>
            </a:r>
            <a:br>
              <a:rPr lang="ar-SA" sz="2400" dirty="0" smtClean="0">
                <a:solidFill>
                  <a:schemeClr val="tx1"/>
                </a:solidFill>
                <a:cs typeface="Arial" pitchFamily="34" charset="0"/>
              </a:rPr>
            </a:br>
            <a:r>
              <a:rPr lang="ar-SA" sz="2400" dirty="0" smtClean="0">
                <a:solidFill>
                  <a:schemeClr val="tx1"/>
                </a:solidFill>
                <a:cs typeface="Arial" pitchFamily="34" charset="0"/>
              </a:rPr>
              <a:t>2- اختيار المفاوض الجيد :ينبغي إن يمتلك المفاوض مهارة مشاركة الآخرين مشاعرهم وان يمتلك مزيج صحيح من الإلحاح واللباقة</a:t>
            </a:r>
            <a:r>
              <a:rPr lang="ar-IQ" sz="2400" dirty="0" smtClean="0">
                <a:solidFill>
                  <a:schemeClr val="tx1"/>
                </a:solidFill>
                <a:cs typeface="Arial" pitchFamily="34" charset="0"/>
              </a:rPr>
              <a:t>-</a:t>
            </a:r>
            <a:r>
              <a:rPr lang="ar-SA" sz="2400" dirty="0" smtClean="0">
                <a:solidFill>
                  <a:schemeClr val="tx1"/>
                </a:solidFill>
                <a:cs typeface="Arial" pitchFamily="34" charset="0"/>
              </a:rPr>
              <a:t>تكامل الشخصية</a:t>
            </a:r>
            <a:r>
              <a:rPr lang="ar-IQ" sz="2400" dirty="0" smtClean="0">
                <a:solidFill>
                  <a:schemeClr val="tx1"/>
                </a:solidFill>
                <a:cs typeface="Arial" pitchFamily="34" charset="0"/>
              </a:rPr>
              <a:t>-</a:t>
            </a:r>
            <a:r>
              <a:rPr lang="ar-SA" sz="2400" dirty="0" smtClean="0">
                <a:solidFill>
                  <a:schemeClr val="tx1"/>
                </a:solidFill>
                <a:cs typeface="Arial" pitchFamily="34" charset="0"/>
              </a:rPr>
              <a:t>الصبر</a:t>
            </a:r>
            <a:r>
              <a:rPr lang="ar-IQ" sz="2400" dirty="0" smtClean="0">
                <a:solidFill>
                  <a:schemeClr val="tx1"/>
                </a:solidFill>
                <a:cs typeface="Arial" pitchFamily="34" charset="0"/>
              </a:rPr>
              <a:t>-</a:t>
            </a:r>
            <a:r>
              <a:rPr lang="ar-SA" sz="2400" dirty="0" smtClean="0">
                <a:solidFill>
                  <a:schemeClr val="tx1"/>
                </a:solidFill>
                <a:cs typeface="Arial" pitchFamily="34" charset="0"/>
              </a:rPr>
              <a:t>الثقة بالنفس</a:t>
            </a:r>
            <a:r>
              <a:rPr lang="ar-IQ" sz="2400" dirty="0" smtClean="0">
                <a:solidFill>
                  <a:schemeClr val="tx1"/>
                </a:solidFill>
                <a:cs typeface="Arial" pitchFamily="34" charset="0"/>
              </a:rPr>
              <a:t>-</a:t>
            </a:r>
            <a:r>
              <a:rPr lang="ar-SA" sz="2400" dirty="0" smtClean="0">
                <a:solidFill>
                  <a:schemeClr val="tx1"/>
                </a:solidFill>
                <a:cs typeface="Arial" pitchFamily="34" charset="0"/>
              </a:rPr>
              <a:t>الإبداع</a:t>
            </a:r>
            <a:r>
              <a:rPr lang="ar-IQ" sz="2400" dirty="0" smtClean="0">
                <a:solidFill>
                  <a:schemeClr val="tx1"/>
                </a:solidFill>
                <a:cs typeface="Arial" pitchFamily="34" charset="0"/>
              </a:rPr>
              <a:t>-</a:t>
            </a:r>
            <a:r>
              <a:rPr lang="ar-SA" sz="2400" dirty="0" smtClean="0">
                <a:solidFill>
                  <a:schemeClr val="tx1"/>
                </a:solidFill>
                <a:cs typeface="Arial" pitchFamily="34" charset="0"/>
              </a:rPr>
              <a:t>القدرة على الاحتمال الجسدي والعقلي</a:t>
            </a:r>
            <a:r>
              <a:rPr lang="ar-IQ" sz="2400" dirty="0" smtClean="0">
                <a:solidFill>
                  <a:schemeClr val="tx1"/>
                </a:solidFill>
                <a:cs typeface="Arial" pitchFamily="34" charset="0"/>
              </a:rPr>
              <a:t>-</a:t>
            </a:r>
            <a:r>
              <a:rPr lang="ar-SA" sz="2400" dirty="0" smtClean="0">
                <a:solidFill>
                  <a:schemeClr val="tx1"/>
                </a:solidFill>
                <a:cs typeface="Arial" pitchFamily="34" charset="0"/>
              </a:rPr>
              <a:t>تجنب المواقف</a:t>
            </a:r>
            <a:r>
              <a:rPr lang="ar-IQ" sz="2400" dirty="0" smtClean="0">
                <a:solidFill>
                  <a:schemeClr val="tx1"/>
                </a:solidFill>
                <a:cs typeface="Arial" pitchFamily="34" charset="0"/>
              </a:rPr>
              <a:t> </a:t>
            </a:r>
            <a:r>
              <a:rPr lang="ar-SA" sz="2400" dirty="0" smtClean="0">
                <a:solidFill>
                  <a:schemeClr val="tx1"/>
                </a:solidFill>
                <a:cs typeface="Arial" pitchFamily="34" charset="0"/>
              </a:rPr>
              <a:t>الشخصية.</a:t>
            </a:r>
            <a:endParaRPr lang="en-US" sz="2400" dirty="0" smtClean="0">
              <a:solidFill>
                <a:schemeClr val="tx1"/>
              </a:solidFill>
              <a:cs typeface="Arial" pitchFamily="34" charset="0"/>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1524F67C-7314-4E23-898C-253621336821}" type="datetime1">
              <a:rPr lang="en-US" sz="1200">
                <a:solidFill>
                  <a:srgbClr val="045C75"/>
                </a:solidFill>
              </a:rPr>
              <a:pPr algn="r"/>
              <a:t>9/8/2022</a:t>
            </a:fld>
            <a:endParaRPr lang="en-US" sz="1200">
              <a:solidFill>
                <a:srgbClr val="045C75"/>
              </a:solidFill>
            </a:endParaRPr>
          </a:p>
        </p:txBody>
      </p:sp>
      <p:sp>
        <p:nvSpPr>
          <p:cNvPr id="430085" name="AutoShape 4"/>
          <p:cNvSpPr>
            <a:spLocks noChangeArrowheads="1"/>
          </p:cNvSpPr>
          <p:nvPr/>
        </p:nvSpPr>
        <p:spPr bwMode="auto">
          <a:xfrm>
            <a:off x="971550" y="5094288"/>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30086" name="Rectangle 5"/>
          <p:cNvSpPr>
            <a:spLocks noChangeArrowheads="1"/>
          </p:cNvSpPr>
          <p:nvPr/>
        </p:nvSpPr>
        <p:spPr bwMode="auto">
          <a:xfrm>
            <a:off x="0" y="-1827213"/>
            <a:ext cx="9144000" cy="1827213"/>
          </a:xfrm>
          <a:prstGeom prst="rect">
            <a:avLst/>
          </a:prstGeom>
          <a:noFill/>
          <a:ln w="9525" algn="ctr">
            <a:noFill/>
            <a:miter lim="800000"/>
            <a:headEnd/>
            <a:tailEnd/>
          </a:ln>
        </p:spPr>
        <p:txBody>
          <a:bodyPr>
            <a:spAutoFit/>
          </a:bodyPr>
          <a:lstStyle/>
          <a:p>
            <a:pPr algn="r"/>
            <a:r>
              <a:rPr lang="ar-IQ" sz="1800" b="1"/>
              <a:t>                              </a:t>
            </a:r>
            <a:endParaRPr lang="en-US" sz="2400"/>
          </a:p>
          <a:p>
            <a:pPr algn="r"/>
            <a:r>
              <a:rPr lang="ar-IQ" sz="2400" b="1"/>
              <a:t>                              </a:t>
            </a:r>
          </a:p>
          <a:p>
            <a:pPr algn="r"/>
            <a:endParaRPr lang="ar-IQ" sz="2400" b="1"/>
          </a:p>
          <a:p>
            <a:pPr algn="r"/>
            <a:endParaRPr lang="ar-SA" sz="2400" b="1"/>
          </a:p>
          <a:p>
            <a:pPr algn="r"/>
            <a:endParaRPr lang="ar-SA" sz="24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B0A630D0-A5B5-4A3C-B388-6FCA49B7CE3A}" type="slidenum">
              <a:rPr lang="ar-SA"/>
              <a:pPr>
                <a:defRPr/>
              </a:pPr>
              <a:t>16</a:t>
            </a:fld>
            <a:endParaRPr lang="en-US"/>
          </a:p>
        </p:txBody>
      </p:sp>
      <p:sp>
        <p:nvSpPr>
          <p:cNvPr id="20482" name="Rectangle 2"/>
          <p:cNvSpPr>
            <a:spLocks noGrp="1" noChangeArrowheads="1"/>
          </p:cNvSpPr>
          <p:nvPr>
            <p:ph type="title"/>
          </p:nvPr>
        </p:nvSpPr>
        <p:spPr>
          <a:xfrm>
            <a:off x="663575" y="376223"/>
            <a:ext cx="8229600" cy="981075"/>
          </a:xfrm>
        </p:spPr>
        <p:txBody>
          <a:bodyPr/>
          <a:lstStyle/>
          <a:p>
            <a:pPr algn="ctr" eaLnBrk="1" hangingPunct="1"/>
            <a:r>
              <a:rPr lang="ar-IQ" dirty="0" smtClean="0"/>
              <a:t>مفردات المادة</a:t>
            </a:r>
            <a:endParaRPr lang="en-US" dirty="0" smtClean="0"/>
          </a:p>
        </p:txBody>
      </p:sp>
      <p:sp>
        <p:nvSpPr>
          <p:cNvPr id="20483" name="Rectangle 3"/>
          <p:cNvSpPr>
            <a:spLocks noGrp="1" noChangeArrowheads="1"/>
          </p:cNvSpPr>
          <p:nvPr>
            <p:ph idx="1"/>
          </p:nvPr>
        </p:nvSpPr>
        <p:spPr>
          <a:xfrm>
            <a:off x="395288" y="836613"/>
            <a:ext cx="8229600" cy="5876925"/>
          </a:xfrm>
        </p:spPr>
        <p:txBody>
          <a:bodyPr/>
          <a:lstStyle/>
          <a:p>
            <a:pPr algn="ctr" eaLnBrk="1" hangingPunct="1">
              <a:lnSpc>
                <a:spcPct val="80000"/>
              </a:lnSpc>
            </a:pPr>
            <a:endParaRPr lang="ar-IQ" sz="2800" b="1" u="sng" dirty="0" smtClean="0">
              <a:ea typeface="Majalla UI"/>
            </a:endParaRPr>
          </a:p>
          <a:p>
            <a:pPr algn="ctr" rtl="1" eaLnBrk="1" hangingPunct="1">
              <a:lnSpc>
                <a:spcPct val="80000"/>
              </a:lnSpc>
            </a:pPr>
            <a:r>
              <a:rPr lang="ar-IQ" sz="2800" b="1" u="sng" dirty="0" smtClean="0">
                <a:ea typeface="Majalla UI"/>
              </a:rPr>
              <a:t>الأسبوع الثامن عشر </a:t>
            </a:r>
          </a:p>
          <a:p>
            <a:pPr algn="r" rtl="1" eaLnBrk="1" hangingPunct="1">
              <a:lnSpc>
                <a:spcPct val="80000"/>
              </a:lnSpc>
              <a:buFont typeface="Wingdings" pitchFamily="2" charset="2"/>
              <a:buChar char="q"/>
            </a:pPr>
            <a:r>
              <a:rPr lang="ar-IQ" sz="2800" dirty="0" smtClean="0">
                <a:ea typeface="Majalla UI"/>
              </a:rPr>
              <a:t>الحصانات والامتيازات الدبلوماسية  </a:t>
            </a:r>
          </a:p>
          <a:p>
            <a:pPr algn="r" rtl="1" eaLnBrk="1" hangingPunct="1">
              <a:lnSpc>
                <a:spcPct val="80000"/>
              </a:lnSpc>
              <a:buNone/>
            </a:pPr>
            <a:r>
              <a:rPr lang="ar-IQ" sz="2800" dirty="0" smtClean="0">
                <a:ea typeface="Majalla UI"/>
              </a:rPr>
              <a:t>4-الامتيازات المالية والكمر كية-البعثة الدبلوماسية-أعضاء الهيئة الدبلوماسية.     </a:t>
            </a:r>
          </a:p>
          <a:p>
            <a:pPr algn="r" rtl="1" eaLnBrk="1" hangingPunct="1">
              <a:lnSpc>
                <a:spcPct val="80000"/>
              </a:lnSpc>
              <a:buNone/>
            </a:pPr>
            <a:r>
              <a:rPr lang="ar-IQ" sz="2800" dirty="0" smtClean="0">
                <a:ea typeface="Majalla UI"/>
              </a:rPr>
              <a:t>5- الحصانات والامتيازات المحدودة. </a:t>
            </a:r>
          </a:p>
          <a:p>
            <a:pPr algn="ctr" rtl="1" eaLnBrk="1" hangingPunct="1">
              <a:lnSpc>
                <a:spcPct val="80000"/>
              </a:lnSpc>
            </a:pPr>
            <a:r>
              <a:rPr lang="ar-IQ" sz="2800" b="1" u="sng" dirty="0" smtClean="0">
                <a:ea typeface="Majalla UI"/>
              </a:rPr>
              <a:t>الأسبوع التاسع عشر</a:t>
            </a:r>
          </a:p>
          <a:p>
            <a:pPr algn="r" rtl="1" eaLnBrk="1" hangingPunct="1">
              <a:lnSpc>
                <a:spcPct val="80000"/>
              </a:lnSpc>
              <a:buFont typeface="Wingdings" pitchFamily="2" charset="2"/>
              <a:buChar char="ü"/>
            </a:pPr>
            <a:r>
              <a:rPr lang="ar-IQ" sz="2800" dirty="0" smtClean="0">
                <a:ea typeface="Majalla UI"/>
              </a:rPr>
              <a:t>أعضاء هيئة البعثة الذين لا يحملون الصفة الدبلوماسية </a:t>
            </a:r>
          </a:p>
          <a:p>
            <a:pPr algn="r" rtl="1" eaLnBrk="1" hangingPunct="1">
              <a:lnSpc>
                <a:spcPct val="80000"/>
              </a:lnSpc>
              <a:buFont typeface="Wingdings" pitchFamily="2" charset="2"/>
              <a:buChar char="ü"/>
            </a:pPr>
            <a:r>
              <a:rPr lang="ar-IQ" sz="2800" dirty="0" smtClean="0">
                <a:ea typeface="Majalla UI"/>
              </a:rPr>
              <a:t>الممثلون الدبلوماسيون الذين يحملون جنسية الدولة المستقبلة أو من المقيمين فيها إقامة دائمة </a:t>
            </a:r>
          </a:p>
          <a:p>
            <a:pPr algn="ctr" rtl="1" eaLnBrk="1" hangingPunct="1">
              <a:lnSpc>
                <a:spcPct val="80000"/>
              </a:lnSpc>
            </a:pPr>
            <a:r>
              <a:rPr lang="ar-IQ" sz="2800" b="1" u="sng" dirty="0" smtClean="0">
                <a:ea typeface="Majalla UI"/>
              </a:rPr>
              <a:t>الأسبوع العشرون </a:t>
            </a:r>
          </a:p>
          <a:p>
            <a:pPr algn="r" rtl="1" eaLnBrk="1" hangingPunct="1">
              <a:lnSpc>
                <a:spcPct val="80000"/>
              </a:lnSpc>
              <a:buNone/>
            </a:pPr>
            <a:r>
              <a:rPr lang="ar-IQ" sz="2800" dirty="0" smtClean="0">
                <a:ea typeface="Majalla UI"/>
              </a:rPr>
              <a:t>6- الحصانات والامتيازات الأخرى. </a:t>
            </a:r>
          </a:p>
          <a:p>
            <a:pPr algn="r" rtl="1" eaLnBrk="1" hangingPunct="1">
              <a:lnSpc>
                <a:spcPct val="80000"/>
              </a:lnSpc>
              <a:buNone/>
            </a:pPr>
            <a:r>
              <a:rPr lang="ar-IQ" sz="2800" dirty="0" smtClean="0">
                <a:ea typeface="Majalla UI"/>
              </a:rPr>
              <a:t>7- أمد الحصانات والامتيازات الدبلوماسية. </a:t>
            </a:r>
          </a:p>
          <a:p>
            <a:pPr algn="r" rtl="1" eaLnBrk="1" hangingPunct="1">
              <a:lnSpc>
                <a:spcPct val="80000"/>
              </a:lnSpc>
              <a:buNone/>
            </a:pPr>
            <a:r>
              <a:rPr lang="ar-IQ" sz="2800" dirty="0" smtClean="0">
                <a:ea typeface="Majalla UI"/>
              </a:rPr>
              <a:t>8- التنازل عن الحصانة.           </a:t>
            </a:r>
          </a:p>
        </p:txBody>
      </p:sp>
      <p:sp>
        <p:nvSpPr>
          <p:cNvPr id="17410" name="Date Placeholder 3"/>
          <p:cNvSpPr>
            <a:spLocks noGrp="1"/>
          </p:cNvSpPr>
          <p:nvPr>
            <p:ph type="dt" sz="quarter" idx="10"/>
          </p:nvPr>
        </p:nvSpPr>
        <p:spPr/>
        <p:txBody>
          <a:bodyPr/>
          <a:lstStyle/>
          <a:p>
            <a:pPr>
              <a:defRPr/>
            </a:pPr>
            <a:fld id="{72E175DA-E548-4D2B-8765-90C6AF909B4A}" type="datetime1">
              <a:rPr lang="en-US"/>
              <a:pPr>
                <a:defRPr/>
              </a:pPr>
              <a:t>9/8/2022</a:t>
            </a:fld>
            <a:endParaRPr lang="en-US"/>
          </a:p>
        </p:txBody>
      </p:sp>
      <p:sp>
        <p:nvSpPr>
          <p:cNvPr id="1741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E22E919-8A7B-4F4E-ACDC-1405D9B1A8D3}" type="slidenum">
              <a:rPr lang="ar-SA" sz="1200">
                <a:solidFill>
                  <a:schemeClr val="tx2">
                    <a:shade val="90000"/>
                  </a:schemeClr>
                </a:solidFill>
                <a:latin typeface="Arial" charset="0"/>
                <a:cs typeface="Arial" charset="0"/>
              </a:rPr>
              <a:pPr algn="r">
                <a:defRPr/>
              </a:pPr>
              <a:t>16</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001CA84-07D9-4F51-B9E5-DA6F11D91EF6}" type="slidenum">
              <a:rPr lang="ar-SA"/>
              <a:pPr>
                <a:defRPr/>
              </a:pPr>
              <a:t>160</a:t>
            </a:fld>
            <a:endParaRPr lang="en-US"/>
          </a:p>
        </p:txBody>
      </p:sp>
      <p:sp>
        <p:nvSpPr>
          <p:cNvPr id="446466" name="Rectangle 2"/>
          <p:cNvSpPr>
            <a:spLocks noGrp="1" noChangeArrowheads="1"/>
          </p:cNvSpPr>
          <p:nvPr>
            <p:ph type="title" idx="4294967295"/>
          </p:nvPr>
        </p:nvSpPr>
        <p:spPr>
          <a:xfrm>
            <a:off x="900113" y="1781192"/>
            <a:ext cx="7724775" cy="4076700"/>
          </a:xfrm>
        </p:spPr>
        <p:txBody>
          <a:bodyPr/>
          <a:lstStyle/>
          <a:p>
            <a:pPr algn="r" rtl="1" eaLnBrk="1" hangingPunct="1"/>
            <a:r>
              <a:rPr lang="ar-SA" sz="2400" b="1" dirty="0" smtClean="0">
                <a:solidFill>
                  <a:schemeClr val="tx1"/>
                </a:solidFill>
                <a:cs typeface="Arial" pitchFamily="34" charset="0"/>
              </a:rPr>
              <a:t>                                       </a:t>
            </a:r>
            <a:r>
              <a:rPr lang="ar-IQ" sz="2400" b="1" dirty="0" smtClean="0">
                <a:solidFill>
                  <a:schemeClr val="tx1"/>
                </a:solidFill>
                <a:cs typeface="Arial" pitchFamily="34" charset="0"/>
              </a:rPr>
              <a:t> </a:t>
            </a:r>
            <a:r>
              <a:rPr lang="ar-SA" sz="2400" b="1" dirty="0" smtClean="0">
                <a:solidFill>
                  <a:schemeClr val="tx1"/>
                </a:solidFill>
                <a:cs typeface="Arial" pitchFamily="34" charset="0"/>
              </a:rPr>
              <a:t> ملحق دراسي  </a:t>
            </a:r>
            <a:br>
              <a:rPr lang="ar-SA" sz="2400" b="1" dirty="0" smtClean="0">
                <a:solidFill>
                  <a:schemeClr val="tx1"/>
                </a:solidFill>
                <a:cs typeface="Arial" pitchFamily="34" charset="0"/>
              </a:rPr>
            </a:br>
            <a:r>
              <a:rPr lang="ar-SA" sz="2400" b="1" dirty="0" smtClean="0">
                <a:solidFill>
                  <a:schemeClr val="tx1"/>
                </a:solidFill>
                <a:cs typeface="Arial" pitchFamily="34" charset="0"/>
              </a:rPr>
              <a:t>                                       المفاوضات الدولية </a:t>
            </a:r>
            <a:br>
              <a:rPr lang="ar-SA" sz="2400" b="1" dirty="0" smtClean="0">
                <a:solidFill>
                  <a:schemeClr val="tx1"/>
                </a:solidFill>
                <a:cs typeface="Arial" pitchFamily="34" charset="0"/>
              </a:rPr>
            </a:br>
            <a:r>
              <a:rPr lang="ar-SA" sz="2400" b="1" dirty="0" smtClean="0">
                <a:solidFill>
                  <a:schemeClr val="tx1"/>
                </a:solidFill>
                <a:cs typeface="Arial" pitchFamily="34" charset="0"/>
              </a:rPr>
              <a:t> آليات أو خطوات سير المفاوضات وشروط نجاحها :-</a:t>
            </a:r>
            <a:br>
              <a:rPr lang="ar-SA" sz="2400" b="1" dirty="0" smtClean="0">
                <a:solidFill>
                  <a:schemeClr val="tx1"/>
                </a:solidFill>
                <a:cs typeface="Arial" pitchFamily="34" charset="0"/>
              </a:rPr>
            </a:br>
            <a:r>
              <a:rPr lang="ar-SA" sz="2400" b="1" dirty="0" smtClean="0">
                <a:solidFill>
                  <a:schemeClr val="tx1"/>
                </a:solidFill>
                <a:cs typeface="Arial" pitchFamily="34" charset="0"/>
              </a:rPr>
              <a:t>       </a:t>
            </a:r>
            <a:r>
              <a:rPr lang="ar-SA" sz="2400" dirty="0" smtClean="0">
                <a:solidFill>
                  <a:schemeClr val="tx1"/>
                </a:solidFill>
                <a:cs typeface="Arial" pitchFamily="34" charset="0"/>
              </a:rPr>
              <a:t/>
            </a:r>
            <a:br>
              <a:rPr lang="ar-SA" sz="2400" dirty="0" smtClean="0">
                <a:solidFill>
                  <a:schemeClr val="tx1"/>
                </a:solidFill>
                <a:cs typeface="Arial" pitchFamily="34" charset="0"/>
              </a:rPr>
            </a:br>
            <a:r>
              <a:rPr lang="ar-SA" sz="2400" dirty="0" smtClean="0">
                <a:solidFill>
                  <a:schemeClr val="tx1"/>
                </a:solidFill>
                <a:cs typeface="Arial" pitchFamily="34" charset="0"/>
              </a:rPr>
              <a:t>3- اختيار مكان وزمان المفاوضات</a:t>
            </a:r>
            <a:r>
              <a:rPr lang="ar-IQ" sz="2400" dirty="0" smtClean="0">
                <a:solidFill>
                  <a:schemeClr val="tx1"/>
                </a:solidFill>
                <a:cs typeface="Arial" pitchFamily="34" charset="0"/>
              </a:rPr>
              <a:t>.</a:t>
            </a:r>
            <a:r>
              <a:rPr lang="ar-SA" sz="2400" dirty="0" smtClean="0">
                <a:solidFill>
                  <a:schemeClr val="tx1"/>
                </a:solidFill>
                <a:cs typeface="Arial" pitchFamily="34" charset="0"/>
              </a:rPr>
              <a:t> </a:t>
            </a:r>
            <a:br>
              <a:rPr lang="ar-SA" sz="2400" dirty="0" smtClean="0">
                <a:solidFill>
                  <a:schemeClr val="tx1"/>
                </a:solidFill>
                <a:cs typeface="Arial" pitchFamily="34" charset="0"/>
              </a:rPr>
            </a:br>
            <a:r>
              <a:rPr lang="ar-SA" sz="2400" dirty="0" smtClean="0">
                <a:solidFill>
                  <a:schemeClr val="tx1"/>
                </a:solidFill>
                <a:cs typeface="Arial" pitchFamily="34" charset="0"/>
              </a:rPr>
              <a:t>4- هل ستكون المفاوضات مباشرة أم عن طريق إطراف ثالثة</a:t>
            </a:r>
            <a:r>
              <a:rPr lang="ar-IQ" sz="2400" dirty="0" smtClean="0">
                <a:solidFill>
                  <a:schemeClr val="tx1"/>
                </a:solidFill>
                <a:cs typeface="Arial" pitchFamily="34" charset="0"/>
              </a:rPr>
              <a:t>.</a:t>
            </a:r>
            <a:r>
              <a:rPr lang="ar-SA" sz="2400" dirty="0" smtClean="0">
                <a:solidFill>
                  <a:schemeClr val="tx1"/>
                </a:solidFill>
                <a:cs typeface="Arial" pitchFamily="34" charset="0"/>
              </a:rPr>
              <a:t> </a:t>
            </a:r>
            <a:br>
              <a:rPr lang="ar-SA" sz="2400" dirty="0" smtClean="0">
                <a:solidFill>
                  <a:schemeClr val="tx1"/>
                </a:solidFill>
                <a:cs typeface="Arial" pitchFamily="34" charset="0"/>
              </a:rPr>
            </a:br>
            <a:r>
              <a:rPr lang="ar-SA" sz="2400" dirty="0" smtClean="0">
                <a:solidFill>
                  <a:schemeClr val="tx1"/>
                </a:solidFill>
                <a:cs typeface="Arial" pitchFamily="34" charset="0"/>
              </a:rPr>
              <a:t>الأسلوب الأفضل للمفاوضات :-</a:t>
            </a:r>
            <a:br>
              <a:rPr lang="ar-SA" sz="2400" dirty="0" smtClean="0">
                <a:solidFill>
                  <a:schemeClr val="tx1"/>
                </a:solidFill>
                <a:cs typeface="Arial" pitchFamily="34" charset="0"/>
              </a:rPr>
            </a:br>
            <a:r>
              <a:rPr lang="ar-SA" sz="2400" dirty="0" smtClean="0">
                <a:solidFill>
                  <a:schemeClr val="tx1"/>
                </a:solidFill>
                <a:cs typeface="Arial" pitchFamily="34" charset="0"/>
              </a:rPr>
              <a:t>1-الفصل بين الأشخاص ومواقفهم وبين المشكلة ذاتها</a:t>
            </a:r>
            <a:r>
              <a:rPr lang="ar-IQ" sz="2400" dirty="0" smtClean="0">
                <a:solidFill>
                  <a:schemeClr val="tx1"/>
                </a:solidFill>
                <a:cs typeface="Arial" pitchFamily="34" charset="0"/>
              </a:rPr>
              <a:t>.</a:t>
            </a:r>
            <a:r>
              <a:rPr lang="ar-SA" sz="2400" dirty="0" smtClean="0">
                <a:solidFill>
                  <a:schemeClr val="tx1"/>
                </a:solidFill>
                <a:cs typeface="Arial" pitchFamily="34" charset="0"/>
              </a:rPr>
              <a:t> </a:t>
            </a:r>
            <a:br>
              <a:rPr lang="ar-SA" sz="2400" dirty="0" smtClean="0">
                <a:solidFill>
                  <a:schemeClr val="tx1"/>
                </a:solidFill>
                <a:cs typeface="Arial" pitchFamily="34" charset="0"/>
              </a:rPr>
            </a:br>
            <a:r>
              <a:rPr lang="ar-SA" sz="2400" dirty="0" smtClean="0">
                <a:solidFill>
                  <a:schemeClr val="tx1"/>
                </a:solidFill>
                <a:cs typeface="Arial" pitchFamily="34" charset="0"/>
              </a:rPr>
              <a:t>2-التركيز على المصالح وليس المواقف</a:t>
            </a:r>
            <a:r>
              <a:rPr lang="ar-IQ" sz="2400" dirty="0" smtClean="0">
                <a:solidFill>
                  <a:schemeClr val="tx1"/>
                </a:solidFill>
                <a:cs typeface="Arial" pitchFamily="34" charset="0"/>
              </a:rPr>
              <a:t>.</a:t>
            </a:r>
            <a:r>
              <a:rPr lang="ar-SA" sz="2400" dirty="0" smtClean="0">
                <a:solidFill>
                  <a:schemeClr val="tx1"/>
                </a:solidFill>
                <a:cs typeface="Arial" pitchFamily="34" charset="0"/>
              </a:rPr>
              <a:t/>
            </a:r>
            <a:br>
              <a:rPr lang="ar-SA" sz="2400" dirty="0" smtClean="0">
                <a:solidFill>
                  <a:schemeClr val="tx1"/>
                </a:solidFill>
                <a:cs typeface="Arial" pitchFamily="34" charset="0"/>
              </a:rPr>
            </a:br>
            <a:r>
              <a:rPr lang="ar-SA" sz="2400" dirty="0" smtClean="0">
                <a:solidFill>
                  <a:schemeClr val="tx1"/>
                </a:solidFill>
                <a:cs typeface="Arial" pitchFamily="34" charset="0"/>
              </a:rPr>
              <a:t>3-هناك ثلاثة معايير تحدد أسلوب التفاوض الجيد</a:t>
            </a:r>
            <a:r>
              <a:rPr lang="ar-IQ" sz="2400" dirty="0" smtClean="0">
                <a:solidFill>
                  <a:schemeClr val="tx1"/>
                </a:solidFill>
                <a:cs typeface="Arial" pitchFamily="34" charset="0"/>
              </a:rPr>
              <a:t>.</a:t>
            </a:r>
            <a:r>
              <a:rPr lang="ar-SA" sz="2400" dirty="0" smtClean="0">
                <a:solidFill>
                  <a:schemeClr val="tx1"/>
                </a:solidFill>
                <a:cs typeface="Arial" pitchFamily="34" charset="0"/>
              </a:rPr>
              <a:t> </a:t>
            </a:r>
            <a:br>
              <a:rPr lang="ar-SA" sz="2400" dirty="0" smtClean="0">
                <a:solidFill>
                  <a:schemeClr val="tx1"/>
                </a:solidFill>
                <a:cs typeface="Arial" pitchFamily="34" charset="0"/>
              </a:rPr>
            </a:br>
            <a:r>
              <a:rPr lang="ar-SA" sz="2400" dirty="0" smtClean="0">
                <a:solidFill>
                  <a:schemeClr val="tx1"/>
                </a:solidFill>
                <a:cs typeface="Arial" pitchFamily="34" charset="0"/>
              </a:rPr>
              <a:t>-إن يؤدي التفاوض إلى اتفاق حكيم إذا كان الأخير ممكننا </a:t>
            </a:r>
            <a:r>
              <a:rPr lang="ar-IQ" sz="2400" dirty="0" smtClean="0">
                <a:solidFill>
                  <a:schemeClr val="tx1"/>
                </a:solidFill>
                <a:cs typeface="Arial" pitchFamily="34" charset="0"/>
              </a:rPr>
              <a:t>.</a:t>
            </a:r>
            <a:r>
              <a:rPr lang="ar-SA" sz="2400" dirty="0" smtClean="0">
                <a:solidFill>
                  <a:schemeClr val="tx1"/>
                </a:solidFill>
                <a:cs typeface="Arial" pitchFamily="34" charset="0"/>
              </a:rPr>
              <a:t/>
            </a:r>
            <a:br>
              <a:rPr lang="ar-SA" sz="2400" dirty="0" smtClean="0">
                <a:solidFill>
                  <a:schemeClr val="tx1"/>
                </a:solidFill>
                <a:cs typeface="Arial" pitchFamily="34" charset="0"/>
              </a:rPr>
            </a:br>
            <a:r>
              <a:rPr lang="ar-SA" sz="2400" dirty="0" smtClean="0">
                <a:solidFill>
                  <a:schemeClr val="tx1"/>
                </a:solidFill>
                <a:cs typeface="Arial" pitchFamily="34" charset="0"/>
              </a:rPr>
              <a:t>-يجب إن يكون الاتفاق فعالا</a:t>
            </a:r>
            <a:r>
              <a:rPr lang="ar-IQ" sz="2400" dirty="0" smtClean="0">
                <a:solidFill>
                  <a:schemeClr val="tx1"/>
                </a:solidFill>
                <a:cs typeface="Arial" pitchFamily="34" charset="0"/>
              </a:rPr>
              <a:t>.</a:t>
            </a:r>
            <a:r>
              <a:rPr lang="ar-SA" sz="2400" dirty="0" smtClean="0">
                <a:solidFill>
                  <a:schemeClr val="tx1"/>
                </a:solidFill>
                <a:cs typeface="Arial" pitchFamily="34" charset="0"/>
              </a:rPr>
              <a:t> </a:t>
            </a:r>
            <a:br>
              <a:rPr lang="ar-SA" sz="2400" dirty="0" smtClean="0">
                <a:solidFill>
                  <a:schemeClr val="tx1"/>
                </a:solidFill>
                <a:cs typeface="Arial" pitchFamily="34" charset="0"/>
              </a:rPr>
            </a:br>
            <a:r>
              <a:rPr lang="ar-SA" sz="2400" dirty="0" smtClean="0">
                <a:solidFill>
                  <a:schemeClr val="tx1"/>
                </a:solidFill>
                <a:cs typeface="Arial" pitchFamily="34" charset="0"/>
              </a:rPr>
              <a:t>-يجب إن يسهم الاتفاق في تحسين العلاقة القائمة بين الطرفين أو على الأقل عدم الإضرار </a:t>
            </a:r>
            <a:r>
              <a:rPr lang="ar-SA" sz="2400" dirty="0" err="1" smtClean="0">
                <a:solidFill>
                  <a:schemeClr val="tx1"/>
                </a:solidFill>
                <a:cs typeface="Arial" pitchFamily="34" charset="0"/>
              </a:rPr>
              <a:t>بها</a:t>
            </a:r>
            <a:r>
              <a:rPr lang="ar-IQ" sz="2400" dirty="0" smtClean="0">
                <a:solidFill>
                  <a:schemeClr val="tx1"/>
                </a:solidFill>
                <a:cs typeface="Arial" pitchFamily="34" charset="0"/>
              </a:rPr>
              <a:t>.</a:t>
            </a:r>
            <a:r>
              <a:rPr lang="ar-SA" sz="2400" dirty="0" smtClean="0">
                <a:solidFill>
                  <a:schemeClr val="tx1"/>
                </a:solidFill>
                <a:cs typeface="Arial" pitchFamily="34" charset="0"/>
              </a:rPr>
              <a:t> </a:t>
            </a:r>
            <a:endParaRPr lang="en-US" sz="2400" dirty="0" smtClean="0">
              <a:solidFill>
                <a:schemeClr val="tx1"/>
              </a:solidFill>
              <a:cs typeface="Arial" pitchFamily="34" charset="0"/>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680B92E2-C49A-43FC-8D1C-292EB3E6DEB1}" type="datetime1">
              <a:rPr lang="en-US" sz="1200">
                <a:solidFill>
                  <a:srgbClr val="045C75"/>
                </a:solidFill>
              </a:rPr>
              <a:pPr algn="r"/>
              <a:t>9/8/2022</a:t>
            </a:fld>
            <a:endParaRPr lang="en-US" sz="1200">
              <a:solidFill>
                <a:srgbClr val="045C75"/>
              </a:solidFill>
            </a:endParaRPr>
          </a:p>
        </p:txBody>
      </p:sp>
      <p:sp>
        <p:nvSpPr>
          <p:cNvPr id="446469" name="AutoShape 4"/>
          <p:cNvSpPr>
            <a:spLocks noChangeArrowheads="1"/>
          </p:cNvSpPr>
          <p:nvPr/>
        </p:nvSpPr>
        <p:spPr bwMode="auto">
          <a:xfrm>
            <a:off x="971550" y="5094288"/>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46470" name="Rectangle 5"/>
          <p:cNvSpPr>
            <a:spLocks noChangeArrowheads="1"/>
          </p:cNvSpPr>
          <p:nvPr/>
        </p:nvSpPr>
        <p:spPr bwMode="auto">
          <a:xfrm>
            <a:off x="0" y="-1827213"/>
            <a:ext cx="9144000" cy="1827213"/>
          </a:xfrm>
          <a:prstGeom prst="rect">
            <a:avLst/>
          </a:prstGeom>
          <a:noFill/>
          <a:ln w="9525" algn="ctr">
            <a:noFill/>
            <a:miter lim="800000"/>
            <a:headEnd/>
            <a:tailEnd/>
          </a:ln>
        </p:spPr>
        <p:txBody>
          <a:bodyPr>
            <a:spAutoFit/>
          </a:bodyPr>
          <a:lstStyle/>
          <a:p>
            <a:pPr algn="r"/>
            <a:r>
              <a:rPr lang="ar-IQ" sz="1800" b="1"/>
              <a:t>                              </a:t>
            </a:r>
            <a:endParaRPr lang="en-US" sz="2400"/>
          </a:p>
          <a:p>
            <a:pPr algn="r"/>
            <a:r>
              <a:rPr lang="ar-IQ" sz="2400" b="1"/>
              <a:t>                              </a:t>
            </a:r>
          </a:p>
          <a:p>
            <a:pPr algn="r"/>
            <a:endParaRPr lang="ar-IQ" sz="2400" b="1"/>
          </a:p>
          <a:p>
            <a:pPr algn="r"/>
            <a:endParaRPr lang="ar-SA" sz="2400" b="1"/>
          </a:p>
          <a:p>
            <a:pPr algn="r"/>
            <a:endParaRPr lang="ar-SA" sz="2400" b="1"/>
          </a:p>
        </p:txBody>
      </p:sp>
    </p:spTree>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AD0C049-2BBE-46B1-8E55-F405C025BF30}" type="slidenum">
              <a:rPr lang="ar-SA"/>
              <a:pPr>
                <a:defRPr/>
              </a:pPr>
              <a:t>161</a:t>
            </a:fld>
            <a:endParaRPr lang="en-US"/>
          </a:p>
        </p:txBody>
      </p:sp>
      <p:sp>
        <p:nvSpPr>
          <p:cNvPr id="438274" name="Rectangle 2"/>
          <p:cNvSpPr>
            <a:spLocks noGrp="1" noChangeArrowheads="1"/>
          </p:cNvSpPr>
          <p:nvPr>
            <p:ph type="title" idx="4294967295"/>
          </p:nvPr>
        </p:nvSpPr>
        <p:spPr>
          <a:xfrm>
            <a:off x="900113" y="1566878"/>
            <a:ext cx="7724775" cy="4076700"/>
          </a:xfrm>
        </p:spPr>
        <p:txBody>
          <a:bodyPr/>
          <a:lstStyle/>
          <a:p>
            <a:pPr algn="r" rtl="1" eaLnBrk="1" hangingPunct="1"/>
            <a:r>
              <a:rPr lang="ar-SA" sz="2400" b="1" dirty="0" smtClean="0">
                <a:solidFill>
                  <a:schemeClr val="tx1"/>
                </a:solidFill>
                <a:cs typeface="Arial" pitchFamily="34" charset="0"/>
              </a:rPr>
              <a:t>ملحق دراسي                                       </a:t>
            </a:r>
            <a:br>
              <a:rPr lang="ar-SA" sz="2400" b="1" dirty="0" smtClean="0">
                <a:solidFill>
                  <a:schemeClr val="tx1"/>
                </a:solidFill>
                <a:cs typeface="Arial" pitchFamily="34" charset="0"/>
              </a:rPr>
            </a:br>
            <a:r>
              <a:rPr lang="ar-SA" sz="2400" b="1" dirty="0" smtClean="0">
                <a:solidFill>
                  <a:schemeClr val="tx1"/>
                </a:solidFill>
                <a:cs typeface="Arial" pitchFamily="34" charset="0"/>
              </a:rPr>
              <a:t>المفاوضات الدولية </a:t>
            </a:r>
            <a:br>
              <a:rPr lang="ar-SA" sz="2400" b="1" dirty="0" smtClean="0">
                <a:solidFill>
                  <a:schemeClr val="tx1"/>
                </a:solidFill>
                <a:cs typeface="Arial" pitchFamily="34" charset="0"/>
              </a:rPr>
            </a:br>
            <a:r>
              <a:rPr lang="ar-SA" sz="2400" b="1" dirty="0" smtClean="0">
                <a:solidFill>
                  <a:schemeClr val="tx1"/>
                </a:solidFill>
                <a:cs typeface="Arial" pitchFamily="34" charset="0"/>
              </a:rPr>
              <a:t> </a:t>
            </a:r>
            <a:r>
              <a:rPr lang="ar-SA" sz="2400" dirty="0" smtClean="0">
                <a:solidFill>
                  <a:schemeClr val="tx1"/>
                </a:solidFill>
                <a:cs typeface="Arial" pitchFamily="34" charset="0"/>
              </a:rPr>
              <a:t/>
            </a:r>
            <a:br>
              <a:rPr lang="ar-SA" sz="2400" dirty="0" smtClean="0">
                <a:solidFill>
                  <a:schemeClr val="tx1"/>
                </a:solidFill>
                <a:cs typeface="Arial" pitchFamily="34" charset="0"/>
              </a:rPr>
            </a:br>
            <a:r>
              <a:rPr lang="ar-SA" sz="2400" dirty="0" smtClean="0">
                <a:solidFill>
                  <a:schemeClr val="tx1"/>
                </a:solidFill>
                <a:cs typeface="Arial" pitchFamily="34" charset="0"/>
              </a:rPr>
              <a:t>أهداف المفاوضات:-</a:t>
            </a:r>
            <a:br>
              <a:rPr lang="ar-SA" sz="2400" dirty="0" smtClean="0">
                <a:solidFill>
                  <a:schemeClr val="tx1"/>
                </a:solidFill>
                <a:cs typeface="Arial" pitchFamily="34" charset="0"/>
              </a:rPr>
            </a:br>
            <a:r>
              <a:rPr lang="ar-SA" sz="2400" dirty="0" smtClean="0">
                <a:solidFill>
                  <a:schemeClr val="tx1"/>
                </a:solidFill>
                <a:cs typeface="Arial" pitchFamily="34" charset="0"/>
              </a:rPr>
              <a:t>1- الهدف الرئيسي هو التسوية السلمية للنزاعات الدولية .</a:t>
            </a:r>
            <a:br>
              <a:rPr lang="ar-SA" sz="2400" dirty="0" smtClean="0">
                <a:solidFill>
                  <a:schemeClr val="tx1"/>
                </a:solidFill>
                <a:cs typeface="Arial" pitchFamily="34" charset="0"/>
              </a:rPr>
            </a:br>
            <a:r>
              <a:rPr lang="ar-SA" sz="2400" dirty="0" smtClean="0">
                <a:solidFill>
                  <a:schemeClr val="tx1"/>
                </a:solidFill>
                <a:cs typeface="Arial" pitchFamily="34" charset="0"/>
              </a:rPr>
              <a:t>2-توسيع إطار الترتيبات المشتركة وتطوير قاعدة علاقات التعاون المشترك.</a:t>
            </a:r>
            <a:br>
              <a:rPr lang="ar-SA" sz="2400" dirty="0" smtClean="0">
                <a:solidFill>
                  <a:schemeClr val="tx1"/>
                </a:solidFill>
                <a:cs typeface="Arial" pitchFamily="34" charset="0"/>
              </a:rPr>
            </a:br>
            <a:r>
              <a:rPr lang="ar-SA" sz="2400" dirty="0" smtClean="0">
                <a:solidFill>
                  <a:schemeClr val="tx1"/>
                </a:solidFill>
                <a:cs typeface="Arial" pitchFamily="34" charset="0"/>
              </a:rPr>
              <a:t>3- تنقية العلاقات بين الإطراف المتفاوضة من أجواء التوتر وعوامل سوء الفهم </a:t>
            </a:r>
            <a:br>
              <a:rPr lang="ar-SA" sz="2400" dirty="0" smtClean="0">
                <a:solidFill>
                  <a:schemeClr val="tx1"/>
                </a:solidFill>
                <a:cs typeface="Arial" pitchFamily="34" charset="0"/>
              </a:rPr>
            </a:br>
            <a:r>
              <a:rPr lang="ar-SA" sz="2400" dirty="0" smtClean="0">
                <a:solidFill>
                  <a:schemeClr val="tx1"/>
                </a:solidFill>
                <a:cs typeface="Arial" pitchFamily="34" charset="0"/>
              </a:rPr>
              <a:t>4-وضع نهاية للأوضاع غير  الطبيعة وإعادة تطبيع العلاقات بين الإطراف المتفاوضة .</a:t>
            </a:r>
            <a:br>
              <a:rPr lang="ar-SA" sz="2400" dirty="0" smtClean="0">
                <a:solidFill>
                  <a:schemeClr val="tx1"/>
                </a:solidFill>
                <a:cs typeface="Arial" pitchFamily="34" charset="0"/>
              </a:rPr>
            </a:br>
            <a:r>
              <a:rPr lang="ar-SA" sz="2400" dirty="0" smtClean="0">
                <a:solidFill>
                  <a:schemeClr val="tx1"/>
                </a:solidFill>
                <a:cs typeface="Arial" pitchFamily="34" charset="0"/>
              </a:rPr>
              <a:t>5-</a:t>
            </a:r>
            <a:r>
              <a:rPr lang="ar-IQ" sz="2400" dirty="0" smtClean="0">
                <a:solidFill>
                  <a:schemeClr val="tx1"/>
                </a:solidFill>
                <a:cs typeface="Arial" pitchFamily="34" charset="0"/>
              </a:rPr>
              <a:t> </a:t>
            </a:r>
            <a:r>
              <a:rPr lang="ar-SA" sz="2400" dirty="0" smtClean="0">
                <a:solidFill>
                  <a:schemeClr val="tx1"/>
                </a:solidFill>
                <a:cs typeface="Arial" pitchFamily="34" charset="0"/>
              </a:rPr>
              <a:t>إعادة توزيع المهام والمسؤوليات بين الإطراف المعنية بموجب اتفاقية قائمة  </a:t>
            </a:r>
            <a:br>
              <a:rPr lang="ar-SA" sz="2400" dirty="0" smtClean="0">
                <a:solidFill>
                  <a:schemeClr val="tx1"/>
                </a:solidFill>
                <a:cs typeface="Arial" pitchFamily="34" charset="0"/>
              </a:rPr>
            </a:br>
            <a:r>
              <a:rPr lang="ar-SA" sz="2400" dirty="0" smtClean="0">
                <a:solidFill>
                  <a:schemeClr val="tx1"/>
                </a:solidFill>
                <a:cs typeface="Arial" pitchFamily="34" charset="0"/>
              </a:rPr>
              <a:t>6-استخدام التفاوض كأداة للحصول على المزيد من المعلومات عن موضوع معين</a:t>
            </a:r>
            <a:r>
              <a:rPr lang="ar-IQ" sz="2400" dirty="0" smtClean="0">
                <a:solidFill>
                  <a:schemeClr val="tx1"/>
                </a:solidFill>
                <a:cs typeface="Arial" pitchFamily="34" charset="0"/>
              </a:rPr>
              <a:t>-</a:t>
            </a:r>
            <a:r>
              <a:rPr lang="ar-SA" sz="2400" dirty="0" smtClean="0">
                <a:solidFill>
                  <a:schemeClr val="tx1"/>
                </a:solidFill>
                <a:cs typeface="Arial" pitchFamily="34" charset="0"/>
              </a:rPr>
              <a:t>للإبقاء على مسالك اتصال مفتوحة</a:t>
            </a:r>
            <a:r>
              <a:rPr lang="ar-IQ" sz="2400" dirty="0" smtClean="0">
                <a:solidFill>
                  <a:schemeClr val="tx1"/>
                </a:solidFill>
                <a:cs typeface="Arial" pitchFamily="34" charset="0"/>
              </a:rPr>
              <a:t>-</a:t>
            </a:r>
            <a:r>
              <a:rPr lang="ar-SA" sz="2400" dirty="0" smtClean="0">
                <a:solidFill>
                  <a:schemeClr val="tx1"/>
                </a:solidFill>
                <a:cs typeface="Arial" pitchFamily="34" charset="0"/>
              </a:rPr>
              <a:t>لاستخدامه أحيانا لأغراض دعائية</a:t>
            </a:r>
            <a:r>
              <a:rPr lang="ar-IQ" sz="2400" dirty="0" smtClean="0">
                <a:solidFill>
                  <a:schemeClr val="tx1"/>
                </a:solidFill>
                <a:cs typeface="Arial" pitchFamily="34" charset="0"/>
              </a:rPr>
              <a:t>-</a:t>
            </a:r>
            <a:r>
              <a:rPr lang="ar-SA" sz="2400" dirty="0" smtClean="0">
                <a:solidFill>
                  <a:schemeClr val="tx1"/>
                </a:solidFill>
                <a:cs typeface="Arial" pitchFamily="34" charset="0"/>
              </a:rPr>
              <a:t>لاستخدامه من اجل إحداث تأثيرات نفسية أو سياسية معينة على إطراف ثالثة</a:t>
            </a:r>
            <a:r>
              <a:rPr lang="ar-IQ" sz="2400" dirty="0" smtClean="0">
                <a:solidFill>
                  <a:schemeClr val="tx1"/>
                </a:solidFill>
                <a:cs typeface="Arial" pitchFamily="34" charset="0"/>
              </a:rPr>
              <a:t>.</a:t>
            </a:r>
            <a:r>
              <a:rPr lang="ar-SA" sz="2400" dirty="0" smtClean="0">
                <a:solidFill>
                  <a:schemeClr val="tx1"/>
                </a:solidFill>
                <a:cs typeface="Arial" pitchFamily="34" charset="0"/>
              </a:rPr>
              <a:t>   </a:t>
            </a:r>
            <a:endParaRPr lang="en-US" sz="2400" dirty="0" smtClean="0">
              <a:solidFill>
                <a:schemeClr val="tx1"/>
              </a:solidFill>
              <a:cs typeface="Arial" pitchFamily="34" charset="0"/>
            </a:endParaRPr>
          </a:p>
        </p:txBody>
      </p:sp>
      <p:sp>
        <p:nvSpPr>
          <p:cNvPr id="155650" name="Date Placeholder 3"/>
          <p:cNvSpPr txBox="1">
            <a:spLocks noGrp="1"/>
          </p:cNvSpPr>
          <p:nvPr/>
        </p:nvSpPr>
        <p:spPr>
          <a:xfrm>
            <a:off x="468313" y="6453188"/>
            <a:ext cx="2133600" cy="365125"/>
          </a:xfrm>
          <a:prstGeom prst="rect">
            <a:avLst/>
          </a:prstGeom>
          <a:noFill/>
        </p:spPr>
        <p:txBody>
          <a:bodyPr lIns="0" tIns="0" rIns="0" bIns="0" anchor="b"/>
          <a:lstStyle/>
          <a:p>
            <a:pPr algn="r"/>
            <a:fld id="{3732AEBB-99FD-4A27-8B39-E3B906F1BF1E}" type="datetime1">
              <a:rPr lang="en-US" sz="1200">
                <a:solidFill>
                  <a:srgbClr val="045C75"/>
                </a:solidFill>
              </a:rPr>
              <a:pPr algn="r"/>
              <a:t>9/8/2022</a:t>
            </a:fld>
            <a:endParaRPr lang="en-US" sz="1200">
              <a:solidFill>
                <a:srgbClr val="045C75"/>
              </a:solidFill>
            </a:endParaRPr>
          </a:p>
        </p:txBody>
      </p:sp>
      <p:sp>
        <p:nvSpPr>
          <p:cNvPr id="438277" name="AutoShape 4"/>
          <p:cNvSpPr>
            <a:spLocks noChangeArrowheads="1"/>
          </p:cNvSpPr>
          <p:nvPr/>
        </p:nvSpPr>
        <p:spPr bwMode="auto">
          <a:xfrm>
            <a:off x="971550" y="50212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438278" name="Rectangle 5"/>
          <p:cNvSpPr>
            <a:spLocks noChangeArrowheads="1"/>
          </p:cNvSpPr>
          <p:nvPr/>
        </p:nvSpPr>
        <p:spPr bwMode="auto">
          <a:xfrm>
            <a:off x="0" y="-2116138"/>
            <a:ext cx="9144000" cy="1827213"/>
          </a:xfrm>
          <a:prstGeom prst="rect">
            <a:avLst/>
          </a:prstGeom>
          <a:noFill/>
          <a:ln w="9525" algn="ctr">
            <a:noFill/>
            <a:miter lim="800000"/>
            <a:headEnd/>
            <a:tailEnd/>
          </a:ln>
        </p:spPr>
        <p:txBody>
          <a:bodyPr>
            <a:spAutoFit/>
          </a:bodyPr>
          <a:lstStyle/>
          <a:p>
            <a:pPr algn="r"/>
            <a:r>
              <a:rPr lang="ar-IQ" sz="1800" b="1"/>
              <a:t>                              </a:t>
            </a:r>
            <a:endParaRPr lang="en-US" sz="2400"/>
          </a:p>
          <a:p>
            <a:pPr algn="r"/>
            <a:r>
              <a:rPr lang="ar-IQ" sz="2400" b="1"/>
              <a:t>                              </a:t>
            </a:r>
          </a:p>
          <a:p>
            <a:pPr algn="r"/>
            <a:endParaRPr lang="ar-IQ" sz="2400" b="1"/>
          </a:p>
          <a:p>
            <a:pPr algn="r"/>
            <a:endParaRPr lang="ar-SA" sz="2400" b="1"/>
          </a:p>
          <a:p>
            <a:pPr algn="r"/>
            <a:endParaRPr lang="ar-SA" sz="2400" b="1"/>
          </a:p>
        </p:txBody>
      </p:sp>
    </p:spTree>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4A08F0D-B092-4EC7-B82A-F562584D9298}" type="slidenum">
              <a:rPr lang="ar-SA"/>
              <a:pPr>
                <a:defRPr/>
              </a:pPr>
              <a:t>162</a:t>
            </a:fld>
            <a:endParaRPr lang="en-US"/>
          </a:p>
        </p:txBody>
      </p:sp>
      <p:sp>
        <p:nvSpPr>
          <p:cNvPr id="160770" name="Rectangle 2"/>
          <p:cNvSpPr>
            <a:spLocks noGrp="1" noChangeArrowheads="1"/>
          </p:cNvSpPr>
          <p:nvPr>
            <p:ph type="title"/>
          </p:nvPr>
        </p:nvSpPr>
        <p:spPr>
          <a:xfrm>
            <a:off x="642938" y="357188"/>
            <a:ext cx="8075612" cy="912812"/>
          </a:xfrm>
        </p:spPr>
        <p:txBody>
          <a:bodyPr/>
          <a:lstStyle/>
          <a:p>
            <a:pPr algn="r" rtl="1" eaLnBrk="1" hangingPunct="1">
              <a:lnSpc>
                <a:spcPct val="80000"/>
              </a:lnSpc>
            </a:pPr>
            <a:r>
              <a:rPr lang="ar-IQ" sz="3600" dirty="0">
                <a:ea typeface="Majalla UI"/>
              </a:rPr>
              <a:t>هي الدبلوماسية ، وما هي الغاية منها؟ </a:t>
            </a:r>
            <a:br>
              <a:rPr lang="ar-IQ" sz="3600" dirty="0">
                <a:ea typeface="Majalla UI"/>
              </a:rPr>
            </a:br>
            <a:r>
              <a:rPr lang="ar-IQ" sz="3600" dirty="0">
                <a:ea typeface="Majalla UI"/>
              </a:rPr>
              <a:t>من هو الدبلوماسي </a:t>
            </a:r>
            <a:r>
              <a:rPr lang="ar-IQ" sz="3600" dirty="0" smtClean="0"/>
              <a:t>بعض الأسئلة النموذجية </a:t>
            </a:r>
            <a:endParaRPr lang="en-US" sz="3600" dirty="0" smtClean="0"/>
          </a:p>
        </p:txBody>
      </p:sp>
      <p:sp>
        <p:nvSpPr>
          <p:cNvPr id="160771" name="Rectangle 3"/>
          <p:cNvSpPr>
            <a:spLocks noGrp="1" noChangeArrowheads="1"/>
          </p:cNvSpPr>
          <p:nvPr>
            <p:ph idx="1"/>
          </p:nvPr>
        </p:nvSpPr>
        <p:spPr>
          <a:xfrm>
            <a:off x="457200" y="1571612"/>
            <a:ext cx="8229600" cy="4389437"/>
          </a:xfrm>
        </p:spPr>
        <p:txBody>
          <a:bodyPr/>
          <a:lstStyle/>
          <a:p>
            <a:pPr algn="r" rtl="1" eaLnBrk="1" hangingPunct="1">
              <a:lnSpc>
                <a:spcPct val="80000"/>
              </a:lnSpc>
            </a:pPr>
            <a:r>
              <a:rPr lang="ar-IQ" sz="2400" dirty="0" smtClean="0">
                <a:ea typeface="Majalla UI"/>
              </a:rPr>
              <a:t>ما وما هي وظيفته؟</a:t>
            </a:r>
          </a:p>
          <a:p>
            <a:pPr algn="r" rtl="1" eaLnBrk="1" hangingPunct="1">
              <a:lnSpc>
                <a:spcPct val="80000"/>
              </a:lnSpc>
            </a:pPr>
            <a:r>
              <a:rPr lang="ar-IQ" sz="2400" dirty="0" smtClean="0">
                <a:ea typeface="Majalla UI"/>
              </a:rPr>
              <a:t>ما هي مراتب  رؤساء البعثات  الدبلوماسية ؟</a:t>
            </a:r>
          </a:p>
          <a:p>
            <a:pPr algn="r" rtl="1" eaLnBrk="1" hangingPunct="1">
              <a:lnSpc>
                <a:spcPct val="80000"/>
              </a:lnSpc>
            </a:pPr>
            <a:r>
              <a:rPr lang="ar-IQ" sz="2400" dirty="0" smtClean="0">
                <a:ea typeface="Majalla UI"/>
              </a:rPr>
              <a:t>متى تؤسس  العلاقات الدبلوماسية؟  </a:t>
            </a:r>
          </a:p>
          <a:p>
            <a:pPr algn="r" rtl="1" eaLnBrk="1" hangingPunct="1">
              <a:lnSpc>
                <a:spcPct val="80000"/>
              </a:lnSpc>
            </a:pPr>
            <a:r>
              <a:rPr lang="ar-IQ" sz="2400" dirty="0" smtClean="0">
                <a:ea typeface="Majalla UI"/>
              </a:rPr>
              <a:t>من هو القائم بالإعمال وما هي مهمته؟ </a:t>
            </a:r>
          </a:p>
          <a:p>
            <a:pPr algn="r" rtl="1" eaLnBrk="1" hangingPunct="1">
              <a:lnSpc>
                <a:spcPct val="80000"/>
              </a:lnSpc>
            </a:pPr>
            <a:r>
              <a:rPr lang="ar-IQ" sz="2400" dirty="0" smtClean="0">
                <a:ea typeface="Majalla UI"/>
              </a:rPr>
              <a:t>ما هو الفرق بين القائم بالإعمال والقائم بالإعمال بصفة مؤقتة ؟</a:t>
            </a:r>
          </a:p>
          <a:p>
            <a:pPr algn="r" rtl="1" eaLnBrk="1" hangingPunct="1">
              <a:lnSpc>
                <a:spcPct val="80000"/>
              </a:lnSpc>
            </a:pPr>
            <a:r>
              <a:rPr lang="ar-IQ" sz="2400" dirty="0" smtClean="0">
                <a:ea typeface="Majalla UI"/>
              </a:rPr>
              <a:t>هل يجوز للدولة المستقبلة تفتيش الحقيبة الدبلوماسية ؟</a:t>
            </a:r>
          </a:p>
          <a:p>
            <a:pPr algn="r" rtl="1" eaLnBrk="1" hangingPunct="1">
              <a:lnSpc>
                <a:spcPct val="80000"/>
              </a:lnSpc>
            </a:pPr>
            <a:r>
              <a:rPr lang="ar-IQ" sz="2400" dirty="0" smtClean="0">
                <a:ea typeface="Majalla UI"/>
              </a:rPr>
              <a:t>كيف يجري قياس أسبقية رؤساء البعثة الدبلوماسية ؟</a:t>
            </a:r>
          </a:p>
          <a:p>
            <a:pPr algn="r" rtl="1" eaLnBrk="1" hangingPunct="1">
              <a:lnSpc>
                <a:spcPct val="80000"/>
              </a:lnSpc>
            </a:pPr>
            <a:r>
              <a:rPr lang="ar-IQ" sz="2400" dirty="0" smtClean="0">
                <a:ea typeface="Majalla UI"/>
              </a:rPr>
              <a:t>هل يجوز لموظفي الدولة المستقبلة دخول البعثة الدبلوماسية بدون إذن رسمي ؟</a:t>
            </a:r>
          </a:p>
          <a:p>
            <a:pPr algn="r" rtl="1" eaLnBrk="1" hangingPunct="1">
              <a:lnSpc>
                <a:spcPct val="80000"/>
              </a:lnSpc>
            </a:pPr>
            <a:r>
              <a:rPr lang="ar-IQ" sz="2400" dirty="0" smtClean="0">
                <a:ea typeface="Majalla UI"/>
              </a:rPr>
              <a:t>ما هي أصناف الملحقين الذين يعملون  ضمن هيئة البعثة ؟</a:t>
            </a:r>
          </a:p>
          <a:p>
            <a:pPr algn="r" rtl="1" eaLnBrk="1" hangingPunct="1">
              <a:lnSpc>
                <a:spcPct val="80000"/>
              </a:lnSpc>
            </a:pPr>
            <a:endParaRPr lang="ar-IQ" sz="2400" dirty="0" smtClean="0">
              <a:ea typeface="Majalla UI"/>
            </a:endParaRPr>
          </a:p>
          <a:p>
            <a:pPr algn="r" rtl="1" eaLnBrk="1" hangingPunct="1">
              <a:lnSpc>
                <a:spcPct val="80000"/>
              </a:lnSpc>
            </a:pPr>
            <a:endParaRPr lang="ar-IQ" sz="1600" dirty="0" smtClean="0">
              <a:ea typeface="Majalla UI"/>
            </a:endParaRPr>
          </a:p>
        </p:txBody>
      </p:sp>
      <p:sp>
        <p:nvSpPr>
          <p:cNvPr id="156674" name="Date Placeholder 3"/>
          <p:cNvSpPr>
            <a:spLocks noGrp="1"/>
          </p:cNvSpPr>
          <p:nvPr>
            <p:ph type="dt" sz="quarter" idx="10"/>
          </p:nvPr>
        </p:nvSpPr>
        <p:spPr/>
        <p:txBody>
          <a:bodyPr wrap="square" numCol="1" anchorCtr="0" compatLnSpc="1">
            <a:prstTxWarp prst="textNoShape">
              <a:avLst/>
            </a:prstTxWarp>
          </a:bodyPr>
          <a:lstStyle/>
          <a:p>
            <a:pPr algn="r"/>
            <a:fld id="{8E43D23F-AE2E-4B21-AAE3-96393204CC71}"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566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A06923D-DCE0-4783-91D3-8036FCEE6533}" type="slidenum">
              <a:rPr lang="ar-SA" sz="1200">
                <a:solidFill>
                  <a:schemeClr val="tx2">
                    <a:shade val="90000"/>
                  </a:schemeClr>
                </a:solidFill>
                <a:latin typeface="Arial" charset="0"/>
                <a:cs typeface="Arial" charset="0"/>
              </a:rPr>
              <a:pPr algn="r">
                <a:defRPr/>
              </a:pPr>
              <a:t>162</a:t>
            </a:fld>
            <a:endParaRPr lang="en-US" sz="1200">
              <a:solidFill>
                <a:schemeClr val="tx2">
                  <a:shade val="90000"/>
                </a:schemeClr>
              </a:solidFill>
              <a:latin typeface="Arial" charset="0"/>
              <a:cs typeface="Arial" charset="0"/>
            </a:endParaRPr>
          </a:p>
        </p:txBody>
      </p:sp>
      <p:sp>
        <p:nvSpPr>
          <p:cNvPr id="16077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38912EA-86AA-4DAB-9D69-6FA237CA0C80}" type="slidenum">
              <a:rPr lang="ar-SA"/>
              <a:pPr>
                <a:defRPr/>
              </a:pPr>
              <a:t>163</a:t>
            </a:fld>
            <a:endParaRPr lang="en-US"/>
          </a:p>
        </p:txBody>
      </p:sp>
      <p:sp>
        <p:nvSpPr>
          <p:cNvPr id="161794" name="Rectangle 2"/>
          <p:cNvSpPr>
            <a:spLocks noGrp="1" noChangeArrowheads="1"/>
          </p:cNvSpPr>
          <p:nvPr>
            <p:ph type="title"/>
          </p:nvPr>
        </p:nvSpPr>
        <p:spPr>
          <a:xfrm>
            <a:off x="468313" y="287338"/>
            <a:ext cx="8075612" cy="912812"/>
          </a:xfrm>
        </p:spPr>
        <p:txBody>
          <a:bodyPr/>
          <a:lstStyle/>
          <a:p>
            <a:pPr algn="ctr" rtl="1" eaLnBrk="1" hangingPunct="1"/>
            <a:r>
              <a:rPr lang="ar-IQ" sz="3600" dirty="0" smtClean="0"/>
              <a:t>بعض الأسئلة النموذجية </a:t>
            </a:r>
            <a:endParaRPr lang="en-US" sz="3600" dirty="0" smtClean="0"/>
          </a:p>
        </p:txBody>
      </p:sp>
      <p:sp>
        <p:nvSpPr>
          <p:cNvPr id="161795" name="Rectangle 3"/>
          <p:cNvSpPr>
            <a:spLocks noGrp="1" noChangeArrowheads="1"/>
          </p:cNvSpPr>
          <p:nvPr>
            <p:ph idx="1"/>
          </p:nvPr>
        </p:nvSpPr>
        <p:spPr/>
        <p:txBody>
          <a:bodyPr/>
          <a:lstStyle/>
          <a:p>
            <a:pPr algn="r" rtl="1" eaLnBrk="1" hangingPunct="1"/>
            <a:r>
              <a:rPr lang="ar-IQ" sz="2400" dirty="0" smtClean="0">
                <a:ea typeface="Majalla UI"/>
              </a:rPr>
              <a:t>كيف يجري سد الفراغ الناجم عن غياب رئيس البعثة الدبلوماسية ؟</a:t>
            </a:r>
          </a:p>
          <a:p>
            <a:pPr algn="r" rtl="1" eaLnBrk="1" hangingPunct="1"/>
            <a:r>
              <a:rPr lang="ar-IQ" sz="2400" dirty="0" smtClean="0">
                <a:ea typeface="Majalla UI"/>
              </a:rPr>
              <a:t>ما هي أسباب إنهاء وانتهاء مهمة رئيس البعثة الدبلوماسية؟</a:t>
            </a:r>
          </a:p>
          <a:p>
            <a:pPr algn="r" rtl="1" eaLnBrk="1" hangingPunct="1"/>
            <a:r>
              <a:rPr lang="ar-IQ" sz="2400" dirty="0" smtClean="0">
                <a:ea typeface="Majalla UI"/>
              </a:rPr>
              <a:t>مم تتكون هيئة البعثة ؟ </a:t>
            </a:r>
          </a:p>
          <a:p>
            <a:pPr algn="r" rtl="1" eaLnBrk="1" hangingPunct="1">
              <a:lnSpc>
                <a:spcPct val="80000"/>
              </a:lnSpc>
            </a:pPr>
            <a:r>
              <a:rPr lang="ar-IQ" sz="2400" dirty="0" smtClean="0">
                <a:ea typeface="Majalla UI"/>
              </a:rPr>
              <a:t>هل يمكن لأعضاء البعثة من غير الرئيس توجيه المذكرات الدبلوماسية إلى الدولة المستقبلة؟ </a:t>
            </a:r>
          </a:p>
          <a:p>
            <a:pPr algn="r" rtl="1" eaLnBrk="1" hangingPunct="1">
              <a:lnSpc>
                <a:spcPct val="80000"/>
              </a:lnSpc>
            </a:pPr>
            <a:r>
              <a:rPr lang="ar-IQ" sz="2400" dirty="0" smtClean="0">
                <a:ea typeface="Majalla UI"/>
              </a:rPr>
              <a:t>هل تحتاج موافقة الدولة المستقبلة على  قيام البعثة الدبلوماسية  بإعمال قنصلية ، وكيف ؟</a:t>
            </a:r>
          </a:p>
          <a:p>
            <a:pPr algn="r" rtl="1" eaLnBrk="1" hangingPunct="1">
              <a:lnSpc>
                <a:spcPct val="80000"/>
              </a:lnSpc>
            </a:pPr>
            <a:r>
              <a:rPr lang="ar-IQ" sz="2400" dirty="0" smtClean="0">
                <a:ea typeface="Majalla UI"/>
              </a:rPr>
              <a:t>من هو عميد السلك الدبلوماسي  ومن يقوم بتعيينه؟   </a:t>
            </a:r>
          </a:p>
          <a:p>
            <a:pPr algn="r" rtl="1" eaLnBrk="1" hangingPunct="1">
              <a:lnSpc>
                <a:spcPct val="80000"/>
              </a:lnSpc>
            </a:pPr>
            <a:r>
              <a:rPr lang="ar-IQ" sz="2400" dirty="0" smtClean="0">
                <a:ea typeface="Majalla UI"/>
              </a:rPr>
              <a:t>ما هي الحقيبة الدبلوماسية؟ </a:t>
            </a:r>
          </a:p>
          <a:p>
            <a:pPr algn="r" rtl="1" eaLnBrk="1" hangingPunct="1"/>
            <a:r>
              <a:rPr lang="ar-IQ" sz="2400" dirty="0" smtClean="0">
                <a:ea typeface="Majalla UI"/>
              </a:rPr>
              <a:t>ما ذا نعني بالحصانات والامتيازات التي يتمتع </a:t>
            </a:r>
            <a:r>
              <a:rPr lang="ar-IQ" sz="2400" dirty="0" err="1" smtClean="0">
                <a:ea typeface="Majalla UI"/>
              </a:rPr>
              <a:t>بها</a:t>
            </a:r>
            <a:r>
              <a:rPr lang="ar-IQ" sz="2400" dirty="0" smtClean="0">
                <a:ea typeface="Majalla UI"/>
              </a:rPr>
              <a:t> أعضاء السلك الخارجي ، ما هي حدودها  ما هي معايير الشمول </a:t>
            </a:r>
            <a:r>
              <a:rPr lang="ar-IQ" sz="2400" dirty="0" err="1" smtClean="0">
                <a:ea typeface="Majalla UI"/>
              </a:rPr>
              <a:t>بها</a:t>
            </a:r>
            <a:r>
              <a:rPr lang="ar-IQ" sz="2400" dirty="0" smtClean="0">
                <a:ea typeface="Majalla UI"/>
              </a:rPr>
              <a:t>   ؟</a:t>
            </a:r>
          </a:p>
          <a:p>
            <a:pPr algn="r" rtl="1" eaLnBrk="1" hangingPunct="1"/>
            <a:endParaRPr lang="ar-IQ" dirty="0" smtClean="0">
              <a:ea typeface="Majalla UI"/>
            </a:endParaRPr>
          </a:p>
        </p:txBody>
      </p:sp>
      <p:sp>
        <p:nvSpPr>
          <p:cNvPr id="157698" name="Date Placeholder 3"/>
          <p:cNvSpPr>
            <a:spLocks noGrp="1"/>
          </p:cNvSpPr>
          <p:nvPr>
            <p:ph type="dt" sz="quarter" idx="10"/>
          </p:nvPr>
        </p:nvSpPr>
        <p:spPr/>
        <p:txBody>
          <a:bodyPr wrap="square" numCol="1" anchorCtr="0" compatLnSpc="1">
            <a:prstTxWarp prst="textNoShape">
              <a:avLst/>
            </a:prstTxWarp>
          </a:bodyPr>
          <a:lstStyle/>
          <a:p>
            <a:pPr algn="r"/>
            <a:fld id="{8D364135-3CD7-4518-BA5C-40DA74CADCEC}" type="datetime1">
              <a:rPr lang="en-US" smtClean="0">
                <a:solidFill>
                  <a:srgbClr val="045C75"/>
                </a:solidFill>
                <a:latin typeface="Arial" pitchFamily="34" charset="0"/>
                <a:cs typeface="Arial" pitchFamily="34" charset="0"/>
              </a:rPr>
              <a:pPr algn="r"/>
              <a:t>9/8/2022</a:t>
            </a:fld>
            <a:endParaRPr lang="en-US" smtClean="0">
              <a:solidFill>
                <a:srgbClr val="045C75"/>
              </a:solidFill>
              <a:latin typeface="Arial" pitchFamily="34" charset="0"/>
              <a:cs typeface="Arial" pitchFamily="34" charset="0"/>
            </a:endParaRPr>
          </a:p>
        </p:txBody>
      </p:sp>
      <p:sp>
        <p:nvSpPr>
          <p:cNvPr id="1576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87FABF9-28CF-46F8-81AD-9838BC873C2A}" type="slidenum">
              <a:rPr lang="ar-SA" sz="1200">
                <a:solidFill>
                  <a:schemeClr val="tx2">
                    <a:shade val="90000"/>
                  </a:schemeClr>
                </a:solidFill>
                <a:latin typeface="Arial" charset="0"/>
                <a:cs typeface="Arial" charset="0"/>
              </a:rPr>
              <a:pPr algn="r">
                <a:defRPr/>
              </a:pPr>
              <a:t>163</a:t>
            </a:fld>
            <a:endParaRPr lang="en-US" sz="1200">
              <a:solidFill>
                <a:schemeClr val="tx2">
                  <a:shade val="90000"/>
                </a:schemeClr>
              </a:solidFill>
              <a:latin typeface="Arial" charset="0"/>
              <a:cs typeface="Arial" charset="0"/>
            </a:endParaRPr>
          </a:p>
        </p:txBody>
      </p:sp>
      <p:sp>
        <p:nvSpPr>
          <p:cNvPr id="16179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4F501B1-081B-491C-962F-E080975F0E4E}" type="slidenum">
              <a:rPr lang="ar-SA"/>
              <a:pPr>
                <a:defRPr/>
              </a:pPr>
              <a:t>164</a:t>
            </a:fld>
            <a:endParaRPr lang="en-US"/>
          </a:p>
        </p:txBody>
      </p:sp>
      <p:sp>
        <p:nvSpPr>
          <p:cNvPr id="162818" name="Rectangle 2"/>
          <p:cNvSpPr>
            <a:spLocks noGrp="1" noChangeArrowheads="1"/>
          </p:cNvSpPr>
          <p:nvPr>
            <p:ph type="title"/>
          </p:nvPr>
        </p:nvSpPr>
        <p:spPr>
          <a:xfrm>
            <a:off x="468313" y="287338"/>
            <a:ext cx="8075612" cy="912812"/>
          </a:xfrm>
        </p:spPr>
        <p:txBody>
          <a:bodyPr/>
          <a:lstStyle/>
          <a:p>
            <a:pPr algn="ctr" eaLnBrk="1" hangingPunct="1"/>
            <a:r>
              <a:rPr lang="ar-IQ" sz="3600" dirty="0" smtClean="0"/>
              <a:t>بعض الأسئلة النموذجية </a:t>
            </a:r>
            <a:endParaRPr lang="en-US" sz="3600" dirty="0" smtClean="0"/>
          </a:p>
        </p:txBody>
      </p:sp>
      <p:sp>
        <p:nvSpPr>
          <p:cNvPr id="162819" name="Rectangle 3"/>
          <p:cNvSpPr>
            <a:spLocks noGrp="1" noChangeArrowheads="1"/>
          </p:cNvSpPr>
          <p:nvPr>
            <p:ph idx="1"/>
          </p:nvPr>
        </p:nvSpPr>
        <p:spPr>
          <a:xfrm>
            <a:off x="457200" y="1660547"/>
            <a:ext cx="8115300" cy="4983163"/>
          </a:xfrm>
        </p:spPr>
        <p:txBody>
          <a:bodyPr/>
          <a:lstStyle/>
          <a:p>
            <a:pPr algn="r" rtl="1" eaLnBrk="1" hangingPunct="1"/>
            <a:r>
              <a:rPr lang="ar-IQ" sz="2400" dirty="0" smtClean="0">
                <a:ea typeface="Majalla UI"/>
              </a:rPr>
              <a:t>ماذا نعني بالعلاقات القنصلية والبعثة القنصلية؟ </a:t>
            </a:r>
          </a:p>
          <a:p>
            <a:pPr algn="r" rtl="1" eaLnBrk="1" hangingPunct="1"/>
            <a:r>
              <a:rPr lang="ar-IQ" sz="2400" dirty="0" smtClean="0">
                <a:ea typeface="Majalla UI"/>
              </a:rPr>
              <a:t>كيف تؤسس البعثة القنصلية؟ </a:t>
            </a:r>
          </a:p>
          <a:p>
            <a:pPr algn="r" rtl="1" eaLnBrk="1" hangingPunct="1"/>
            <a:r>
              <a:rPr lang="ar-IQ" sz="2400" dirty="0" smtClean="0">
                <a:ea typeface="Majalla UI"/>
              </a:rPr>
              <a:t>هل يجوز لغير الدول تأسيس البعثات القنصلية لدى الغير ؟</a:t>
            </a:r>
          </a:p>
          <a:p>
            <a:pPr algn="r" rtl="1" eaLnBrk="1" hangingPunct="1"/>
            <a:r>
              <a:rPr lang="ar-IQ" sz="2400" dirty="0" smtClean="0">
                <a:ea typeface="Majalla UI"/>
              </a:rPr>
              <a:t>هل يجوز بقاء العلاقات القنصلية في حالة غياب العلاقات الدبلوماسية؟ </a:t>
            </a:r>
          </a:p>
          <a:p>
            <a:pPr algn="r" rtl="1" eaLnBrk="1" hangingPunct="1"/>
            <a:r>
              <a:rPr lang="ar-IQ" sz="2400" dirty="0" smtClean="0">
                <a:ea typeface="Majalla UI"/>
              </a:rPr>
              <a:t>بماذا تتميز البعثة القنصلية عن البعثة الدبلوماسية؟ </a:t>
            </a:r>
          </a:p>
          <a:p>
            <a:pPr algn="r" rtl="1" eaLnBrk="1" hangingPunct="1"/>
            <a:r>
              <a:rPr lang="ar-IQ" sz="2400" dirty="0" smtClean="0">
                <a:ea typeface="Majalla UI"/>
              </a:rPr>
              <a:t>ماذا نعني بالحصانة القنصلية وما هي حدودها – ما الفرق بينها وبين الحصانة الدبلوماسية؟</a:t>
            </a:r>
          </a:p>
          <a:p>
            <a:pPr algn="r" rtl="1" eaLnBrk="1" hangingPunct="1"/>
            <a:endParaRPr lang="ar-IQ" dirty="0" smtClean="0">
              <a:ea typeface="Majalla UI"/>
            </a:endParaRPr>
          </a:p>
          <a:p>
            <a:pPr algn="r" rtl="1" eaLnBrk="1" hangingPunct="1"/>
            <a:endParaRPr lang="ar-IQ" dirty="0" smtClean="0">
              <a:ea typeface="Majalla UI"/>
            </a:endParaRPr>
          </a:p>
        </p:txBody>
      </p:sp>
      <p:sp>
        <p:nvSpPr>
          <p:cNvPr id="158722" name="Date Placeholder 3"/>
          <p:cNvSpPr>
            <a:spLocks noGrp="1"/>
          </p:cNvSpPr>
          <p:nvPr>
            <p:ph type="dt" sz="quarter" idx="10"/>
          </p:nvPr>
        </p:nvSpPr>
        <p:spPr/>
        <p:txBody>
          <a:bodyPr/>
          <a:lstStyle/>
          <a:p>
            <a:pPr>
              <a:defRPr/>
            </a:pPr>
            <a:fld id="{3C02F913-45E2-4277-BB21-6D53C61914BD}" type="datetime1">
              <a:rPr lang="en-US"/>
              <a:pPr>
                <a:defRPr/>
              </a:pPr>
              <a:t>9/8/2022</a:t>
            </a:fld>
            <a:endParaRPr lang="en-US"/>
          </a:p>
        </p:txBody>
      </p:sp>
      <p:sp>
        <p:nvSpPr>
          <p:cNvPr id="1587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72EECC5-3B68-4598-A9AF-85F1213FF658}" type="slidenum">
              <a:rPr lang="ar-SA" sz="1200">
                <a:solidFill>
                  <a:schemeClr val="tx2">
                    <a:shade val="90000"/>
                  </a:schemeClr>
                </a:solidFill>
                <a:latin typeface="Arial" charset="0"/>
                <a:cs typeface="Arial" charset="0"/>
              </a:rPr>
              <a:pPr algn="r">
                <a:defRPr/>
              </a:pPr>
              <a:t>164</a:t>
            </a:fld>
            <a:endParaRPr lang="en-US" sz="1200">
              <a:solidFill>
                <a:schemeClr val="tx2">
                  <a:shade val="90000"/>
                </a:schemeClr>
              </a:solidFill>
              <a:latin typeface="Arial" charset="0"/>
              <a:cs typeface="Arial" charset="0"/>
            </a:endParaRPr>
          </a:p>
        </p:txBody>
      </p:sp>
      <p:sp>
        <p:nvSpPr>
          <p:cNvPr id="16282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1AB9B6E4-E0CE-4C0F-BA02-5DC484ADD199}" type="slidenum">
              <a:rPr lang="ar-SA"/>
              <a:pPr>
                <a:defRPr/>
              </a:pPr>
              <a:t>165</a:t>
            </a:fld>
            <a:endParaRPr lang="en-US"/>
          </a:p>
        </p:txBody>
      </p:sp>
      <p:sp>
        <p:nvSpPr>
          <p:cNvPr id="163842" name="Rectangle 2"/>
          <p:cNvSpPr>
            <a:spLocks noGrp="1" noChangeArrowheads="1"/>
          </p:cNvSpPr>
          <p:nvPr>
            <p:ph type="title"/>
          </p:nvPr>
        </p:nvSpPr>
        <p:spPr>
          <a:xfrm>
            <a:off x="457200" y="549275"/>
            <a:ext cx="8229600" cy="1143000"/>
          </a:xfrm>
        </p:spPr>
        <p:txBody>
          <a:bodyPr/>
          <a:lstStyle/>
          <a:p>
            <a:pPr algn="ctr" rtl="1" eaLnBrk="1" hangingPunct="1"/>
            <a:r>
              <a:rPr lang="ar-IQ" sz="5400" smtClean="0">
                <a:cs typeface="Arabic Transparent" pitchFamily="2" charset="0"/>
              </a:rPr>
              <a:t>المصادر  المعتمدة</a:t>
            </a:r>
            <a:endParaRPr lang="en-US" sz="5400" smtClean="0">
              <a:cs typeface="Arabic Transparent" pitchFamily="2" charset="0"/>
            </a:endParaRPr>
          </a:p>
        </p:txBody>
      </p:sp>
      <p:sp>
        <p:nvSpPr>
          <p:cNvPr id="163843" name="Rectangle 3"/>
          <p:cNvSpPr>
            <a:spLocks noGrp="1" noChangeArrowheads="1"/>
          </p:cNvSpPr>
          <p:nvPr>
            <p:ph idx="1"/>
          </p:nvPr>
        </p:nvSpPr>
        <p:spPr>
          <a:xfrm>
            <a:off x="468313" y="1916113"/>
            <a:ext cx="8229600" cy="4389437"/>
          </a:xfrm>
        </p:spPr>
        <p:txBody>
          <a:bodyPr/>
          <a:lstStyle/>
          <a:p>
            <a:pPr algn="r" rtl="1" eaLnBrk="1" hangingPunct="1">
              <a:lnSpc>
                <a:spcPct val="80000"/>
              </a:lnSpc>
              <a:buFont typeface="Wingdings" pitchFamily="2" charset="2"/>
              <a:buChar char=""/>
            </a:pPr>
            <a:r>
              <a:rPr lang="ar-IQ" sz="2400" dirty="0" smtClean="0">
                <a:cs typeface="Arabic Transparent" pitchFamily="2" charset="0"/>
              </a:rPr>
              <a:t>1-عدنان البكري- العلاقات الدبلوماسية والقنصلية – </a:t>
            </a:r>
            <a:r>
              <a:rPr lang="ar-SA" sz="2400" dirty="0" smtClean="0">
                <a:cs typeface="Arabic Transparent" pitchFamily="2" charset="0"/>
              </a:rPr>
              <a:t>منشورات الحلبي الحقوقية – 1986 </a:t>
            </a:r>
            <a:r>
              <a:rPr lang="ar-IQ" sz="2400" dirty="0" smtClean="0">
                <a:cs typeface="Arabic Transparent" pitchFamily="2" charset="0"/>
              </a:rPr>
              <a:t> .</a:t>
            </a:r>
            <a:br>
              <a:rPr lang="ar-IQ" sz="2400" dirty="0" smtClean="0">
                <a:cs typeface="Arabic Transparent" pitchFamily="2" charset="0"/>
              </a:rPr>
            </a:br>
            <a:r>
              <a:rPr lang="ar-IQ" sz="2400" dirty="0" smtClean="0">
                <a:cs typeface="Arabic Transparent" pitchFamily="2" charset="0"/>
              </a:rPr>
              <a:t>2-فاضل محمد زكي – الدبلوماسية في عالم متغير  - جامعة بغداد .</a:t>
            </a:r>
            <a:endParaRPr lang="en-US" sz="2400" dirty="0" smtClean="0">
              <a:cs typeface="Arabic Transparent" pitchFamily="2" charset="0"/>
            </a:endParaRPr>
          </a:p>
          <a:p>
            <a:pPr algn="r" rtl="1" eaLnBrk="1" hangingPunct="1">
              <a:lnSpc>
                <a:spcPct val="80000"/>
              </a:lnSpc>
              <a:buFont typeface="Wingdings" pitchFamily="2" charset="2"/>
              <a:buChar char=""/>
            </a:pPr>
            <a:r>
              <a:rPr lang="ar-IQ" sz="2400" dirty="0" smtClean="0">
                <a:cs typeface="Arabic Transparent" pitchFamily="2" charset="0"/>
              </a:rPr>
              <a:t>3-عطا محمد صالح زهرة – في النظرية الدبلوماسية .</a:t>
            </a:r>
            <a:br>
              <a:rPr lang="ar-IQ" sz="2400" dirty="0" smtClean="0">
                <a:cs typeface="Arabic Transparent" pitchFamily="2" charset="0"/>
              </a:rPr>
            </a:br>
            <a:r>
              <a:rPr lang="ar-IQ" sz="2400" dirty="0" smtClean="0">
                <a:cs typeface="Arabic Transparent" pitchFamily="2" charset="0"/>
              </a:rPr>
              <a:t>4-هاني الرضا –العلاقات الدبلوماسية والقنصلية –تاريخها.. وأصولها .</a:t>
            </a:r>
          </a:p>
          <a:p>
            <a:pPr algn="r" rtl="1" eaLnBrk="1" hangingPunct="1">
              <a:lnSpc>
                <a:spcPct val="80000"/>
              </a:lnSpc>
              <a:buFont typeface="Wingdings" pitchFamily="2" charset="2"/>
              <a:buChar char=""/>
            </a:pPr>
            <a:r>
              <a:rPr lang="ar-IQ" sz="2400" dirty="0" smtClean="0">
                <a:cs typeface="Arabic Transparent" pitchFamily="2" charset="0"/>
              </a:rPr>
              <a:t>5- </a:t>
            </a:r>
            <a:r>
              <a:rPr lang="ar-IQ" sz="2400" dirty="0" err="1" smtClean="0">
                <a:cs typeface="Arabic Transparent" pitchFamily="2" charset="0"/>
              </a:rPr>
              <a:t>ج</a:t>
            </a:r>
            <a:r>
              <a:rPr lang="ar-IQ" sz="2400" dirty="0" smtClean="0">
                <a:cs typeface="Arabic Transparent" pitchFamily="2" charset="0"/>
              </a:rPr>
              <a:t> ب </a:t>
            </a:r>
            <a:r>
              <a:rPr lang="ar-IQ" sz="2400" dirty="0" err="1" smtClean="0">
                <a:cs typeface="Arabic Transparent" pitchFamily="2" charset="0"/>
              </a:rPr>
              <a:t>ديروزيل</a:t>
            </a:r>
            <a:r>
              <a:rPr lang="ar-IQ" sz="2400" dirty="0" smtClean="0">
                <a:cs typeface="Arabic Transparent" pitchFamily="2" charset="0"/>
              </a:rPr>
              <a:t> –التاريخ الدبلوماسي في القرن العشرين  ج1’ 2.</a:t>
            </a:r>
          </a:p>
          <a:p>
            <a:pPr algn="r" rtl="1" eaLnBrk="1" hangingPunct="1">
              <a:lnSpc>
                <a:spcPct val="80000"/>
              </a:lnSpc>
              <a:buFont typeface="Wingdings" pitchFamily="2" charset="2"/>
              <a:buChar char=""/>
            </a:pPr>
            <a:r>
              <a:rPr lang="ar-IQ" sz="2400" dirty="0" smtClean="0">
                <a:cs typeface="Arabic Transparent" pitchFamily="2" charset="0"/>
              </a:rPr>
              <a:t>6-لويس </a:t>
            </a:r>
            <a:r>
              <a:rPr lang="ar-IQ" sz="2400" dirty="0" err="1" smtClean="0">
                <a:cs typeface="Arabic Transparent" pitchFamily="2" charset="0"/>
              </a:rPr>
              <a:t>دوللو</a:t>
            </a:r>
            <a:r>
              <a:rPr lang="ar-IQ" sz="2400" dirty="0" smtClean="0">
                <a:cs typeface="Arabic Transparent" pitchFamily="2" charset="0"/>
              </a:rPr>
              <a:t> :التاريخ الدبلوماسي .ت  </a:t>
            </a:r>
            <a:r>
              <a:rPr lang="ar-IQ" sz="2400" dirty="0" err="1" smtClean="0">
                <a:cs typeface="Arabic Transparent" pitchFamily="2" charset="0"/>
              </a:rPr>
              <a:t>سموحي</a:t>
            </a:r>
            <a:r>
              <a:rPr lang="ar-IQ" sz="2400" dirty="0" smtClean="0">
                <a:cs typeface="Arabic Transparent" pitchFamily="2" charset="0"/>
              </a:rPr>
              <a:t> فوق العادة .      </a:t>
            </a:r>
          </a:p>
          <a:p>
            <a:pPr algn="r" rtl="1" eaLnBrk="1" hangingPunct="1">
              <a:lnSpc>
                <a:spcPct val="80000"/>
              </a:lnSpc>
              <a:buFont typeface="Wingdings" pitchFamily="2" charset="2"/>
              <a:buChar char=""/>
            </a:pPr>
            <a:r>
              <a:rPr lang="ar-IQ" sz="2400" dirty="0" smtClean="0">
                <a:cs typeface="Arabic Transparent" pitchFamily="2" charset="0"/>
              </a:rPr>
              <a:t>  منشورات </a:t>
            </a:r>
            <a:r>
              <a:rPr lang="ar-IQ" sz="2400" dirty="0" err="1" smtClean="0">
                <a:cs typeface="Arabic Transparent" pitchFamily="2" charset="0"/>
              </a:rPr>
              <a:t>عويدات</a:t>
            </a:r>
            <a:r>
              <a:rPr lang="ar-IQ" sz="2400" dirty="0" smtClean="0">
                <a:cs typeface="Arabic Transparent" pitchFamily="2" charset="0"/>
              </a:rPr>
              <a:t> –بيروت 1970.</a:t>
            </a:r>
          </a:p>
          <a:p>
            <a:pPr algn="r" rtl="1" eaLnBrk="1" hangingPunct="1">
              <a:lnSpc>
                <a:spcPct val="80000"/>
              </a:lnSpc>
              <a:buFont typeface="Wingdings" pitchFamily="2" charset="2"/>
              <a:buChar char=""/>
            </a:pPr>
            <a:r>
              <a:rPr lang="ar-IQ" sz="2400" dirty="0" smtClean="0">
                <a:cs typeface="Arabic Transparent" pitchFamily="2" charset="0"/>
              </a:rPr>
              <a:t> 7-عاصم جابر  - الوظيفة القنصلية والدبلوماسية في القانون  والممارسة </a:t>
            </a:r>
            <a:r>
              <a:rPr lang="ar-SA" sz="2400" dirty="0" smtClean="0">
                <a:cs typeface="Arabic Transparent" pitchFamily="2" charset="0"/>
              </a:rPr>
              <a:t>،دراسة مقارنة </a:t>
            </a:r>
            <a:r>
              <a:rPr lang="ar-IQ" sz="2400" dirty="0" smtClean="0">
                <a:cs typeface="Arabic Transparent" pitchFamily="2" charset="0"/>
              </a:rPr>
              <a:t>– </a:t>
            </a:r>
            <a:r>
              <a:rPr lang="ar-SA" sz="2400" dirty="0" smtClean="0">
                <a:cs typeface="Arabic Transparent" pitchFamily="2" charset="0"/>
              </a:rPr>
              <a:t>دار</a:t>
            </a:r>
            <a:r>
              <a:rPr lang="ar-IQ" sz="2400" dirty="0" err="1" smtClean="0">
                <a:cs typeface="Arabic Transparent" pitchFamily="2" charset="0"/>
              </a:rPr>
              <a:t>عويدات</a:t>
            </a:r>
            <a:r>
              <a:rPr lang="ar-IQ" sz="2400" dirty="0" smtClean="0">
                <a:cs typeface="Arabic Transparent" pitchFamily="2" charset="0"/>
              </a:rPr>
              <a:t> </a:t>
            </a:r>
            <a:r>
              <a:rPr lang="ar-SA" sz="2400" dirty="0" smtClean="0">
                <a:cs typeface="Arabic Transparent" pitchFamily="2" charset="0"/>
              </a:rPr>
              <a:t>،</a:t>
            </a:r>
            <a:r>
              <a:rPr lang="ar-IQ" sz="2400" dirty="0" smtClean="0">
                <a:cs typeface="Arabic Transparent" pitchFamily="2" charset="0"/>
              </a:rPr>
              <a:t>بيروت</a:t>
            </a:r>
            <a:r>
              <a:rPr lang="ar-SA" sz="2400" dirty="0" smtClean="0">
                <a:cs typeface="Arabic Transparent" pitchFamily="2" charset="0"/>
              </a:rPr>
              <a:t>،2001</a:t>
            </a:r>
            <a:r>
              <a:rPr lang="ar-IQ" sz="2400" dirty="0" smtClean="0">
                <a:cs typeface="Arabic Transparent" pitchFamily="2" charset="0"/>
              </a:rPr>
              <a:t>.</a:t>
            </a:r>
          </a:p>
          <a:p>
            <a:pPr eaLnBrk="1" hangingPunct="1">
              <a:lnSpc>
                <a:spcPct val="80000"/>
              </a:lnSpc>
            </a:pPr>
            <a:endParaRPr lang="en-US" sz="2400" dirty="0" smtClean="0"/>
          </a:p>
        </p:txBody>
      </p:sp>
      <p:sp>
        <p:nvSpPr>
          <p:cNvPr id="159746" name="Date Placeholder 3"/>
          <p:cNvSpPr>
            <a:spLocks noGrp="1"/>
          </p:cNvSpPr>
          <p:nvPr>
            <p:ph type="dt" sz="quarter" idx="10"/>
          </p:nvPr>
        </p:nvSpPr>
        <p:spPr/>
        <p:txBody>
          <a:bodyPr/>
          <a:lstStyle/>
          <a:p>
            <a:pPr>
              <a:defRPr/>
            </a:pPr>
            <a:fld id="{AD2239E9-F62A-44CE-AF56-E0553B0567C4}" type="datetime1">
              <a:rPr lang="en-US"/>
              <a:pPr>
                <a:defRPr/>
              </a:pPr>
              <a:t>9/8/2022</a:t>
            </a:fld>
            <a:endParaRPr lang="en-US"/>
          </a:p>
        </p:txBody>
      </p:sp>
      <p:sp>
        <p:nvSpPr>
          <p:cNvPr id="1597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3023757-0BC5-4447-9F89-93A0C1C9BA7A}" type="slidenum">
              <a:rPr lang="ar-SA" sz="1200">
                <a:solidFill>
                  <a:schemeClr val="tx2">
                    <a:shade val="90000"/>
                  </a:schemeClr>
                </a:solidFill>
                <a:latin typeface="Arial" charset="0"/>
                <a:cs typeface="Arial" charset="0"/>
              </a:rPr>
              <a:pPr algn="r">
                <a:defRPr/>
              </a:pPr>
              <a:t>165</a:t>
            </a:fld>
            <a:endParaRPr lang="en-US" sz="1200">
              <a:solidFill>
                <a:schemeClr val="tx2">
                  <a:shade val="90000"/>
                </a:schemeClr>
              </a:solidFill>
              <a:latin typeface="Arial" charset="0"/>
              <a:cs typeface="Arial" charset="0"/>
            </a:endParaRP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F9784EB5-835D-4663-B45E-CCB29313E923}" type="slidenum">
              <a:rPr lang="ar-SA"/>
              <a:pPr>
                <a:defRPr/>
              </a:pPr>
              <a:t>166</a:t>
            </a:fld>
            <a:endParaRPr lang="en-US"/>
          </a:p>
        </p:txBody>
      </p:sp>
      <p:sp>
        <p:nvSpPr>
          <p:cNvPr id="164866" name="Rectangle 2"/>
          <p:cNvSpPr>
            <a:spLocks noGrp="1" noChangeArrowheads="1"/>
          </p:cNvSpPr>
          <p:nvPr>
            <p:ph type="title"/>
          </p:nvPr>
        </p:nvSpPr>
        <p:spPr>
          <a:xfrm>
            <a:off x="468313" y="333375"/>
            <a:ext cx="8229600" cy="1143000"/>
          </a:xfrm>
        </p:spPr>
        <p:txBody>
          <a:bodyPr/>
          <a:lstStyle/>
          <a:p>
            <a:pPr algn="ctr" rtl="1" eaLnBrk="1" hangingPunct="1"/>
            <a:r>
              <a:rPr lang="ar-SA" sz="5400" smtClean="0">
                <a:cs typeface="Arabic Transparent" pitchFamily="2" charset="0"/>
              </a:rPr>
              <a:t>ا</a:t>
            </a:r>
            <a:r>
              <a:rPr lang="ar-IQ" sz="5400" smtClean="0">
                <a:cs typeface="Arabic Transparent" pitchFamily="2" charset="0"/>
              </a:rPr>
              <a:t>لمصادر  المعتمدة</a:t>
            </a:r>
            <a:endParaRPr lang="en-US" sz="5400" smtClean="0">
              <a:cs typeface="Arabic Transparent" pitchFamily="2" charset="0"/>
            </a:endParaRPr>
          </a:p>
        </p:txBody>
      </p:sp>
      <p:sp>
        <p:nvSpPr>
          <p:cNvPr id="164867" name="Rectangle 3"/>
          <p:cNvSpPr>
            <a:spLocks noGrp="1" noChangeArrowheads="1"/>
          </p:cNvSpPr>
          <p:nvPr>
            <p:ph idx="1"/>
          </p:nvPr>
        </p:nvSpPr>
        <p:spPr>
          <a:xfrm>
            <a:off x="468313" y="1557338"/>
            <a:ext cx="8229600" cy="4389437"/>
          </a:xfrm>
        </p:spPr>
        <p:txBody>
          <a:bodyPr/>
          <a:lstStyle/>
          <a:p>
            <a:pPr algn="r" rtl="1" eaLnBrk="1" hangingPunct="1"/>
            <a:r>
              <a:rPr lang="ar-IQ" sz="2800" dirty="0" smtClean="0">
                <a:cs typeface="Arabic Transparent" pitchFamily="2" charset="0"/>
              </a:rPr>
              <a:t>8-</a:t>
            </a:r>
            <a:r>
              <a:rPr lang="en-US" sz="2800" dirty="0" smtClean="0">
                <a:cs typeface="Arabic Transparent" pitchFamily="2" charset="0"/>
              </a:rPr>
              <a:t> </a:t>
            </a:r>
            <a:r>
              <a:rPr lang="ar-IQ" sz="2800" dirty="0" smtClean="0">
                <a:cs typeface="Arabic Transparent" pitchFamily="2" charset="0"/>
              </a:rPr>
              <a:t> </a:t>
            </a:r>
            <a:r>
              <a:rPr lang="ar-IQ" sz="2400" dirty="0" smtClean="0">
                <a:cs typeface="Arabic Transparent" pitchFamily="2" charset="0"/>
              </a:rPr>
              <a:t>جمال حواش –التفاوض في الأزمات والمواقف الطارئة مع تطبيقات عملية   ،</a:t>
            </a:r>
            <a:r>
              <a:rPr lang="ar-IQ" sz="2400" dirty="0" err="1" smtClean="0">
                <a:cs typeface="Arabic Transparent" pitchFamily="2" charset="0"/>
              </a:rPr>
              <a:t>ايتراك</a:t>
            </a:r>
            <a:r>
              <a:rPr lang="ar-IQ" sz="2400" dirty="0" smtClean="0">
                <a:cs typeface="Arabic Transparent" pitchFamily="2" charset="0"/>
              </a:rPr>
              <a:t> للنشر والتوزيع ،القاهرة ،ط1-</a:t>
            </a:r>
            <a:r>
              <a:rPr lang="ar-SA" sz="2400" dirty="0" smtClean="0">
                <a:cs typeface="Arabic Transparent" pitchFamily="2" charset="0"/>
              </a:rPr>
              <a:t>2005      </a:t>
            </a:r>
          </a:p>
          <a:p>
            <a:pPr algn="r" rtl="1" eaLnBrk="1" hangingPunct="1">
              <a:buFont typeface="Wingdings" pitchFamily="2" charset="2"/>
              <a:buChar char=""/>
            </a:pPr>
            <a:r>
              <a:rPr lang="ar-IQ" sz="2400" dirty="0" smtClean="0">
                <a:cs typeface="Arabic Transparent" pitchFamily="2" charset="0"/>
              </a:rPr>
              <a:t>9</a:t>
            </a:r>
            <a:r>
              <a:rPr lang="ar-SA" sz="2400" dirty="0" smtClean="0">
                <a:cs typeface="Arabic Transparent" pitchFamily="2" charset="0"/>
              </a:rPr>
              <a:t>-</a:t>
            </a:r>
            <a:r>
              <a:rPr lang="ar-IQ" sz="2400" dirty="0" smtClean="0">
                <a:cs typeface="Arabic Transparent" pitchFamily="2" charset="0"/>
              </a:rPr>
              <a:t> علي حسن الشامي ، الدبلوماسية -نشأتها وتطورها</a:t>
            </a:r>
            <a:r>
              <a:rPr lang="ar-SA" sz="2400" dirty="0" smtClean="0">
                <a:cs typeface="Arabic Transparent" pitchFamily="2" charset="0"/>
              </a:rPr>
              <a:t> </a:t>
            </a:r>
            <a:r>
              <a:rPr lang="ar-IQ" sz="2400" dirty="0" smtClean="0">
                <a:cs typeface="Arabic Transparent" pitchFamily="2" charset="0"/>
              </a:rPr>
              <a:t> وقواعدها ،ط3،</a:t>
            </a:r>
            <a:r>
              <a:rPr lang="ar-IQ" sz="2400" dirty="0" err="1" smtClean="0">
                <a:cs typeface="Arabic Transparent" pitchFamily="2" charset="0"/>
              </a:rPr>
              <a:t>رشادبرس</a:t>
            </a:r>
            <a:r>
              <a:rPr lang="ar-IQ" sz="2400" dirty="0" smtClean="0">
                <a:cs typeface="Arabic Transparent" pitchFamily="2" charset="0"/>
              </a:rPr>
              <a:t> ،بيروت،2007 .</a:t>
            </a:r>
          </a:p>
          <a:p>
            <a:pPr algn="r" rtl="1" eaLnBrk="1" hangingPunct="1">
              <a:buFont typeface="Wingdings" pitchFamily="2" charset="2"/>
              <a:buChar char=""/>
            </a:pPr>
            <a:r>
              <a:rPr lang="ar-IQ" sz="2400" dirty="0" smtClean="0">
                <a:cs typeface="Arabic Transparent" pitchFamily="2" charset="0"/>
              </a:rPr>
              <a:t>10</a:t>
            </a:r>
            <a:r>
              <a:rPr lang="ar-SA" sz="2400" dirty="0" smtClean="0">
                <a:cs typeface="Arabic Transparent" pitchFamily="2" charset="0"/>
              </a:rPr>
              <a:t>-</a:t>
            </a:r>
            <a:r>
              <a:rPr lang="ar-IQ" sz="2400" dirty="0" smtClean="0">
                <a:cs typeface="Arabic Transparent" pitchFamily="2" charset="0"/>
              </a:rPr>
              <a:t>منتصر سعيد حمودة :قانون العلاقات</a:t>
            </a:r>
            <a:r>
              <a:rPr lang="ar-SA" sz="2400" dirty="0" smtClean="0">
                <a:cs typeface="Arabic Transparent" pitchFamily="2" charset="0"/>
              </a:rPr>
              <a:t> </a:t>
            </a:r>
            <a:r>
              <a:rPr lang="ar-IQ" sz="2400" dirty="0" smtClean="0">
                <a:cs typeface="Arabic Transparent" pitchFamily="2" charset="0"/>
              </a:rPr>
              <a:t>الدبلوماسية</a:t>
            </a:r>
            <a:r>
              <a:rPr lang="ar-SA" sz="2400" dirty="0" smtClean="0">
                <a:cs typeface="Arabic Transparent" pitchFamily="2" charset="0"/>
              </a:rPr>
              <a:t> </a:t>
            </a:r>
            <a:r>
              <a:rPr lang="ar-IQ" sz="2400" dirty="0" smtClean="0">
                <a:cs typeface="Arabic Transparent" pitchFamily="2" charset="0"/>
              </a:rPr>
              <a:t>و</a:t>
            </a:r>
            <a:r>
              <a:rPr lang="ar-SA" sz="2400" dirty="0" err="1" smtClean="0">
                <a:cs typeface="Arabic Transparent" pitchFamily="2" charset="0"/>
              </a:rPr>
              <a:t>ال</a:t>
            </a:r>
            <a:r>
              <a:rPr lang="ar-IQ" sz="2400" dirty="0" smtClean="0">
                <a:cs typeface="Arabic Transparent" pitchFamily="2" charset="0"/>
              </a:rPr>
              <a:t>قنصلية</a:t>
            </a:r>
            <a:r>
              <a:rPr lang="ar-SA" sz="2400" dirty="0" smtClean="0">
                <a:cs typeface="Arabic Transparent" pitchFamily="2" charset="0"/>
              </a:rPr>
              <a:t> </a:t>
            </a:r>
            <a:r>
              <a:rPr lang="ar-IQ" sz="2400" dirty="0" smtClean="0">
                <a:cs typeface="Arabic Transparent" pitchFamily="2" charset="0"/>
              </a:rPr>
              <a:t>،ط1،دار الفكر الجامعي الإسكندرية ،2008.</a:t>
            </a:r>
          </a:p>
          <a:p>
            <a:pPr algn="r" rtl="1" eaLnBrk="1" hangingPunct="1">
              <a:buFont typeface="Wingdings" pitchFamily="2" charset="2"/>
              <a:buChar char=""/>
            </a:pPr>
            <a:r>
              <a:rPr lang="ar-SA" sz="2400" dirty="0" smtClean="0">
                <a:cs typeface="Arabic Transparent" pitchFamily="2" charset="0"/>
              </a:rPr>
              <a:t>11- سعيد محمد أبو عباه – الدبلوماسية تاريخها مؤسساتها أنواعها قوانينها –دار </a:t>
            </a:r>
            <a:r>
              <a:rPr lang="ar-SA" sz="2400" dirty="0" err="1" smtClean="0">
                <a:cs typeface="Arabic Transparent" pitchFamily="2" charset="0"/>
              </a:rPr>
              <a:t>الشيماء</a:t>
            </a:r>
            <a:r>
              <a:rPr lang="ar-SA" sz="2400" dirty="0" smtClean="0">
                <a:cs typeface="Arabic Transparent" pitchFamily="2" charset="0"/>
              </a:rPr>
              <a:t> للنشر – </a:t>
            </a:r>
            <a:r>
              <a:rPr lang="ar-SA" sz="2400" dirty="0" err="1" smtClean="0">
                <a:cs typeface="Arabic Transparent" pitchFamily="2" charset="0"/>
              </a:rPr>
              <a:t>ط</a:t>
            </a:r>
            <a:r>
              <a:rPr lang="ar-SA" sz="2400" dirty="0" smtClean="0">
                <a:cs typeface="Arabic Transparent" pitchFamily="2" charset="0"/>
              </a:rPr>
              <a:t> 1 -2009</a:t>
            </a:r>
          </a:p>
          <a:p>
            <a:pPr algn="r" rtl="1" eaLnBrk="1" hangingPunct="1">
              <a:buFont typeface="Wingdings" pitchFamily="2" charset="2"/>
              <a:buChar char=""/>
            </a:pPr>
            <a:r>
              <a:rPr lang="ar-SA" sz="2400" dirty="0" smtClean="0">
                <a:cs typeface="Arabic Transparent" pitchFamily="2" charset="0"/>
              </a:rPr>
              <a:t>12محمد نعمان جلال :الإستراتيجية والدبلوماسية والبروتوكول بين الإسلام والمجتمع الحديث ،بيروت ، </a:t>
            </a:r>
            <a:r>
              <a:rPr lang="ar-SA" sz="2400" dirty="0" err="1" smtClean="0">
                <a:cs typeface="Arabic Transparent" pitchFamily="2" charset="0"/>
              </a:rPr>
              <a:t>ط</a:t>
            </a:r>
            <a:r>
              <a:rPr lang="ar-SA" sz="2400" dirty="0" smtClean="0">
                <a:cs typeface="Arabic Transparent" pitchFamily="2" charset="0"/>
              </a:rPr>
              <a:t> 1 ، 2004 ،م </a:t>
            </a:r>
            <a:r>
              <a:rPr lang="ar-SA" sz="2400" dirty="0" err="1" smtClean="0">
                <a:cs typeface="Arabic Transparent" pitchFamily="2" charset="0"/>
              </a:rPr>
              <a:t>ع</a:t>
            </a:r>
            <a:r>
              <a:rPr lang="ar-SA" sz="2400" dirty="0" smtClean="0">
                <a:cs typeface="Arabic Transparent" pitchFamily="2" charset="0"/>
              </a:rPr>
              <a:t> د </a:t>
            </a:r>
            <a:r>
              <a:rPr lang="ar-SA" sz="2400" dirty="0" err="1" smtClean="0">
                <a:cs typeface="Arabic Transparent" pitchFamily="2" charset="0"/>
              </a:rPr>
              <a:t>ت</a:t>
            </a:r>
            <a:endParaRPr lang="en-US" sz="2400" dirty="0" smtClean="0">
              <a:cs typeface="Arabic Transparent" pitchFamily="2" charset="0"/>
            </a:endParaRPr>
          </a:p>
          <a:p>
            <a:pPr algn="r" rtl="1" eaLnBrk="1" hangingPunct="1"/>
            <a:endParaRPr lang="en-US" sz="2800" dirty="0" smtClean="0"/>
          </a:p>
        </p:txBody>
      </p:sp>
      <p:sp>
        <p:nvSpPr>
          <p:cNvPr id="160770" name="Date Placeholder 3"/>
          <p:cNvSpPr>
            <a:spLocks noGrp="1"/>
          </p:cNvSpPr>
          <p:nvPr>
            <p:ph type="dt" sz="quarter" idx="10"/>
          </p:nvPr>
        </p:nvSpPr>
        <p:spPr/>
        <p:txBody>
          <a:bodyPr/>
          <a:lstStyle/>
          <a:p>
            <a:pPr>
              <a:defRPr/>
            </a:pPr>
            <a:fld id="{A460C6C4-4C33-4BF9-AED2-B49DABB07AA4}" type="datetime1">
              <a:rPr lang="en-US"/>
              <a:pPr>
                <a:defRPr/>
              </a:pPr>
              <a:t>9/8/2022</a:t>
            </a:fld>
            <a:endParaRPr lang="en-US"/>
          </a:p>
        </p:txBody>
      </p:sp>
      <p:sp>
        <p:nvSpPr>
          <p:cNvPr id="1607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A993CEB-E835-4834-9675-C596958740D8}" type="slidenum">
              <a:rPr lang="ar-SA" sz="1200">
                <a:solidFill>
                  <a:schemeClr val="tx2">
                    <a:shade val="90000"/>
                  </a:schemeClr>
                </a:solidFill>
                <a:latin typeface="Arial" charset="0"/>
                <a:cs typeface="Arial" charset="0"/>
              </a:rPr>
              <a:pPr algn="r">
                <a:defRPr/>
              </a:pPr>
              <a:t>166</a:t>
            </a:fld>
            <a:endParaRPr lang="en-US" sz="1200">
              <a:solidFill>
                <a:schemeClr val="tx2">
                  <a:shade val="90000"/>
                </a:schemeClr>
              </a:solidFill>
              <a:latin typeface="Arial" charset="0"/>
              <a:cs typeface="Arial" charset="0"/>
            </a:endParaRP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65ED6E88-FBCD-46FB-8470-92F78DFAF359}" type="slidenum">
              <a:rPr lang="ar-SA"/>
              <a:pPr>
                <a:defRPr/>
              </a:pPr>
              <a:t>167</a:t>
            </a:fld>
            <a:endParaRPr lang="en-US"/>
          </a:p>
        </p:txBody>
      </p:sp>
      <p:sp>
        <p:nvSpPr>
          <p:cNvPr id="363522" name="Rectangle 2"/>
          <p:cNvSpPr>
            <a:spLocks noGrp="1" noChangeArrowheads="1"/>
          </p:cNvSpPr>
          <p:nvPr>
            <p:ph type="title" idx="4294967295"/>
          </p:nvPr>
        </p:nvSpPr>
        <p:spPr>
          <a:xfrm>
            <a:off x="468313" y="333375"/>
            <a:ext cx="8229600" cy="1143000"/>
          </a:xfrm>
        </p:spPr>
        <p:txBody>
          <a:bodyPr/>
          <a:lstStyle/>
          <a:p>
            <a:pPr algn="ctr" rtl="1" eaLnBrk="1" hangingPunct="1"/>
            <a:r>
              <a:rPr lang="ar-SA" sz="5400" smtClean="0">
                <a:cs typeface="Arabic Transparent" pitchFamily="2" charset="0"/>
              </a:rPr>
              <a:t>ا</a:t>
            </a:r>
            <a:r>
              <a:rPr lang="ar-IQ" sz="5400" smtClean="0">
                <a:cs typeface="Arabic Transparent" pitchFamily="2" charset="0"/>
              </a:rPr>
              <a:t>لمصادر  المعتمدة</a:t>
            </a:r>
            <a:endParaRPr lang="en-US" sz="5400" smtClean="0">
              <a:cs typeface="Arabic Transparent" pitchFamily="2" charset="0"/>
            </a:endParaRPr>
          </a:p>
        </p:txBody>
      </p:sp>
      <p:sp>
        <p:nvSpPr>
          <p:cNvPr id="363523" name="Rectangle 3"/>
          <p:cNvSpPr>
            <a:spLocks noGrp="1" noChangeArrowheads="1"/>
          </p:cNvSpPr>
          <p:nvPr>
            <p:ph idx="4294967295"/>
          </p:nvPr>
        </p:nvSpPr>
        <p:spPr>
          <a:xfrm>
            <a:off x="468313" y="1773238"/>
            <a:ext cx="8229600" cy="4389437"/>
          </a:xfrm>
        </p:spPr>
        <p:txBody>
          <a:bodyPr/>
          <a:lstStyle/>
          <a:p>
            <a:pPr algn="r" rtl="1" eaLnBrk="1" hangingPunct="1"/>
            <a:r>
              <a:rPr lang="ar-SA" sz="2000" dirty="0" smtClean="0">
                <a:cs typeface="Arabic Transparent" pitchFamily="2" charset="0"/>
              </a:rPr>
              <a:t>12-مجد الهاشمي :العولمة الدبلوماسية والنظام العالمي الجديد ،دار أسامة ،الأردن ،ط1 ،2003</a:t>
            </a:r>
          </a:p>
          <a:p>
            <a:pPr algn="r" rtl="1" eaLnBrk="1" hangingPunct="1"/>
            <a:r>
              <a:rPr lang="ar-SA" sz="2000" dirty="0" smtClean="0">
                <a:cs typeface="Arabic Transparent" pitchFamily="2" charset="0"/>
              </a:rPr>
              <a:t>13-محمد عثمان جلال :الإستراتيجية والدبلوماسية والبروتوكول بين الإسلام والمجتمع الحديث </a:t>
            </a:r>
            <a:r>
              <a:rPr lang="ar-SA" sz="2000" dirty="0" err="1" smtClean="0">
                <a:cs typeface="Arabic Transparent" pitchFamily="2" charset="0"/>
              </a:rPr>
              <a:t>م</a:t>
            </a:r>
            <a:r>
              <a:rPr lang="ar-SA" sz="2000" dirty="0" smtClean="0">
                <a:cs typeface="Arabic Transparent" pitchFamily="2" charset="0"/>
              </a:rPr>
              <a:t> ع </a:t>
            </a:r>
            <a:r>
              <a:rPr lang="ar-SA" sz="2000" dirty="0" err="1" smtClean="0">
                <a:cs typeface="Arabic Transparent" pitchFamily="2" charset="0"/>
              </a:rPr>
              <a:t>د</a:t>
            </a:r>
            <a:r>
              <a:rPr lang="ar-SA" sz="2000" dirty="0" smtClean="0">
                <a:cs typeface="Arabic Transparent" pitchFamily="2" charset="0"/>
              </a:rPr>
              <a:t> ن بيروت ط1 2004</a:t>
            </a:r>
            <a:endParaRPr lang="en-US" sz="2000" dirty="0" smtClean="0">
              <a:cs typeface="Arabic Transparent" pitchFamily="2" charset="0"/>
            </a:endParaRPr>
          </a:p>
          <a:p>
            <a:pPr algn="r" rtl="1"/>
            <a:r>
              <a:rPr lang="ar-SA" sz="2000" b="1" dirty="0" smtClean="0">
                <a:cs typeface="Arial" pitchFamily="34" charset="0"/>
              </a:rPr>
              <a:t>14</a:t>
            </a:r>
            <a:r>
              <a:rPr lang="ar-SA" sz="2000" dirty="0" smtClean="0">
                <a:cs typeface="Arial" pitchFamily="34" charset="0"/>
              </a:rPr>
              <a:t>- السيد أمين شلبي : في الدبلوماسية المعاصرة ، عالم الكتب ، القاهرة ، 1997 </a:t>
            </a:r>
            <a:r>
              <a:rPr lang="ar-SA" sz="2000" dirty="0" err="1" smtClean="0">
                <a:cs typeface="Arial" pitchFamily="34" charset="0"/>
              </a:rPr>
              <a:t>ط</a:t>
            </a:r>
            <a:r>
              <a:rPr lang="ar-SA" sz="2000" dirty="0" smtClean="0">
                <a:cs typeface="Arial" pitchFamily="34" charset="0"/>
              </a:rPr>
              <a:t> 2</a:t>
            </a:r>
          </a:p>
          <a:p>
            <a:pPr algn="r" rtl="1"/>
            <a:r>
              <a:rPr lang="ar-SA" sz="2000" dirty="0" smtClean="0">
                <a:cs typeface="Arial" pitchFamily="34" charset="0"/>
              </a:rPr>
              <a:t>15-حسن محمد وجيه : مقدمة في علم التفاوض الاجتماعي والسياسي ، عالم المعرفة - 190- الكويت، ت1 / 1994</a:t>
            </a:r>
          </a:p>
          <a:p>
            <a:r>
              <a:rPr lang="en-US" sz="2000" dirty="0" smtClean="0">
                <a:cs typeface="Arial" pitchFamily="34" charset="0"/>
              </a:rPr>
              <a:t>16. </a:t>
            </a:r>
            <a:r>
              <a:rPr lang="en-US" sz="2000" dirty="0" smtClean="0"/>
              <a:t>Joseph m </a:t>
            </a:r>
            <a:r>
              <a:rPr lang="en-US" sz="2000" dirty="0" err="1" smtClean="0"/>
              <a:t>siracusa,:diplomacy</a:t>
            </a:r>
            <a:r>
              <a:rPr lang="en-US" sz="2000" dirty="0" smtClean="0"/>
              <a:t> : Avery short introduction –oxford </a:t>
            </a:r>
            <a:r>
              <a:rPr lang="en-US" sz="2000" dirty="0" err="1" smtClean="0"/>
              <a:t>univ.press</a:t>
            </a:r>
            <a:r>
              <a:rPr lang="en-US" sz="2000" dirty="0" smtClean="0"/>
              <a:t>.</a:t>
            </a:r>
            <a:endParaRPr lang="ar-SA" sz="2000" dirty="0" smtClean="0">
              <a:cs typeface="Arial" pitchFamily="34" charset="0"/>
            </a:endParaRPr>
          </a:p>
          <a:p>
            <a:r>
              <a:rPr lang="en-US" sz="2000" dirty="0" smtClean="0">
                <a:cs typeface="Arial" pitchFamily="34" charset="0"/>
              </a:rPr>
              <a:t>17.Roiger Fisher &amp; William </a:t>
            </a:r>
            <a:r>
              <a:rPr lang="en-US" sz="2000" dirty="0" err="1" smtClean="0">
                <a:cs typeface="Arial" pitchFamily="34" charset="0"/>
              </a:rPr>
              <a:t>Ury</a:t>
            </a:r>
            <a:r>
              <a:rPr lang="en-US" sz="2000" dirty="0" smtClean="0">
                <a:cs typeface="Arial" pitchFamily="34" charset="0"/>
              </a:rPr>
              <a:t> with Bruce Patton editor: Getting to Yes ,Negotiation an agreement without giving in , 2</a:t>
            </a:r>
            <a:r>
              <a:rPr lang="en-US" sz="2000" baseline="30000" dirty="0" smtClean="0">
                <a:cs typeface="Arial" pitchFamily="34" charset="0"/>
              </a:rPr>
              <a:t>nd</a:t>
            </a:r>
            <a:r>
              <a:rPr lang="en-US" sz="2000" dirty="0" smtClean="0">
                <a:cs typeface="Arial" pitchFamily="34" charset="0"/>
              </a:rPr>
              <a:t> edition, random house,1999.</a:t>
            </a:r>
          </a:p>
          <a:p>
            <a:pPr algn="r" rtl="1">
              <a:buNone/>
            </a:pPr>
            <a:r>
              <a:rPr lang="en-US" sz="2000" dirty="0" smtClean="0">
                <a:cs typeface="Arial" pitchFamily="34" charset="0"/>
              </a:rPr>
              <a:t> </a:t>
            </a:r>
          </a:p>
        </p:txBody>
      </p:sp>
      <p:sp>
        <p:nvSpPr>
          <p:cNvPr id="160770"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A460C6C4-4C33-4BF9-AED2-B49DABB07AA4}"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1607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5EB5D29-6B4D-43BE-A0F6-6BE41273D80E}" type="slidenum">
              <a:rPr lang="ar-SA" sz="1200">
                <a:solidFill>
                  <a:schemeClr val="tx2">
                    <a:shade val="90000"/>
                  </a:schemeClr>
                </a:solidFill>
                <a:latin typeface="Arial" charset="0"/>
                <a:cs typeface="Arial" charset="0"/>
              </a:rPr>
              <a:pPr algn="r">
                <a:defRPr/>
              </a:pPr>
              <a:t>167</a:t>
            </a:fld>
            <a:endParaRPr lang="en-US" sz="1200">
              <a:solidFill>
                <a:schemeClr val="tx2">
                  <a:shade val="90000"/>
                </a:schemeClr>
              </a:solidFill>
              <a:latin typeface="Arial" charset="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7A304A7F-6581-4D94-9C1E-E765EBCC8345}" type="slidenum">
              <a:rPr lang="ar-SA"/>
              <a:pPr>
                <a:defRPr/>
              </a:pPr>
              <a:t>17</a:t>
            </a:fld>
            <a:endParaRPr lang="en-US"/>
          </a:p>
        </p:txBody>
      </p:sp>
      <p:sp>
        <p:nvSpPr>
          <p:cNvPr id="21506" name="Rectangle 2"/>
          <p:cNvSpPr>
            <a:spLocks noGrp="1" noChangeArrowheads="1"/>
          </p:cNvSpPr>
          <p:nvPr>
            <p:ph type="title"/>
          </p:nvPr>
        </p:nvSpPr>
        <p:spPr>
          <a:xfrm>
            <a:off x="663575" y="447661"/>
            <a:ext cx="8229600" cy="981075"/>
          </a:xfrm>
        </p:spPr>
        <p:txBody>
          <a:bodyPr/>
          <a:lstStyle/>
          <a:p>
            <a:pPr algn="ctr" rtl="1" eaLnBrk="1" hangingPunct="1"/>
            <a:r>
              <a:rPr lang="ar-IQ" dirty="0" smtClean="0"/>
              <a:t>مفردات المادة</a:t>
            </a:r>
            <a:endParaRPr lang="en-US" dirty="0" smtClean="0"/>
          </a:p>
        </p:txBody>
      </p:sp>
      <p:sp>
        <p:nvSpPr>
          <p:cNvPr id="21507" name="Rectangle 3"/>
          <p:cNvSpPr>
            <a:spLocks noGrp="1" noChangeArrowheads="1"/>
          </p:cNvSpPr>
          <p:nvPr>
            <p:ph idx="1"/>
          </p:nvPr>
        </p:nvSpPr>
        <p:spPr>
          <a:xfrm>
            <a:off x="395288" y="1766917"/>
            <a:ext cx="8229600" cy="5876925"/>
          </a:xfrm>
        </p:spPr>
        <p:txBody>
          <a:bodyPr/>
          <a:lstStyle/>
          <a:p>
            <a:pPr algn="ctr" rtl="1" eaLnBrk="1" hangingPunct="1"/>
            <a:r>
              <a:rPr lang="ar-IQ" b="1" u="sng" dirty="0" smtClean="0">
                <a:ea typeface="Majalla UI"/>
              </a:rPr>
              <a:t>الأسبوع الحادي والعشرون</a:t>
            </a:r>
          </a:p>
          <a:p>
            <a:pPr algn="r" rtl="1" eaLnBrk="1" hangingPunct="1">
              <a:buFont typeface="Wingdings" pitchFamily="2" charset="2"/>
              <a:buChar char="ü"/>
            </a:pPr>
            <a:r>
              <a:rPr lang="ar-IQ" dirty="0" smtClean="0">
                <a:ea typeface="Majalla UI"/>
              </a:rPr>
              <a:t>الممارسات العملية لبعض  الحصانات والامتيازات الدبلوماسية:  </a:t>
            </a:r>
          </a:p>
          <a:p>
            <a:pPr algn="r" rtl="1" eaLnBrk="1" hangingPunct="1">
              <a:buNone/>
            </a:pPr>
            <a:r>
              <a:rPr lang="ar-IQ" dirty="0" smtClean="0">
                <a:ea typeface="Majalla UI"/>
              </a:rPr>
              <a:t>1-الاتصالات الدبلوماسية: </a:t>
            </a:r>
          </a:p>
          <a:p>
            <a:pPr algn="r" rtl="1" eaLnBrk="1" hangingPunct="1">
              <a:buNone/>
            </a:pPr>
            <a:r>
              <a:rPr lang="ar-IQ" dirty="0" smtClean="0">
                <a:ea typeface="Majalla UI"/>
              </a:rPr>
              <a:t>حق الاتصال الدبلوماسي -الحقيبة الدبلوماسية-الاتصالات السلكية واللاسلكية-حرية الاتصال والتنقل .</a:t>
            </a:r>
          </a:p>
          <a:p>
            <a:pPr algn="r" rtl="1" eaLnBrk="1" hangingPunct="1">
              <a:buNone/>
            </a:pPr>
            <a:r>
              <a:rPr lang="ar-IQ" dirty="0" smtClean="0">
                <a:ea typeface="Majalla UI"/>
              </a:rPr>
              <a:t>2- حرمة البعثات الدبلوماسية .</a:t>
            </a:r>
          </a:p>
          <a:p>
            <a:pPr algn="ctr" rtl="1" eaLnBrk="1" hangingPunct="1"/>
            <a:endParaRPr lang="ar-IQ" dirty="0" smtClean="0">
              <a:ea typeface="Majalla UI"/>
            </a:endParaRPr>
          </a:p>
        </p:txBody>
      </p:sp>
      <p:sp>
        <p:nvSpPr>
          <p:cNvPr id="18434" name="Date Placeholder 3"/>
          <p:cNvSpPr>
            <a:spLocks noGrp="1"/>
          </p:cNvSpPr>
          <p:nvPr>
            <p:ph type="dt" sz="quarter" idx="10"/>
          </p:nvPr>
        </p:nvSpPr>
        <p:spPr/>
        <p:txBody>
          <a:bodyPr/>
          <a:lstStyle/>
          <a:p>
            <a:pPr>
              <a:defRPr/>
            </a:pPr>
            <a:fld id="{525A28B1-6FC8-4B98-80CB-0F121147BE7E}" type="datetime1">
              <a:rPr lang="en-US"/>
              <a:pPr>
                <a:defRPr/>
              </a:pPr>
              <a:t>9/8/2022</a:t>
            </a:fld>
            <a:endParaRPr lang="en-US"/>
          </a:p>
        </p:txBody>
      </p:sp>
      <p:sp>
        <p:nvSpPr>
          <p:cNvPr id="1843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B5E6C9D-01A2-4298-8A30-2A3E2EDC28E1}" type="slidenum">
              <a:rPr lang="ar-SA" sz="1200">
                <a:solidFill>
                  <a:schemeClr val="tx2">
                    <a:shade val="90000"/>
                  </a:schemeClr>
                </a:solidFill>
                <a:latin typeface="Arial" charset="0"/>
                <a:cs typeface="Arial" charset="0"/>
              </a:rPr>
              <a:pPr algn="r">
                <a:defRPr/>
              </a:pPr>
              <a:t>17</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F56288E7-A8B3-436C-9130-ECBA18D7AF8C}" type="slidenum">
              <a:rPr lang="ar-SA"/>
              <a:pPr>
                <a:defRPr/>
              </a:pPr>
              <a:t>18</a:t>
            </a:fld>
            <a:endParaRPr lang="en-US"/>
          </a:p>
        </p:txBody>
      </p:sp>
      <p:sp>
        <p:nvSpPr>
          <p:cNvPr id="22530" name="Rectangle 2"/>
          <p:cNvSpPr>
            <a:spLocks noGrp="1" noChangeArrowheads="1"/>
          </p:cNvSpPr>
          <p:nvPr>
            <p:ph type="title"/>
          </p:nvPr>
        </p:nvSpPr>
        <p:spPr>
          <a:xfrm>
            <a:off x="468313" y="357174"/>
            <a:ext cx="8229600" cy="1143000"/>
          </a:xfrm>
        </p:spPr>
        <p:txBody>
          <a:bodyPr/>
          <a:lstStyle/>
          <a:p>
            <a:pPr algn="ctr" rtl="1" eaLnBrk="1" hangingPunct="1"/>
            <a:r>
              <a:rPr lang="ar-IQ" dirty="0" smtClean="0"/>
              <a:t>مفردات المادة</a:t>
            </a:r>
            <a:endParaRPr lang="en-US" dirty="0" smtClean="0"/>
          </a:p>
        </p:txBody>
      </p:sp>
      <p:sp>
        <p:nvSpPr>
          <p:cNvPr id="22531" name="Rectangle 3"/>
          <p:cNvSpPr>
            <a:spLocks noGrp="1" noChangeArrowheads="1"/>
          </p:cNvSpPr>
          <p:nvPr>
            <p:ph idx="1"/>
          </p:nvPr>
        </p:nvSpPr>
        <p:spPr>
          <a:xfrm>
            <a:off x="457200" y="1052513"/>
            <a:ext cx="8229600" cy="5073650"/>
          </a:xfrm>
        </p:spPr>
        <p:txBody>
          <a:bodyPr/>
          <a:lstStyle/>
          <a:p>
            <a:pPr algn="ctr" eaLnBrk="1" hangingPunct="1"/>
            <a:endParaRPr lang="ar-IQ" sz="4000" b="1" u="sng" dirty="0" smtClean="0">
              <a:ea typeface="Majalla UI"/>
            </a:endParaRPr>
          </a:p>
          <a:p>
            <a:pPr algn="ctr" rtl="1" eaLnBrk="1" hangingPunct="1"/>
            <a:r>
              <a:rPr lang="ar-IQ" sz="4000" b="1" u="sng" dirty="0" smtClean="0">
                <a:ea typeface="Majalla UI"/>
              </a:rPr>
              <a:t>الأسبوع الثاني والعشرون</a:t>
            </a:r>
          </a:p>
          <a:p>
            <a:pPr algn="r" rtl="1" eaLnBrk="1" hangingPunct="1">
              <a:buFont typeface="Wingdings" pitchFamily="2" charset="2"/>
              <a:buChar char="ü"/>
            </a:pPr>
            <a:r>
              <a:rPr lang="ar-IQ" sz="2800" b="1" dirty="0" smtClean="0">
                <a:ea typeface="Majalla UI"/>
              </a:rPr>
              <a:t>ثانيا</a:t>
            </a:r>
            <a:r>
              <a:rPr lang="ar-IQ" sz="2800" dirty="0" smtClean="0">
                <a:ea typeface="Majalla UI"/>
              </a:rPr>
              <a:t> /الحصانات والامتيازات الدولية: </a:t>
            </a:r>
          </a:p>
          <a:p>
            <a:pPr algn="r" rtl="1" eaLnBrk="1" hangingPunct="1">
              <a:buNone/>
            </a:pPr>
            <a:r>
              <a:rPr lang="ar-IQ" sz="2800" dirty="0" smtClean="0">
                <a:ea typeface="Majalla UI"/>
              </a:rPr>
              <a:t>1-مصادر الحصانات والامتيازات الدولية. </a:t>
            </a:r>
          </a:p>
          <a:p>
            <a:pPr algn="ctr" rtl="1" eaLnBrk="1" hangingPunct="1">
              <a:buNone/>
            </a:pPr>
            <a:r>
              <a:rPr lang="ar-IQ" sz="2800" dirty="0" smtClean="0">
                <a:ea typeface="Majalla UI"/>
              </a:rPr>
              <a:t>   </a:t>
            </a:r>
          </a:p>
          <a:p>
            <a:pPr algn="ctr" rtl="1" eaLnBrk="1" hangingPunct="1">
              <a:buFont typeface="Wingdings" pitchFamily="2" charset="2"/>
              <a:buChar char="v"/>
            </a:pPr>
            <a:r>
              <a:rPr lang="ar-IQ" dirty="0" smtClean="0">
                <a:ea typeface="Majalla UI"/>
              </a:rPr>
              <a:t>(امتحان شفوي )</a:t>
            </a:r>
          </a:p>
          <a:p>
            <a:pPr algn="r" rtl="1" eaLnBrk="1" hangingPunct="1"/>
            <a:endParaRPr lang="ar-IQ" dirty="0" smtClean="0">
              <a:ea typeface="Majalla UI"/>
            </a:endParaRPr>
          </a:p>
        </p:txBody>
      </p:sp>
      <p:sp>
        <p:nvSpPr>
          <p:cNvPr id="19458" name="Date Placeholder 3"/>
          <p:cNvSpPr>
            <a:spLocks noGrp="1"/>
          </p:cNvSpPr>
          <p:nvPr>
            <p:ph type="dt" sz="quarter" idx="10"/>
          </p:nvPr>
        </p:nvSpPr>
        <p:spPr/>
        <p:txBody>
          <a:bodyPr/>
          <a:lstStyle/>
          <a:p>
            <a:pPr>
              <a:defRPr/>
            </a:pPr>
            <a:fld id="{386CB565-EFA3-4B60-96A0-3534A7F447B0}" type="datetime1">
              <a:rPr lang="en-US"/>
              <a:pPr>
                <a:defRPr/>
              </a:pPr>
              <a:t>9/8/2022</a:t>
            </a:fld>
            <a:endParaRPr lang="en-US"/>
          </a:p>
        </p:txBody>
      </p:sp>
      <p:sp>
        <p:nvSpPr>
          <p:cNvPr id="1945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4727915-94CD-458A-9998-E27465819492}" type="slidenum">
              <a:rPr lang="ar-SA" sz="1200">
                <a:solidFill>
                  <a:schemeClr val="tx2">
                    <a:shade val="90000"/>
                  </a:schemeClr>
                </a:solidFill>
                <a:latin typeface="Arial" charset="0"/>
                <a:cs typeface="Arial" charset="0"/>
              </a:rPr>
              <a:pPr algn="r">
                <a:defRPr/>
              </a:pPr>
              <a:t>18</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720372F0-972E-406B-B0B7-8B58C3D24A7F}" type="slidenum">
              <a:rPr lang="ar-SA"/>
              <a:pPr>
                <a:defRPr/>
              </a:pPr>
              <a:t>19</a:t>
            </a:fld>
            <a:endParaRPr lang="en-US"/>
          </a:p>
        </p:txBody>
      </p:sp>
      <p:sp>
        <p:nvSpPr>
          <p:cNvPr id="23554" name="Rectangle 2"/>
          <p:cNvSpPr>
            <a:spLocks noGrp="1" noChangeArrowheads="1"/>
          </p:cNvSpPr>
          <p:nvPr>
            <p:ph type="title"/>
          </p:nvPr>
        </p:nvSpPr>
        <p:spPr>
          <a:xfrm>
            <a:off x="468313" y="285736"/>
            <a:ext cx="8229600" cy="1143000"/>
          </a:xfrm>
        </p:spPr>
        <p:txBody>
          <a:bodyPr/>
          <a:lstStyle/>
          <a:p>
            <a:pPr algn="ctr" rtl="1" eaLnBrk="1" hangingPunct="1"/>
            <a:r>
              <a:rPr lang="ar-IQ" dirty="0" smtClean="0"/>
              <a:t>مفردات المادة</a:t>
            </a:r>
            <a:endParaRPr lang="en-US" dirty="0" smtClean="0"/>
          </a:p>
        </p:txBody>
      </p:sp>
      <p:sp>
        <p:nvSpPr>
          <p:cNvPr id="20485" name="Rectangle 3"/>
          <p:cNvSpPr>
            <a:spLocks noGrp="1" noChangeArrowheads="1"/>
          </p:cNvSpPr>
          <p:nvPr>
            <p:ph idx="1"/>
          </p:nvPr>
        </p:nvSpPr>
        <p:spPr>
          <a:xfrm>
            <a:off x="457200" y="1498622"/>
            <a:ext cx="8229600" cy="5073650"/>
          </a:xfrm>
        </p:spPr>
        <p:txBody>
          <a:bodyPr>
            <a:normAutofit/>
          </a:bodyPr>
          <a:lstStyle/>
          <a:p>
            <a:pPr algn="ctr" rtl="1" eaLnBrk="1" hangingPunct="1"/>
            <a:r>
              <a:rPr lang="ar-IQ" sz="4000" u="sng" dirty="0" smtClean="0">
                <a:ea typeface="Majalla UI"/>
              </a:rPr>
              <a:t>الأسبوع</a:t>
            </a:r>
            <a:r>
              <a:rPr lang="ar-IQ" sz="4000" b="1" u="sng" dirty="0" smtClean="0">
                <a:ea typeface="Majalla UI"/>
              </a:rPr>
              <a:t> الثالث والعشرون</a:t>
            </a:r>
            <a:endParaRPr lang="ar-IQ" sz="4000" dirty="0" smtClean="0">
              <a:ea typeface="Majalla UI"/>
            </a:endParaRPr>
          </a:p>
          <a:p>
            <a:pPr algn="r" rtl="1" eaLnBrk="1" hangingPunct="1">
              <a:buNone/>
            </a:pPr>
            <a:r>
              <a:rPr lang="ar-IQ" sz="2800" dirty="0" smtClean="0">
                <a:ea typeface="Majalla UI"/>
              </a:rPr>
              <a:t>2-حصانات وامتيازات المنظمات الدولية: </a:t>
            </a:r>
          </a:p>
          <a:p>
            <a:pPr algn="r" rtl="1" eaLnBrk="1" hangingPunct="1">
              <a:buNone/>
            </a:pPr>
            <a:r>
              <a:rPr lang="ar-IQ" sz="2800" dirty="0" smtClean="0">
                <a:ea typeface="Majalla UI"/>
              </a:rPr>
              <a:t>   القياس على البعثة الدبلوماسية-مدى الحصانات (الحصانة القانونية –حرمة المباني والمحفوظات-الامتيازات المالية</a:t>
            </a:r>
            <a:r>
              <a:rPr lang="ar-SA" sz="2800" dirty="0" smtClean="0">
                <a:ea typeface="Majalla UI"/>
              </a:rPr>
              <a:t> ،</a:t>
            </a:r>
            <a:r>
              <a:rPr lang="ar-IQ" sz="2800" dirty="0" smtClean="0">
                <a:ea typeface="Majalla UI"/>
              </a:rPr>
              <a:t>تسهيلات الاتصال والمواصلات ) </a:t>
            </a:r>
          </a:p>
          <a:p>
            <a:pPr algn="r" rtl="1" eaLnBrk="1" hangingPunct="1">
              <a:buNone/>
            </a:pPr>
            <a:r>
              <a:rPr lang="ar-IQ" sz="2800" dirty="0" smtClean="0">
                <a:ea typeface="Majalla UI"/>
              </a:rPr>
              <a:t>3- حصانات وامتيازات الموظفين الدوليين:</a:t>
            </a:r>
          </a:p>
          <a:p>
            <a:pPr algn="r" rtl="1" eaLnBrk="1" hangingPunct="1">
              <a:buNone/>
            </a:pPr>
            <a:r>
              <a:rPr lang="ar-IQ" sz="2800" dirty="0" smtClean="0">
                <a:ea typeface="Majalla UI"/>
              </a:rPr>
              <a:t>   الحصانة من الإجراءات القضائية-الامتيازات المالية والكمر كية- الإعفاء من التزامات الخدمة الوطنية- الإعفاء من قيود الهجرة . </a:t>
            </a:r>
          </a:p>
          <a:p>
            <a:pPr algn="r" rtl="1" eaLnBrk="1" hangingPunct="1">
              <a:buNone/>
            </a:pPr>
            <a:r>
              <a:rPr lang="ar-IQ" sz="2800" dirty="0" smtClean="0">
                <a:ea typeface="Majalla UI"/>
              </a:rPr>
              <a:t>      </a:t>
            </a:r>
            <a:endParaRPr lang="ar-IQ" dirty="0" smtClean="0">
              <a:ea typeface="Majalla UI"/>
            </a:endParaRPr>
          </a:p>
        </p:txBody>
      </p:sp>
      <p:sp>
        <p:nvSpPr>
          <p:cNvPr id="20482" name="Date Placeholder 3"/>
          <p:cNvSpPr>
            <a:spLocks noGrp="1"/>
          </p:cNvSpPr>
          <p:nvPr>
            <p:ph type="dt" sz="quarter" idx="10"/>
          </p:nvPr>
        </p:nvSpPr>
        <p:spPr/>
        <p:txBody>
          <a:bodyPr/>
          <a:lstStyle/>
          <a:p>
            <a:pPr>
              <a:defRPr/>
            </a:pPr>
            <a:fld id="{083D0AFC-5A15-4CC1-8C78-2BBD90981A67}" type="datetime1">
              <a:rPr lang="en-US"/>
              <a:pPr>
                <a:defRPr/>
              </a:pPr>
              <a:t>9/8/2022</a:t>
            </a:fld>
            <a:endParaRPr lang="en-US"/>
          </a:p>
        </p:txBody>
      </p:sp>
      <p:sp>
        <p:nvSpPr>
          <p:cNvPr id="2048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C60C08D1-EC49-4883-B2B9-114B136296F9}" type="slidenum">
              <a:rPr lang="ar-SA" sz="1200">
                <a:solidFill>
                  <a:schemeClr val="tx2">
                    <a:shade val="90000"/>
                  </a:schemeClr>
                </a:solidFill>
                <a:latin typeface="Arial" charset="0"/>
                <a:cs typeface="Arial" charset="0"/>
              </a:rPr>
              <a:pPr algn="r">
                <a:defRPr/>
              </a:pPr>
              <a:t>19</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6"/>
          <p:cNvSpPr>
            <a:spLocks noGrp="1"/>
          </p:cNvSpPr>
          <p:nvPr>
            <p:ph type="sldNum" sz="quarter" idx="12"/>
          </p:nvPr>
        </p:nvSpPr>
        <p:spPr/>
        <p:txBody>
          <a:bodyPr/>
          <a:lstStyle/>
          <a:p>
            <a:pPr>
              <a:defRPr/>
            </a:pPr>
            <a:fld id="{2368A499-17E7-4417-A86F-E4F312D891D0}" type="slidenum">
              <a:rPr lang="ar-SA"/>
              <a:pPr>
                <a:defRPr/>
              </a:pPr>
              <a:t>2</a:t>
            </a:fld>
            <a:endParaRPr lang="en-US" dirty="0"/>
          </a:p>
        </p:txBody>
      </p:sp>
      <p:sp>
        <p:nvSpPr>
          <p:cNvPr id="3076" name="Rectangle 2"/>
          <p:cNvSpPr>
            <a:spLocks noGrp="1" noChangeArrowheads="1"/>
          </p:cNvSpPr>
          <p:nvPr>
            <p:ph type="ctrTitle"/>
          </p:nvPr>
        </p:nvSpPr>
        <p:spPr>
          <a:xfrm>
            <a:off x="620685" y="265090"/>
            <a:ext cx="7775575" cy="1079500"/>
          </a:xfrm>
        </p:spPr>
        <p:txBody>
          <a:bodyPr>
            <a:normAutofit/>
          </a:bodyPr>
          <a:lstStyle/>
          <a:p>
            <a:pPr algn="ctr" eaLnBrk="1" fontAlgn="auto" hangingPunct="1">
              <a:spcAft>
                <a:spcPts val="0"/>
              </a:spcAft>
              <a:defRPr/>
            </a:pPr>
            <a:r>
              <a:rPr lang="ar-SA" sz="2800" dirty="0" smtClean="0">
                <a:solidFill>
                  <a:schemeClr val="tx1">
                    <a:lumMod val="95000"/>
                  </a:schemeClr>
                </a:solidFill>
              </a:rPr>
              <a:t>اهداف الدراسة</a:t>
            </a:r>
            <a:endParaRPr lang="en-US" sz="2800" dirty="0" smtClean="0">
              <a:solidFill>
                <a:schemeClr val="tx1">
                  <a:lumMod val="95000"/>
                </a:schemeClr>
              </a:solidFill>
            </a:endParaRPr>
          </a:p>
        </p:txBody>
      </p:sp>
      <p:sp>
        <p:nvSpPr>
          <p:cNvPr id="6147" name="Rectangle 3"/>
          <p:cNvSpPr>
            <a:spLocks noGrp="1" noChangeArrowheads="1"/>
          </p:cNvSpPr>
          <p:nvPr>
            <p:ph type="subTitle" idx="1"/>
          </p:nvPr>
        </p:nvSpPr>
        <p:spPr>
          <a:xfrm>
            <a:off x="250825" y="1341438"/>
            <a:ext cx="8424863" cy="4824412"/>
          </a:xfrm>
        </p:spPr>
        <p:txBody>
          <a:bodyPr/>
          <a:lstStyle/>
          <a:p>
            <a:pPr marR="0" rtl="1" eaLnBrk="1" hangingPunct="1">
              <a:lnSpc>
                <a:spcPct val="90000"/>
              </a:lnSpc>
            </a:pPr>
            <a:r>
              <a:rPr lang="ar-SA" b="1" u="sng" dirty="0" smtClean="0">
                <a:ea typeface="Majalla UI"/>
              </a:rPr>
              <a:t>الأهداف العامة </a:t>
            </a:r>
          </a:p>
          <a:p>
            <a:pPr marR="0" rtl="1" eaLnBrk="1" hangingPunct="1">
              <a:lnSpc>
                <a:spcPct val="90000"/>
              </a:lnSpc>
            </a:pPr>
            <a:r>
              <a:rPr lang="ar-SA" dirty="0" smtClean="0">
                <a:ea typeface="Majalla UI"/>
              </a:rPr>
              <a:t>1- تقديم المعرفة العلمية لطلبة العلوم السياسية في كلية القانون والسياسة التي تخص فرعا من فروع العلوم السياسية الذي يتناول مادة الدبلوماسية</a:t>
            </a:r>
            <a:r>
              <a:rPr lang="ar-IQ" dirty="0" smtClean="0">
                <a:ea typeface="Majalla UI"/>
              </a:rPr>
              <a:t>.</a:t>
            </a:r>
            <a:endParaRPr lang="ar-SA" dirty="0" smtClean="0">
              <a:ea typeface="Majalla UI"/>
            </a:endParaRPr>
          </a:p>
          <a:p>
            <a:pPr marR="0" rtl="1" eaLnBrk="1" hangingPunct="1">
              <a:lnSpc>
                <a:spcPct val="90000"/>
              </a:lnSpc>
            </a:pPr>
            <a:r>
              <a:rPr lang="ar-SA" dirty="0" smtClean="0">
                <a:ea typeface="Majalla UI"/>
              </a:rPr>
              <a:t>2- توجيه انتباه طلبة السياسة في السنة الرابعة إلى أهمية دراسة مادة الدبلوماسية للأغراض النظرية المتعلقة بهذا الجانب المعرفي والإغراض المهنية المتعلقة بحياتهم العملية. </a:t>
            </a:r>
          </a:p>
          <a:p>
            <a:pPr marR="0" rtl="1" eaLnBrk="1" hangingPunct="1">
              <a:lnSpc>
                <a:spcPct val="90000"/>
              </a:lnSpc>
            </a:pPr>
            <a:r>
              <a:rPr lang="ar-SA" dirty="0" smtClean="0">
                <a:ea typeface="Majalla UI"/>
              </a:rPr>
              <a:t>3- إعداد كوادر وظيفية بعد التخرج  متخصصة في مجال الدبلوماسية </a:t>
            </a:r>
            <a:r>
              <a:rPr lang="ar-IQ" dirty="0" smtClean="0">
                <a:ea typeface="Majalla UI"/>
              </a:rPr>
              <a:t>(</a:t>
            </a:r>
            <a:r>
              <a:rPr lang="ar-SA" dirty="0" smtClean="0">
                <a:ea typeface="Majalla UI"/>
              </a:rPr>
              <a:t>كمهنة وكسلوك </a:t>
            </a:r>
            <a:r>
              <a:rPr lang="ar-IQ" dirty="0" smtClean="0">
                <a:ea typeface="Majalla UI"/>
              </a:rPr>
              <a:t>)</a:t>
            </a:r>
            <a:r>
              <a:rPr lang="ar-SA" dirty="0" smtClean="0">
                <a:ea typeface="Majalla UI"/>
              </a:rPr>
              <a:t> وقادرة على رفد مؤسسات الدولة بهذا المجال</a:t>
            </a:r>
            <a:r>
              <a:rPr lang="ar-IQ" dirty="0" smtClean="0">
                <a:ea typeface="Majalla UI"/>
              </a:rPr>
              <a:t>.</a:t>
            </a:r>
            <a:r>
              <a:rPr lang="ar-SA" dirty="0" smtClean="0">
                <a:ea typeface="Majalla UI"/>
              </a:rPr>
              <a:t> </a:t>
            </a:r>
          </a:p>
          <a:p>
            <a:pPr marR="0" rtl="1" eaLnBrk="1" hangingPunct="1">
              <a:lnSpc>
                <a:spcPct val="90000"/>
              </a:lnSpc>
            </a:pPr>
            <a:endParaRPr lang="en-US" dirty="0" smtClean="0"/>
          </a:p>
        </p:txBody>
      </p:sp>
      <p:sp>
        <p:nvSpPr>
          <p:cNvPr id="3074" name="Date Placeholder 3"/>
          <p:cNvSpPr>
            <a:spLocks noGrp="1"/>
          </p:cNvSpPr>
          <p:nvPr>
            <p:ph type="dt" sz="quarter" idx="10"/>
          </p:nvPr>
        </p:nvSpPr>
        <p:spPr/>
        <p:txBody>
          <a:bodyPr/>
          <a:lstStyle/>
          <a:p>
            <a:pPr>
              <a:defRPr/>
            </a:pPr>
            <a:fld id="{A3FCC79E-CF57-49CE-BC78-FB030AAB40CD}" type="datetime1">
              <a:rPr lang="en-US"/>
              <a:pPr>
                <a:defRPr/>
              </a:pPr>
              <a:t>9/8/2022</a:t>
            </a:fld>
            <a:endParaRPr lang="en-US" dirty="0"/>
          </a:p>
        </p:txBody>
      </p:sp>
      <p:sp>
        <p:nvSpPr>
          <p:cNvPr id="30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D64395A-61BC-48EA-95E1-9E721DF246F3}" type="slidenum">
              <a:rPr lang="ar-SA" sz="1200">
                <a:solidFill>
                  <a:schemeClr val="tx2">
                    <a:shade val="90000"/>
                  </a:schemeClr>
                </a:solidFill>
                <a:latin typeface="Arial" charset="0"/>
                <a:cs typeface="Arial" charset="0"/>
              </a:rPr>
              <a:pPr algn="r">
                <a:defRPr/>
              </a:pPr>
              <a:t>2</a:t>
            </a:fld>
            <a:endParaRPr lang="en-US" sz="1200" dirty="0">
              <a:solidFill>
                <a:schemeClr val="tx2">
                  <a:shade val="90000"/>
                </a:schemeClr>
              </a:solidFill>
              <a:latin typeface="Arial" charset="0"/>
              <a:cs typeface="Arial" charset="0"/>
            </a:endParaRPr>
          </a:p>
        </p:txBody>
      </p:sp>
    </p:spTree>
    <p:custDataLst>
      <p:tags r:id="rId1"/>
    </p:custData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460E35F4-61BC-4A20-AE5B-8805C961E5CA}" type="slidenum">
              <a:rPr lang="ar-SA"/>
              <a:pPr>
                <a:defRPr/>
              </a:pPr>
              <a:t>20</a:t>
            </a:fld>
            <a:endParaRPr lang="en-US"/>
          </a:p>
        </p:txBody>
      </p:sp>
      <p:sp>
        <p:nvSpPr>
          <p:cNvPr id="24578" name="Rectangle 2"/>
          <p:cNvSpPr>
            <a:spLocks noGrp="1" noChangeArrowheads="1"/>
          </p:cNvSpPr>
          <p:nvPr>
            <p:ph type="title"/>
          </p:nvPr>
        </p:nvSpPr>
        <p:spPr>
          <a:xfrm>
            <a:off x="611188" y="60310"/>
            <a:ext cx="8229600" cy="1368426"/>
          </a:xfrm>
        </p:spPr>
        <p:txBody>
          <a:bodyPr/>
          <a:lstStyle/>
          <a:p>
            <a:pPr algn="ctr" rtl="1" eaLnBrk="1" hangingPunct="1"/>
            <a:r>
              <a:rPr lang="ar-IQ" dirty="0" smtClean="0"/>
              <a:t>مفردات المادة</a:t>
            </a:r>
            <a:endParaRPr lang="en-US" dirty="0" smtClean="0"/>
          </a:p>
        </p:txBody>
      </p:sp>
      <p:sp>
        <p:nvSpPr>
          <p:cNvPr id="24579" name="Rectangle 3"/>
          <p:cNvSpPr>
            <a:spLocks noGrp="1" noChangeArrowheads="1"/>
          </p:cNvSpPr>
          <p:nvPr>
            <p:ph idx="1"/>
          </p:nvPr>
        </p:nvSpPr>
        <p:spPr>
          <a:xfrm>
            <a:off x="457200" y="1712936"/>
            <a:ext cx="8229600" cy="5073650"/>
          </a:xfrm>
        </p:spPr>
        <p:txBody>
          <a:bodyPr/>
          <a:lstStyle/>
          <a:p>
            <a:pPr algn="ctr" rtl="1" eaLnBrk="1" hangingPunct="1"/>
            <a:r>
              <a:rPr lang="ar-IQ" sz="3600" u="sng" dirty="0" smtClean="0">
                <a:ea typeface="Majalla UI"/>
              </a:rPr>
              <a:t>الأسبوع</a:t>
            </a:r>
            <a:r>
              <a:rPr lang="ar-IQ" sz="3600" b="1" u="sng" dirty="0" smtClean="0">
                <a:ea typeface="Majalla UI"/>
              </a:rPr>
              <a:t> الرابع والعشرون</a:t>
            </a:r>
            <a:endParaRPr lang="ar-IQ" sz="2800" b="1" u="sng" dirty="0" smtClean="0">
              <a:ea typeface="Majalla UI"/>
            </a:endParaRPr>
          </a:p>
          <a:p>
            <a:pPr algn="ctr" rtl="1" eaLnBrk="1" hangingPunct="1">
              <a:buNone/>
            </a:pPr>
            <a:r>
              <a:rPr lang="ar-IQ" sz="2800" b="1" u="sng" dirty="0" smtClean="0">
                <a:ea typeface="Majalla UI"/>
              </a:rPr>
              <a:t>12/3</a:t>
            </a:r>
            <a:endParaRPr lang="ar-IQ" sz="2800" b="1" dirty="0" smtClean="0">
              <a:ea typeface="Majalla UI"/>
            </a:endParaRPr>
          </a:p>
          <a:p>
            <a:pPr algn="ctr" rtl="1" eaLnBrk="1" hangingPunct="1"/>
            <a:r>
              <a:rPr lang="ar-IQ" sz="3600" u="sng" dirty="0" smtClean="0">
                <a:ea typeface="Majalla UI"/>
              </a:rPr>
              <a:t>الأسبوع</a:t>
            </a:r>
            <a:r>
              <a:rPr lang="ar-IQ" sz="3600" b="1" u="sng" dirty="0" smtClean="0">
                <a:ea typeface="Majalla UI"/>
              </a:rPr>
              <a:t> الخامس والعشرون</a:t>
            </a:r>
            <a:endParaRPr lang="ar-IQ" sz="2800" b="1" dirty="0" smtClean="0">
              <a:ea typeface="Majalla UI"/>
            </a:endParaRPr>
          </a:p>
          <a:p>
            <a:pPr algn="ctr" rtl="1" eaLnBrk="1" hangingPunct="1">
              <a:buNone/>
            </a:pPr>
            <a:r>
              <a:rPr lang="ar-IQ" sz="2800" b="1" dirty="0" smtClean="0">
                <a:ea typeface="Majalla UI"/>
              </a:rPr>
              <a:t>19/3</a:t>
            </a:r>
          </a:p>
          <a:p>
            <a:pPr algn="ctr" rtl="1" eaLnBrk="1" hangingPunct="1">
              <a:buNone/>
            </a:pPr>
            <a:r>
              <a:rPr lang="ar-IQ" sz="2800" b="1" dirty="0" smtClean="0">
                <a:ea typeface="Majalla UI"/>
              </a:rPr>
              <a:t>عطلة ربيعية </a:t>
            </a:r>
          </a:p>
        </p:txBody>
      </p:sp>
      <p:sp>
        <p:nvSpPr>
          <p:cNvPr id="21506" name="Date Placeholder 3"/>
          <p:cNvSpPr>
            <a:spLocks noGrp="1"/>
          </p:cNvSpPr>
          <p:nvPr>
            <p:ph type="dt" sz="quarter" idx="10"/>
          </p:nvPr>
        </p:nvSpPr>
        <p:spPr/>
        <p:txBody>
          <a:bodyPr/>
          <a:lstStyle/>
          <a:p>
            <a:pPr>
              <a:defRPr/>
            </a:pPr>
            <a:fld id="{E419D87E-3D27-4D44-975C-6C8C61DC2DD4}" type="datetime1">
              <a:rPr lang="en-US"/>
              <a:pPr>
                <a:defRPr/>
              </a:pPr>
              <a:t>9/8/2022</a:t>
            </a:fld>
            <a:endParaRPr lang="en-US"/>
          </a:p>
        </p:txBody>
      </p:sp>
      <p:sp>
        <p:nvSpPr>
          <p:cNvPr id="2150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ECC58DA-0D03-44F9-8DD3-34818874912C}" type="slidenum">
              <a:rPr lang="ar-SA" sz="1200">
                <a:solidFill>
                  <a:schemeClr val="tx2">
                    <a:shade val="90000"/>
                  </a:schemeClr>
                </a:solidFill>
                <a:latin typeface="Arial" charset="0"/>
                <a:cs typeface="Arial" charset="0"/>
              </a:rPr>
              <a:pPr algn="r">
                <a:defRPr/>
              </a:pPr>
              <a:t>20</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151FA0BF-298F-4806-B02C-CFE2780A86FE}" type="slidenum">
              <a:rPr lang="ar-SA"/>
              <a:pPr>
                <a:defRPr/>
              </a:pPr>
              <a:t>21</a:t>
            </a:fld>
            <a:endParaRPr lang="en-US"/>
          </a:p>
        </p:txBody>
      </p:sp>
      <p:sp>
        <p:nvSpPr>
          <p:cNvPr id="25602" name="Rectangle 2"/>
          <p:cNvSpPr>
            <a:spLocks noGrp="1" noChangeArrowheads="1"/>
          </p:cNvSpPr>
          <p:nvPr>
            <p:ph type="title"/>
          </p:nvPr>
        </p:nvSpPr>
        <p:spPr>
          <a:xfrm>
            <a:off x="611188" y="131748"/>
            <a:ext cx="8229600" cy="1368426"/>
          </a:xfrm>
        </p:spPr>
        <p:txBody>
          <a:bodyPr/>
          <a:lstStyle/>
          <a:p>
            <a:pPr algn="ctr" rtl="1" eaLnBrk="1" hangingPunct="1"/>
            <a:r>
              <a:rPr lang="ar-IQ" dirty="0" smtClean="0"/>
              <a:t>مفردات المادة</a:t>
            </a:r>
            <a:endParaRPr lang="en-US" dirty="0" smtClean="0"/>
          </a:p>
        </p:txBody>
      </p:sp>
      <p:sp>
        <p:nvSpPr>
          <p:cNvPr id="25603" name="Rectangle 3"/>
          <p:cNvSpPr>
            <a:spLocks noGrp="1" noChangeArrowheads="1"/>
          </p:cNvSpPr>
          <p:nvPr>
            <p:ph idx="1"/>
          </p:nvPr>
        </p:nvSpPr>
        <p:spPr>
          <a:xfrm>
            <a:off x="457200" y="1712936"/>
            <a:ext cx="8229600" cy="5073650"/>
          </a:xfrm>
        </p:spPr>
        <p:txBody>
          <a:bodyPr/>
          <a:lstStyle/>
          <a:p>
            <a:pPr algn="ctr" rtl="1" eaLnBrk="1" hangingPunct="1"/>
            <a:r>
              <a:rPr lang="ar-IQ" sz="4000" u="sng" dirty="0" smtClean="0">
                <a:ea typeface="Majalla UI"/>
              </a:rPr>
              <a:t>الأسبوع</a:t>
            </a:r>
            <a:r>
              <a:rPr lang="ar-IQ" sz="4000" b="1" u="sng" dirty="0" smtClean="0">
                <a:ea typeface="Majalla UI"/>
              </a:rPr>
              <a:t> السادس والعشرون</a:t>
            </a:r>
            <a:endParaRPr lang="ar-IQ" sz="2800" dirty="0" smtClean="0">
              <a:ea typeface="Majalla UI"/>
            </a:endParaRPr>
          </a:p>
          <a:p>
            <a:pPr algn="r" rtl="1" eaLnBrk="1" hangingPunct="1">
              <a:buNone/>
            </a:pPr>
            <a:r>
              <a:rPr lang="ar-IQ" sz="2800" dirty="0" smtClean="0">
                <a:ea typeface="Majalla UI"/>
              </a:rPr>
              <a:t>4- حصانات وامتيازات ممثلي الدول  في المنظمات الدولية:</a:t>
            </a:r>
          </a:p>
          <a:p>
            <a:pPr algn="r" rtl="1" eaLnBrk="1" hangingPunct="1">
              <a:buNone/>
            </a:pPr>
            <a:r>
              <a:rPr lang="ar-IQ" sz="2800" dirty="0" smtClean="0">
                <a:ea typeface="Majalla UI"/>
              </a:rPr>
              <a:t> 1-الممثلون الدائمون.</a:t>
            </a:r>
          </a:p>
          <a:p>
            <a:pPr algn="r" rtl="1" eaLnBrk="1" hangingPunct="1">
              <a:buNone/>
            </a:pPr>
            <a:r>
              <a:rPr lang="ar-IQ" sz="2800" dirty="0" smtClean="0">
                <a:ea typeface="Majalla UI"/>
              </a:rPr>
              <a:t> 2-الممثلون غير الدائمين. </a:t>
            </a:r>
          </a:p>
          <a:p>
            <a:pPr algn="r" rtl="1" eaLnBrk="1" hangingPunct="1">
              <a:buFont typeface="Wingdings" pitchFamily="2" charset="2"/>
              <a:buChar char="ü"/>
            </a:pPr>
            <a:r>
              <a:rPr lang="ar-SA" sz="2800" dirty="0" smtClean="0">
                <a:ea typeface="Majalla UI"/>
              </a:rPr>
              <a:t>ثالثا/</a:t>
            </a:r>
            <a:r>
              <a:rPr lang="ar-IQ" sz="2800" b="1" dirty="0" smtClean="0">
                <a:ea typeface="Majalla UI"/>
              </a:rPr>
              <a:t>  حصانات وامتيازات البعثات الخاصة </a:t>
            </a:r>
          </a:p>
          <a:p>
            <a:pPr algn="r" rtl="1" eaLnBrk="1" hangingPunct="1">
              <a:buNone/>
            </a:pPr>
            <a:r>
              <a:rPr lang="ar-IQ" sz="2800" dirty="0" smtClean="0">
                <a:ea typeface="Majalla UI"/>
              </a:rPr>
              <a:t>   1- مقر ومكاتب البعثات الخاصة. </a:t>
            </a:r>
          </a:p>
          <a:p>
            <a:pPr algn="r" rtl="1" eaLnBrk="1" hangingPunct="1">
              <a:buNone/>
            </a:pPr>
            <a:r>
              <a:rPr lang="ar-IQ" sz="2800" dirty="0" smtClean="0">
                <a:ea typeface="Majalla UI"/>
              </a:rPr>
              <a:t>   2- حصانات وامتيازات أعضاء البعثات الخاصة.     </a:t>
            </a:r>
          </a:p>
          <a:p>
            <a:pPr algn="ctr" rtl="1" eaLnBrk="1" hangingPunct="1">
              <a:buFont typeface="Wingdings" pitchFamily="2" charset="2"/>
              <a:buChar char="v"/>
            </a:pPr>
            <a:r>
              <a:rPr lang="ar-IQ" dirty="0" smtClean="0">
                <a:ea typeface="Majalla UI"/>
              </a:rPr>
              <a:t>(امتحان شفوي )</a:t>
            </a:r>
          </a:p>
          <a:p>
            <a:pPr algn="r" rtl="1" eaLnBrk="1" hangingPunct="1"/>
            <a:endParaRPr lang="ar-IQ" dirty="0" smtClean="0">
              <a:ea typeface="Majalla UI"/>
            </a:endParaRPr>
          </a:p>
        </p:txBody>
      </p:sp>
      <p:sp>
        <p:nvSpPr>
          <p:cNvPr id="22530" name="Date Placeholder 3"/>
          <p:cNvSpPr>
            <a:spLocks noGrp="1"/>
          </p:cNvSpPr>
          <p:nvPr>
            <p:ph type="dt" sz="quarter" idx="10"/>
          </p:nvPr>
        </p:nvSpPr>
        <p:spPr/>
        <p:txBody>
          <a:bodyPr/>
          <a:lstStyle/>
          <a:p>
            <a:pPr>
              <a:defRPr/>
            </a:pPr>
            <a:fld id="{64BD2C81-1208-4672-8456-FE61A255FCAC}" type="datetime1">
              <a:rPr lang="en-US"/>
              <a:pPr>
                <a:defRPr/>
              </a:pPr>
              <a:t>9/8/2022</a:t>
            </a:fld>
            <a:endParaRPr lang="en-US"/>
          </a:p>
        </p:txBody>
      </p:sp>
      <p:sp>
        <p:nvSpPr>
          <p:cNvPr id="2253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2BCD120-FE03-4A86-8DE6-7E01F21A1DD5}" type="slidenum">
              <a:rPr lang="ar-SA" sz="1200">
                <a:solidFill>
                  <a:schemeClr val="tx2">
                    <a:shade val="90000"/>
                  </a:schemeClr>
                </a:solidFill>
                <a:latin typeface="Arial" charset="0"/>
                <a:cs typeface="Arial" charset="0"/>
              </a:rPr>
              <a:pPr algn="r">
                <a:defRPr/>
              </a:pPr>
              <a:t>21</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0FF3D7F5-4C36-45E2-8BB8-5C5A427B1C72}" type="slidenum">
              <a:rPr lang="ar-SA"/>
              <a:pPr>
                <a:defRPr/>
              </a:pPr>
              <a:t>22</a:t>
            </a:fld>
            <a:endParaRPr lang="en-US"/>
          </a:p>
        </p:txBody>
      </p:sp>
      <p:sp>
        <p:nvSpPr>
          <p:cNvPr id="26626" name="Rectangle 2"/>
          <p:cNvSpPr>
            <a:spLocks noGrp="1" noChangeArrowheads="1"/>
          </p:cNvSpPr>
          <p:nvPr>
            <p:ph type="title"/>
          </p:nvPr>
        </p:nvSpPr>
        <p:spPr>
          <a:xfrm>
            <a:off x="468313" y="115888"/>
            <a:ext cx="8229600" cy="1143000"/>
          </a:xfrm>
        </p:spPr>
        <p:txBody>
          <a:bodyPr/>
          <a:lstStyle/>
          <a:p>
            <a:pPr algn="ctr" eaLnBrk="1" hangingPunct="1"/>
            <a:r>
              <a:rPr lang="ar-IQ" dirty="0" smtClean="0"/>
              <a:t>مفردات المادة</a:t>
            </a:r>
            <a:endParaRPr lang="en-US" dirty="0" smtClean="0"/>
          </a:p>
        </p:txBody>
      </p:sp>
      <p:sp>
        <p:nvSpPr>
          <p:cNvPr id="26627" name="Rectangle 3"/>
          <p:cNvSpPr>
            <a:spLocks noGrp="1" noChangeArrowheads="1"/>
          </p:cNvSpPr>
          <p:nvPr>
            <p:ph idx="1"/>
          </p:nvPr>
        </p:nvSpPr>
        <p:spPr>
          <a:xfrm>
            <a:off x="457200" y="1052513"/>
            <a:ext cx="8229600" cy="5073650"/>
          </a:xfrm>
        </p:spPr>
        <p:txBody>
          <a:bodyPr/>
          <a:lstStyle/>
          <a:p>
            <a:pPr algn="ctr" rtl="1" eaLnBrk="1" hangingPunct="1">
              <a:lnSpc>
                <a:spcPct val="90000"/>
              </a:lnSpc>
            </a:pPr>
            <a:r>
              <a:rPr lang="ar-IQ" sz="3600" u="sng" dirty="0" smtClean="0">
                <a:ea typeface="Majalla UI"/>
              </a:rPr>
              <a:t>الأسبوع</a:t>
            </a:r>
            <a:r>
              <a:rPr lang="ar-IQ" sz="3600" b="1" u="sng" dirty="0" smtClean="0">
                <a:ea typeface="Majalla UI"/>
              </a:rPr>
              <a:t> السابع والعشرون </a:t>
            </a:r>
          </a:p>
          <a:p>
            <a:pPr algn="r" rtl="1" eaLnBrk="1" hangingPunct="1">
              <a:lnSpc>
                <a:spcPct val="90000"/>
              </a:lnSpc>
              <a:buFont typeface="Wingdings" pitchFamily="2" charset="2"/>
              <a:buChar char="q"/>
            </a:pPr>
            <a:r>
              <a:rPr lang="ar-SA" sz="2800" b="1" u="sng" dirty="0" smtClean="0">
                <a:ea typeface="Majalla UI"/>
              </a:rPr>
              <a:t>إل</a:t>
            </a:r>
            <a:r>
              <a:rPr lang="ar-IQ" sz="2800" b="1" u="sng" dirty="0" smtClean="0">
                <a:ea typeface="Majalla UI"/>
              </a:rPr>
              <a:t>حصانات والامتيازات القنصلية </a:t>
            </a:r>
          </a:p>
          <a:p>
            <a:pPr algn="r" rtl="1" eaLnBrk="1" hangingPunct="1">
              <a:lnSpc>
                <a:spcPct val="90000"/>
              </a:lnSpc>
              <a:buNone/>
            </a:pPr>
            <a:r>
              <a:rPr lang="ar-IQ" sz="2800" b="1" dirty="0" smtClean="0">
                <a:ea typeface="Majalla UI"/>
              </a:rPr>
              <a:t>1- الحصانة القضائية. </a:t>
            </a:r>
          </a:p>
          <a:p>
            <a:pPr algn="r" rtl="1" eaLnBrk="1" hangingPunct="1">
              <a:lnSpc>
                <a:spcPct val="90000"/>
              </a:lnSpc>
              <a:buNone/>
            </a:pPr>
            <a:r>
              <a:rPr lang="ar-IQ" sz="2800" b="1" dirty="0" smtClean="0">
                <a:ea typeface="Majalla UI"/>
              </a:rPr>
              <a:t>2-حرمة المباني القنصلية. </a:t>
            </a:r>
          </a:p>
          <a:p>
            <a:pPr algn="r" rtl="1" eaLnBrk="1" hangingPunct="1">
              <a:lnSpc>
                <a:spcPct val="90000"/>
              </a:lnSpc>
              <a:buNone/>
            </a:pPr>
            <a:r>
              <a:rPr lang="ar-IQ" sz="2800" b="1" dirty="0" smtClean="0">
                <a:ea typeface="Majalla UI"/>
              </a:rPr>
              <a:t>3-حرمة المحفوظات والوثائق القنصلية وحرية الاتصال. </a:t>
            </a:r>
          </a:p>
          <a:p>
            <a:pPr algn="r" rtl="1" eaLnBrk="1" hangingPunct="1">
              <a:lnSpc>
                <a:spcPct val="90000"/>
              </a:lnSpc>
              <a:buNone/>
            </a:pPr>
            <a:r>
              <a:rPr lang="ar-IQ" sz="2800" b="1" dirty="0" smtClean="0">
                <a:ea typeface="Majalla UI"/>
              </a:rPr>
              <a:t>4-حرية التنقل. </a:t>
            </a:r>
          </a:p>
          <a:p>
            <a:pPr algn="r" rtl="1" eaLnBrk="1" hangingPunct="1">
              <a:lnSpc>
                <a:spcPct val="90000"/>
              </a:lnSpc>
              <a:buNone/>
            </a:pPr>
            <a:r>
              <a:rPr lang="ar-IQ" sz="2800" b="1" dirty="0" smtClean="0">
                <a:ea typeface="Majalla UI"/>
              </a:rPr>
              <a:t>5-الامتيازات المالية.</a:t>
            </a:r>
          </a:p>
          <a:p>
            <a:pPr algn="r" rtl="1" eaLnBrk="1" hangingPunct="1">
              <a:lnSpc>
                <a:spcPct val="90000"/>
              </a:lnSpc>
              <a:buNone/>
            </a:pPr>
            <a:r>
              <a:rPr lang="ar-IQ" sz="2800" b="1" dirty="0" smtClean="0">
                <a:ea typeface="Majalla UI"/>
              </a:rPr>
              <a:t>6-امتيازات أخرى. </a:t>
            </a:r>
          </a:p>
          <a:p>
            <a:pPr algn="ctr" rtl="1" eaLnBrk="1" hangingPunct="1">
              <a:lnSpc>
                <a:spcPct val="90000"/>
              </a:lnSpc>
            </a:pPr>
            <a:r>
              <a:rPr lang="ar-IQ" sz="3600" u="sng" dirty="0" smtClean="0">
                <a:ea typeface="Majalla UI"/>
              </a:rPr>
              <a:t>الأسبوع</a:t>
            </a:r>
            <a:r>
              <a:rPr lang="ar-IQ" sz="3600" b="1" u="sng" dirty="0" smtClean="0">
                <a:ea typeface="Majalla UI"/>
              </a:rPr>
              <a:t> الثامن والعشرون</a:t>
            </a:r>
            <a:endParaRPr lang="ar-IQ" sz="2800" b="1" dirty="0" smtClean="0">
              <a:ea typeface="Majalla UI"/>
            </a:endParaRPr>
          </a:p>
          <a:p>
            <a:pPr algn="r" rtl="1" eaLnBrk="1" hangingPunct="1">
              <a:lnSpc>
                <a:spcPct val="90000"/>
              </a:lnSpc>
              <a:buNone/>
            </a:pPr>
            <a:r>
              <a:rPr lang="ar-IQ" sz="2800" b="1" dirty="0" smtClean="0">
                <a:ea typeface="Majalla UI"/>
              </a:rPr>
              <a:t>7-التنازل عن الحصانة القنصلية. </a:t>
            </a:r>
          </a:p>
          <a:p>
            <a:pPr algn="r" rtl="1" eaLnBrk="1" hangingPunct="1">
              <a:lnSpc>
                <a:spcPct val="90000"/>
              </a:lnSpc>
              <a:buNone/>
            </a:pPr>
            <a:r>
              <a:rPr lang="ar-IQ" sz="2800" b="1" dirty="0" smtClean="0">
                <a:ea typeface="Majalla UI"/>
              </a:rPr>
              <a:t>8- بدء وانتهاء الحصانات القنصلية. </a:t>
            </a:r>
          </a:p>
          <a:p>
            <a:pPr eaLnBrk="1" hangingPunct="1">
              <a:lnSpc>
                <a:spcPct val="90000"/>
              </a:lnSpc>
            </a:pPr>
            <a:endParaRPr lang="ar-IQ" sz="2800" b="1" dirty="0" smtClean="0">
              <a:ea typeface="Majalla UI"/>
            </a:endParaRPr>
          </a:p>
        </p:txBody>
      </p:sp>
      <p:sp>
        <p:nvSpPr>
          <p:cNvPr id="23554" name="Date Placeholder 3"/>
          <p:cNvSpPr>
            <a:spLocks noGrp="1"/>
          </p:cNvSpPr>
          <p:nvPr>
            <p:ph type="dt" sz="quarter" idx="10"/>
          </p:nvPr>
        </p:nvSpPr>
        <p:spPr/>
        <p:txBody>
          <a:bodyPr/>
          <a:lstStyle/>
          <a:p>
            <a:pPr>
              <a:defRPr/>
            </a:pPr>
            <a:fld id="{94AB6B49-6C66-414B-B371-3D731BF6E05F}" type="datetime1">
              <a:rPr lang="en-US"/>
              <a:pPr>
                <a:defRPr/>
              </a:pPr>
              <a:t>9/8/2022</a:t>
            </a:fld>
            <a:endParaRPr lang="en-US"/>
          </a:p>
        </p:txBody>
      </p:sp>
      <p:sp>
        <p:nvSpPr>
          <p:cNvPr id="2355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F3058E6-AD42-46E7-943C-74351002ADAA}" type="slidenum">
              <a:rPr lang="ar-SA" sz="1200">
                <a:solidFill>
                  <a:schemeClr val="tx2">
                    <a:shade val="90000"/>
                  </a:schemeClr>
                </a:solidFill>
                <a:latin typeface="Arial" charset="0"/>
                <a:cs typeface="Arial" charset="0"/>
              </a:rPr>
              <a:pPr algn="r">
                <a:defRPr/>
              </a:pPr>
              <a:t>22</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297E69F4-A739-46E3-8B1F-D6F33FF7A90C}" type="slidenum">
              <a:rPr lang="ar-SA"/>
              <a:pPr>
                <a:defRPr/>
              </a:pPr>
              <a:t>23</a:t>
            </a:fld>
            <a:endParaRPr lang="en-US"/>
          </a:p>
        </p:txBody>
      </p:sp>
      <p:sp>
        <p:nvSpPr>
          <p:cNvPr id="27650" name="Rectangle 2"/>
          <p:cNvSpPr>
            <a:spLocks noGrp="1" noChangeArrowheads="1"/>
          </p:cNvSpPr>
          <p:nvPr>
            <p:ph type="title"/>
          </p:nvPr>
        </p:nvSpPr>
        <p:spPr/>
        <p:txBody>
          <a:bodyPr/>
          <a:lstStyle/>
          <a:p>
            <a:pPr algn="ctr" eaLnBrk="1" hangingPunct="1"/>
            <a:r>
              <a:rPr lang="ar-IQ" dirty="0" smtClean="0"/>
              <a:t>مفردات المادة</a:t>
            </a:r>
            <a:endParaRPr lang="en-US" dirty="0" smtClean="0"/>
          </a:p>
        </p:txBody>
      </p:sp>
      <p:sp>
        <p:nvSpPr>
          <p:cNvPr id="27651" name="Rectangle 3"/>
          <p:cNvSpPr>
            <a:spLocks noGrp="1" noChangeArrowheads="1"/>
          </p:cNvSpPr>
          <p:nvPr>
            <p:ph idx="1"/>
          </p:nvPr>
        </p:nvSpPr>
        <p:spPr/>
        <p:txBody>
          <a:bodyPr/>
          <a:lstStyle/>
          <a:p>
            <a:pPr algn="ctr" rtl="1" eaLnBrk="1" hangingPunct="1">
              <a:lnSpc>
                <a:spcPct val="90000"/>
              </a:lnSpc>
            </a:pPr>
            <a:r>
              <a:rPr lang="ar-IQ" sz="4000" u="sng" dirty="0" smtClean="0">
                <a:ea typeface="Majalla UI"/>
              </a:rPr>
              <a:t>الأسبوع</a:t>
            </a:r>
            <a:r>
              <a:rPr lang="ar-IQ" sz="4000" b="1" u="sng" dirty="0" smtClean="0">
                <a:ea typeface="Majalla UI"/>
              </a:rPr>
              <a:t> التاسع والعشرون</a:t>
            </a:r>
            <a:r>
              <a:rPr lang="ar-IQ" b="1" u="sng" dirty="0" smtClean="0">
                <a:ea typeface="Majalla UI"/>
              </a:rPr>
              <a:t> </a:t>
            </a:r>
          </a:p>
          <a:p>
            <a:pPr algn="r" rtl="1" eaLnBrk="1" hangingPunct="1">
              <a:lnSpc>
                <a:spcPct val="90000"/>
              </a:lnSpc>
              <a:buFont typeface="Wingdings" pitchFamily="2" charset="2"/>
              <a:buChar char="q"/>
            </a:pPr>
            <a:r>
              <a:rPr lang="ar-IQ" b="1" dirty="0" smtClean="0">
                <a:ea typeface="Majalla UI"/>
              </a:rPr>
              <a:t>حصانات القنصليات الفخرية </a:t>
            </a:r>
          </a:p>
          <a:p>
            <a:pPr algn="r" rtl="1" eaLnBrk="1" hangingPunct="1">
              <a:lnSpc>
                <a:spcPct val="90000"/>
              </a:lnSpc>
              <a:buNone/>
            </a:pPr>
            <a:r>
              <a:rPr lang="ar-IQ" dirty="0" smtClean="0">
                <a:ea typeface="Majalla UI"/>
              </a:rPr>
              <a:t>1- حصانات وامتيازات الدوائر القنصلية الفخرية. </a:t>
            </a:r>
          </a:p>
          <a:p>
            <a:pPr algn="r" rtl="1" eaLnBrk="1" hangingPunct="1">
              <a:lnSpc>
                <a:spcPct val="90000"/>
              </a:lnSpc>
              <a:buNone/>
            </a:pPr>
            <a:r>
              <a:rPr lang="ar-IQ" dirty="0" smtClean="0">
                <a:ea typeface="Majalla UI"/>
              </a:rPr>
              <a:t>2- حصانات وامتيازات القناصل الفخريين.</a:t>
            </a:r>
          </a:p>
          <a:p>
            <a:pPr algn="ctr" rtl="1" eaLnBrk="1" hangingPunct="1">
              <a:lnSpc>
                <a:spcPct val="90000"/>
              </a:lnSpc>
            </a:pPr>
            <a:r>
              <a:rPr lang="ar-IQ" b="1" u="sng" dirty="0" smtClean="0">
                <a:ea typeface="Majalla UI"/>
              </a:rPr>
              <a:t>الأسبوع الثلاثون </a:t>
            </a:r>
          </a:p>
          <a:p>
            <a:pPr algn="r" rtl="1" eaLnBrk="1" hangingPunct="1">
              <a:lnSpc>
                <a:spcPct val="90000"/>
              </a:lnSpc>
            </a:pPr>
            <a:endParaRPr lang="ar-IQ" dirty="0" smtClean="0">
              <a:ea typeface="Majalla UI"/>
            </a:endParaRPr>
          </a:p>
          <a:p>
            <a:pPr algn="r" rtl="1" eaLnBrk="1" hangingPunct="1">
              <a:lnSpc>
                <a:spcPct val="90000"/>
              </a:lnSpc>
              <a:buNone/>
            </a:pPr>
            <a:r>
              <a:rPr lang="ar-IQ" dirty="0" smtClean="0">
                <a:ea typeface="Majalla UI"/>
              </a:rPr>
              <a:t>3-حصانات وامتيازات الموظفين القنصليين من رعايا دولة الإقامة أو من المقيمين الدائمين.</a:t>
            </a:r>
          </a:p>
          <a:p>
            <a:pPr algn="r" rtl="1" eaLnBrk="1" hangingPunct="1">
              <a:lnSpc>
                <a:spcPct val="90000"/>
              </a:lnSpc>
              <a:buNone/>
            </a:pPr>
            <a:r>
              <a:rPr lang="ar-IQ" dirty="0" smtClean="0">
                <a:ea typeface="Majalla UI"/>
              </a:rPr>
              <a:t>4-التنازل عن حصانات وامتيازات القناصل الفخريين. </a:t>
            </a:r>
          </a:p>
          <a:p>
            <a:pPr algn="r" rtl="1" eaLnBrk="1" hangingPunct="1">
              <a:lnSpc>
                <a:spcPct val="90000"/>
              </a:lnSpc>
            </a:pPr>
            <a:endParaRPr lang="ar-IQ" dirty="0" smtClean="0">
              <a:ea typeface="Majalla UI"/>
            </a:endParaRPr>
          </a:p>
        </p:txBody>
      </p:sp>
      <p:sp>
        <p:nvSpPr>
          <p:cNvPr id="24578" name="Date Placeholder 3"/>
          <p:cNvSpPr>
            <a:spLocks noGrp="1"/>
          </p:cNvSpPr>
          <p:nvPr>
            <p:ph type="dt" sz="quarter" idx="10"/>
          </p:nvPr>
        </p:nvSpPr>
        <p:spPr/>
        <p:txBody>
          <a:bodyPr/>
          <a:lstStyle/>
          <a:p>
            <a:pPr>
              <a:defRPr/>
            </a:pPr>
            <a:fld id="{8C6ED440-72A6-4718-996B-7ACE8E72923F}" type="datetime1">
              <a:rPr lang="en-US"/>
              <a:pPr>
                <a:defRPr/>
              </a:pPr>
              <a:t>9/8/2022</a:t>
            </a:fld>
            <a:endParaRPr lang="en-US"/>
          </a:p>
        </p:txBody>
      </p:sp>
      <p:sp>
        <p:nvSpPr>
          <p:cNvPr id="2457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5A278FD-9113-42D4-9D00-11DD584B1CB5}" type="slidenum">
              <a:rPr lang="ar-SA" sz="1200">
                <a:solidFill>
                  <a:schemeClr val="tx2">
                    <a:shade val="90000"/>
                  </a:schemeClr>
                </a:solidFill>
                <a:latin typeface="Arial" charset="0"/>
                <a:cs typeface="Arial" charset="0"/>
              </a:rPr>
              <a:pPr algn="r">
                <a:defRPr/>
              </a:pPr>
              <a:t>23</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12C68648-7941-4AEE-BCA1-357D836513DE}" type="slidenum">
              <a:rPr lang="ar-SA"/>
              <a:pPr>
                <a:defRPr/>
              </a:pPr>
              <a:t>24</a:t>
            </a:fld>
            <a:endParaRPr lang="en-US"/>
          </a:p>
        </p:txBody>
      </p:sp>
      <p:sp>
        <p:nvSpPr>
          <p:cNvPr id="28674" name="Rectangle 2"/>
          <p:cNvSpPr>
            <a:spLocks noGrp="1" noChangeArrowheads="1"/>
          </p:cNvSpPr>
          <p:nvPr>
            <p:ph type="title"/>
          </p:nvPr>
        </p:nvSpPr>
        <p:spPr/>
        <p:txBody>
          <a:bodyPr/>
          <a:lstStyle/>
          <a:p>
            <a:pPr algn="ctr" eaLnBrk="1" hangingPunct="1"/>
            <a:r>
              <a:rPr lang="ar-IQ" dirty="0" smtClean="0"/>
              <a:t>مفردات المادة</a:t>
            </a:r>
            <a:endParaRPr lang="en-US" dirty="0" smtClean="0"/>
          </a:p>
        </p:txBody>
      </p:sp>
      <p:sp>
        <p:nvSpPr>
          <p:cNvPr id="28675" name="Rectangle 3"/>
          <p:cNvSpPr>
            <a:spLocks noGrp="1" noChangeArrowheads="1"/>
          </p:cNvSpPr>
          <p:nvPr>
            <p:ph idx="1"/>
          </p:nvPr>
        </p:nvSpPr>
        <p:spPr/>
        <p:txBody>
          <a:bodyPr/>
          <a:lstStyle/>
          <a:p>
            <a:pPr algn="ctr" eaLnBrk="1" hangingPunct="1"/>
            <a:endParaRPr lang="ar-IQ" dirty="0" smtClean="0">
              <a:ea typeface="Majalla UI"/>
            </a:endParaRPr>
          </a:p>
          <a:p>
            <a:pPr algn="ctr" rtl="1" eaLnBrk="1" hangingPunct="1"/>
            <a:r>
              <a:rPr lang="ar-IQ" sz="3600" b="1" u="sng" dirty="0" smtClean="0">
                <a:ea typeface="Majalla UI"/>
              </a:rPr>
              <a:t>الأسبوع الحادي والثلاثون</a:t>
            </a:r>
          </a:p>
          <a:p>
            <a:pPr algn="r" rtl="1" eaLnBrk="1" hangingPunct="1">
              <a:buFont typeface="Wingdings" pitchFamily="2" charset="2"/>
              <a:buChar char="q"/>
            </a:pPr>
            <a:r>
              <a:rPr lang="ar-IQ" sz="3600" dirty="0" smtClean="0">
                <a:ea typeface="Majalla UI"/>
              </a:rPr>
              <a:t>حصانات وامتيازات القناصل الفخريين.</a:t>
            </a:r>
            <a:endParaRPr lang="ar-IQ" sz="3600" b="1" u="sng" dirty="0" smtClean="0">
              <a:ea typeface="Majalla UI"/>
            </a:endParaRPr>
          </a:p>
        </p:txBody>
      </p:sp>
      <p:sp>
        <p:nvSpPr>
          <p:cNvPr id="25602" name="Date Placeholder 3"/>
          <p:cNvSpPr>
            <a:spLocks noGrp="1"/>
          </p:cNvSpPr>
          <p:nvPr>
            <p:ph type="dt" sz="quarter" idx="10"/>
          </p:nvPr>
        </p:nvSpPr>
        <p:spPr/>
        <p:txBody>
          <a:bodyPr/>
          <a:lstStyle/>
          <a:p>
            <a:pPr>
              <a:defRPr/>
            </a:pPr>
            <a:fld id="{56EFF0DB-89F1-4931-847F-F1561E3B04AD}" type="datetime1">
              <a:rPr lang="en-US"/>
              <a:pPr>
                <a:defRPr/>
              </a:pPr>
              <a:t>9/8/2022</a:t>
            </a:fld>
            <a:endParaRPr lang="en-US"/>
          </a:p>
        </p:txBody>
      </p:sp>
      <p:sp>
        <p:nvSpPr>
          <p:cNvPr id="256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F3CEFA1-043F-4F33-9BDD-ADB8CD7029CF}" type="slidenum">
              <a:rPr lang="ar-SA" sz="1200">
                <a:solidFill>
                  <a:schemeClr val="tx2">
                    <a:shade val="90000"/>
                  </a:schemeClr>
                </a:solidFill>
                <a:latin typeface="Arial" charset="0"/>
                <a:cs typeface="Arial" charset="0"/>
              </a:rPr>
              <a:pPr algn="r">
                <a:defRPr/>
              </a:pPr>
              <a:t>24</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DAAAE8B0-C7FF-47A6-8EC2-863E55972938}" type="slidenum">
              <a:rPr lang="ar-SA"/>
              <a:pPr>
                <a:defRPr/>
              </a:pPr>
              <a:t>25</a:t>
            </a:fld>
            <a:endParaRPr lang="en-US"/>
          </a:p>
        </p:txBody>
      </p:sp>
      <p:sp>
        <p:nvSpPr>
          <p:cNvPr id="29698" name="Rectangle 2"/>
          <p:cNvSpPr>
            <a:spLocks noGrp="1" noChangeArrowheads="1"/>
          </p:cNvSpPr>
          <p:nvPr>
            <p:ph type="title"/>
          </p:nvPr>
        </p:nvSpPr>
        <p:spPr/>
        <p:txBody>
          <a:bodyPr/>
          <a:lstStyle/>
          <a:p>
            <a:pPr algn="ctr" eaLnBrk="1" hangingPunct="1"/>
            <a:r>
              <a:rPr lang="ar-IQ" dirty="0" smtClean="0"/>
              <a:t>مفردات المادة</a:t>
            </a:r>
            <a:endParaRPr lang="en-US" dirty="0" smtClean="0"/>
          </a:p>
        </p:txBody>
      </p:sp>
      <p:sp>
        <p:nvSpPr>
          <p:cNvPr id="29699" name="Rectangle 3"/>
          <p:cNvSpPr>
            <a:spLocks noGrp="1" noChangeArrowheads="1"/>
          </p:cNvSpPr>
          <p:nvPr>
            <p:ph idx="1"/>
          </p:nvPr>
        </p:nvSpPr>
        <p:spPr/>
        <p:txBody>
          <a:bodyPr/>
          <a:lstStyle/>
          <a:p>
            <a:pPr algn="ctr" eaLnBrk="1" hangingPunct="1"/>
            <a:endParaRPr lang="ar-IQ" dirty="0" smtClean="0">
              <a:ea typeface="Majalla UI"/>
            </a:endParaRPr>
          </a:p>
          <a:p>
            <a:pPr algn="ctr" rtl="1" eaLnBrk="1" hangingPunct="1"/>
            <a:r>
              <a:rPr lang="ar-IQ" sz="3600" b="1" u="sng" dirty="0" smtClean="0">
                <a:ea typeface="Majalla UI"/>
              </a:rPr>
              <a:t>الأسبوع الثاني والثلاثون</a:t>
            </a:r>
          </a:p>
          <a:p>
            <a:pPr algn="r" rtl="1" eaLnBrk="1" hangingPunct="1">
              <a:buFont typeface="Wingdings" pitchFamily="2" charset="2"/>
              <a:buChar char="ü"/>
            </a:pPr>
            <a:r>
              <a:rPr lang="ar-IQ" sz="3600" dirty="0" smtClean="0">
                <a:ea typeface="Majalla UI"/>
              </a:rPr>
              <a:t>امتحان نهاية السنة. </a:t>
            </a:r>
            <a:r>
              <a:rPr lang="ar-IQ" sz="3600" b="1" u="sng" dirty="0" smtClean="0">
                <a:ea typeface="Majalla UI"/>
              </a:rPr>
              <a:t> </a:t>
            </a:r>
          </a:p>
        </p:txBody>
      </p:sp>
      <p:sp>
        <p:nvSpPr>
          <p:cNvPr id="26626" name="Date Placeholder 3"/>
          <p:cNvSpPr>
            <a:spLocks noGrp="1"/>
          </p:cNvSpPr>
          <p:nvPr>
            <p:ph type="dt" sz="quarter" idx="10"/>
          </p:nvPr>
        </p:nvSpPr>
        <p:spPr/>
        <p:txBody>
          <a:bodyPr/>
          <a:lstStyle/>
          <a:p>
            <a:pPr>
              <a:defRPr/>
            </a:pPr>
            <a:fld id="{74AAEEEB-F829-4E85-95F3-C22DAFD25D7C}" type="datetime1">
              <a:rPr lang="en-US"/>
              <a:pPr>
                <a:defRPr/>
              </a:pPr>
              <a:t>9/8/2022</a:t>
            </a:fld>
            <a:endParaRPr lang="en-US"/>
          </a:p>
        </p:txBody>
      </p:sp>
      <p:sp>
        <p:nvSpPr>
          <p:cNvPr id="2662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397CFF7-8876-48D2-A252-96D5B54053CB}" type="slidenum">
              <a:rPr lang="ar-SA" sz="1200">
                <a:solidFill>
                  <a:schemeClr val="tx2">
                    <a:shade val="90000"/>
                  </a:schemeClr>
                </a:solidFill>
                <a:latin typeface="Arial" charset="0"/>
                <a:cs typeface="Arial" charset="0"/>
              </a:rPr>
              <a:pPr algn="r">
                <a:defRPr/>
              </a:pPr>
              <a:t>25</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796E5970-A098-4D95-BE29-C25C64E1FA78}" type="slidenum">
              <a:rPr lang="ar-SA"/>
              <a:pPr>
                <a:defRPr/>
              </a:pPr>
              <a:t>26</a:t>
            </a:fld>
            <a:endParaRPr lang="en-US"/>
          </a:p>
        </p:txBody>
      </p:sp>
      <p:sp>
        <p:nvSpPr>
          <p:cNvPr id="30722" name="Rectangle 2"/>
          <p:cNvSpPr>
            <a:spLocks noGrp="1" noChangeArrowheads="1"/>
          </p:cNvSpPr>
          <p:nvPr>
            <p:ph type="title"/>
          </p:nvPr>
        </p:nvSpPr>
        <p:spPr>
          <a:xfrm>
            <a:off x="468313" y="692150"/>
            <a:ext cx="8229600" cy="1143000"/>
          </a:xfrm>
        </p:spPr>
        <p:txBody>
          <a:bodyPr/>
          <a:lstStyle/>
          <a:p>
            <a:pPr algn="ctr" rtl="1" eaLnBrk="1" hangingPunct="1"/>
            <a:r>
              <a:rPr lang="ar-IQ" smtClean="0"/>
              <a:t>مفردات المادة</a:t>
            </a:r>
            <a:endParaRPr lang="en-US" smtClean="0"/>
          </a:p>
        </p:txBody>
      </p:sp>
      <p:sp>
        <p:nvSpPr>
          <p:cNvPr id="30723" name="Rectangle 3"/>
          <p:cNvSpPr>
            <a:spLocks noGrp="1" noChangeArrowheads="1"/>
          </p:cNvSpPr>
          <p:nvPr>
            <p:ph idx="1"/>
          </p:nvPr>
        </p:nvSpPr>
        <p:spPr/>
        <p:txBody>
          <a:bodyPr/>
          <a:lstStyle/>
          <a:p>
            <a:pPr algn="ctr" rtl="1" eaLnBrk="1" hangingPunct="1"/>
            <a:endParaRPr lang="ar-IQ" smtClean="0">
              <a:ea typeface="Majalla UI"/>
            </a:endParaRPr>
          </a:p>
          <a:p>
            <a:pPr algn="ctr" rtl="1" eaLnBrk="1" hangingPunct="1"/>
            <a:r>
              <a:rPr lang="ar-IQ" sz="3600" b="1" u="sng" smtClean="0">
                <a:ea typeface="Majalla UI"/>
              </a:rPr>
              <a:t>انتهت المفردات  </a:t>
            </a:r>
          </a:p>
        </p:txBody>
      </p:sp>
      <p:sp>
        <p:nvSpPr>
          <p:cNvPr id="27650" name="Date Placeholder 3"/>
          <p:cNvSpPr>
            <a:spLocks noGrp="1"/>
          </p:cNvSpPr>
          <p:nvPr>
            <p:ph type="dt" sz="quarter" idx="10"/>
          </p:nvPr>
        </p:nvSpPr>
        <p:spPr/>
        <p:txBody>
          <a:bodyPr wrap="square" numCol="1" anchorCtr="0" compatLnSpc="1">
            <a:prstTxWarp prst="textNoShape">
              <a:avLst/>
            </a:prstTxWarp>
          </a:bodyPr>
          <a:lstStyle/>
          <a:p>
            <a:pPr algn="ctr"/>
            <a:fld id="{0C65CF30-35D4-4D86-B8DA-55AEC9C3AEA1}" type="datetime1">
              <a:rPr lang="en-US" smtClean="0">
                <a:solidFill>
                  <a:srgbClr val="045C75"/>
                </a:solidFill>
                <a:latin typeface="Arial" pitchFamily="34" charset="0"/>
                <a:cs typeface="Arial" pitchFamily="34" charset="0"/>
              </a:rPr>
              <a:pPr algn="ctr"/>
              <a:t>9/8/2022</a:t>
            </a:fld>
            <a:endParaRPr lang="en-US" smtClean="0">
              <a:solidFill>
                <a:srgbClr val="045C75"/>
              </a:solidFill>
              <a:latin typeface="Arial" pitchFamily="34" charset="0"/>
              <a:cs typeface="Arial" pitchFamily="34" charset="0"/>
            </a:endParaRPr>
          </a:p>
        </p:txBody>
      </p:sp>
      <p:sp>
        <p:nvSpPr>
          <p:cNvPr id="27651" name="Slide Number Placeholder 5"/>
          <p:cNvSpPr txBox="1">
            <a:spLocks noGrp="1"/>
          </p:cNvSpPr>
          <p:nvPr/>
        </p:nvSpPr>
        <p:spPr>
          <a:xfrm>
            <a:off x="7924800" y="6356350"/>
            <a:ext cx="762000" cy="365125"/>
          </a:xfrm>
          <a:prstGeom prst="rect">
            <a:avLst/>
          </a:prstGeom>
          <a:noFill/>
        </p:spPr>
        <p:txBody>
          <a:bodyPr lIns="0" tIns="0" rIns="0" bIns="0" anchor="b"/>
          <a:lstStyle/>
          <a:p>
            <a:fld id="{58A502EC-F22D-452A-BA54-8D4481BE92DC}" type="slidenum">
              <a:rPr lang="ar-SA" sz="1200">
                <a:solidFill>
                  <a:srgbClr val="045C75"/>
                </a:solidFill>
              </a:rPr>
              <a:pPr/>
              <a:t>26</a:t>
            </a:fld>
            <a:endParaRPr lang="en-US" sz="1200">
              <a:solidFill>
                <a:srgbClr val="045C75"/>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52E7ACAB-FC65-47F3-A5F6-4709E7253729}" type="slidenum">
              <a:rPr lang="ar-SA"/>
              <a:pPr>
                <a:defRPr/>
              </a:pPr>
              <a:t>27</a:t>
            </a:fld>
            <a:endParaRPr lang="en-US"/>
          </a:p>
        </p:txBody>
      </p:sp>
      <p:sp>
        <p:nvSpPr>
          <p:cNvPr id="31746" name="Rectangle 2"/>
          <p:cNvSpPr>
            <a:spLocks noGrp="1" noChangeArrowheads="1"/>
          </p:cNvSpPr>
          <p:nvPr>
            <p:ph type="title"/>
          </p:nvPr>
        </p:nvSpPr>
        <p:spPr/>
        <p:txBody>
          <a:bodyPr/>
          <a:lstStyle/>
          <a:p>
            <a:pPr algn="ctr" rtl="1" eaLnBrk="1" hangingPunct="1"/>
            <a:r>
              <a:rPr lang="ar-IQ" smtClean="0"/>
              <a:t>الجزء الاول</a:t>
            </a:r>
            <a:endParaRPr lang="en-US" smtClean="0"/>
          </a:p>
        </p:txBody>
      </p:sp>
      <p:sp>
        <p:nvSpPr>
          <p:cNvPr id="31747" name="Rectangle 3"/>
          <p:cNvSpPr>
            <a:spLocks noGrp="1" noChangeArrowheads="1"/>
          </p:cNvSpPr>
          <p:nvPr>
            <p:ph idx="1"/>
          </p:nvPr>
        </p:nvSpPr>
        <p:spPr/>
        <p:txBody>
          <a:bodyPr/>
          <a:lstStyle/>
          <a:p>
            <a:pPr algn="ctr" eaLnBrk="1" hangingPunct="1"/>
            <a:endParaRPr lang="ar-IQ" dirty="0" smtClean="0">
              <a:ea typeface="Majalla UI"/>
            </a:endParaRPr>
          </a:p>
          <a:p>
            <a:pPr algn="ctr" eaLnBrk="1" hangingPunct="1"/>
            <a:endParaRPr lang="ar-IQ" dirty="0" smtClean="0">
              <a:ea typeface="Majalla UI"/>
            </a:endParaRPr>
          </a:p>
          <a:p>
            <a:pPr algn="ctr" eaLnBrk="1" hangingPunct="1"/>
            <a:endParaRPr lang="ar-IQ" dirty="0" smtClean="0">
              <a:ea typeface="Majalla UI"/>
            </a:endParaRPr>
          </a:p>
          <a:p>
            <a:pPr algn="ctr" rtl="1" eaLnBrk="1" hangingPunct="1"/>
            <a:r>
              <a:rPr lang="ar-IQ" sz="4000" dirty="0" smtClean="0">
                <a:ea typeface="Majalla UI"/>
              </a:rPr>
              <a:t>محاضرات الدبلوماسية </a:t>
            </a:r>
          </a:p>
        </p:txBody>
      </p:sp>
      <p:sp>
        <p:nvSpPr>
          <p:cNvPr id="28674" name="Date Placeholder 3"/>
          <p:cNvSpPr>
            <a:spLocks noGrp="1"/>
          </p:cNvSpPr>
          <p:nvPr>
            <p:ph type="dt" sz="quarter" idx="10"/>
          </p:nvPr>
        </p:nvSpPr>
        <p:spPr/>
        <p:txBody>
          <a:bodyPr/>
          <a:lstStyle/>
          <a:p>
            <a:pPr>
              <a:defRPr/>
            </a:pPr>
            <a:fld id="{298F7402-486D-441D-8B2F-135127C6008A}" type="datetime1">
              <a:rPr lang="en-US"/>
              <a:pPr>
                <a:defRPr/>
              </a:pPr>
              <a:t>9/8/2022</a:t>
            </a:fld>
            <a:endParaRPr lang="en-US"/>
          </a:p>
        </p:txBody>
      </p:sp>
      <p:sp>
        <p:nvSpPr>
          <p:cNvPr id="286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8325A37-4CF3-45B0-BA46-643F5A20A381}" type="slidenum">
              <a:rPr lang="ar-SA" sz="1200">
                <a:solidFill>
                  <a:schemeClr val="tx2">
                    <a:shade val="90000"/>
                  </a:schemeClr>
                </a:solidFill>
                <a:latin typeface="Arial" charset="0"/>
                <a:cs typeface="Arial" charset="0"/>
              </a:rPr>
              <a:pPr algn="r">
                <a:defRPr/>
              </a:pPr>
              <a:t>27</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D3561ACC-8C68-4877-81BD-ECC0645DD04D}" type="slidenum">
              <a:rPr lang="ar-SA"/>
              <a:pPr>
                <a:defRPr/>
              </a:pPr>
              <a:t>28</a:t>
            </a:fld>
            <a:endParaRPr lang="en-US"/>
          </a:p>
        </p:txBody>
      </p:sp>
      <p:sp>
        <p:nvSpPr>
          <p:cNvPr id="29700" name="Rectangle 2"/>
          <p:cNvSpPr>
            <a:spLocks noGrp="1" noChangeArrowheads="1"/>
          </p:cNvSpPr>
          <p:nvPr>
            <p:ph type="title"/>
          </p:nvPr>
        </p:nvSpPr>
        <p:spPr>
          <a:xfrm>
            <a:off x="588963" y="801675"/>
            <a:ext cx="8077200" cy="912813"/>
          </a:xfrm>
        </p:spPr>
        <p:txBody>
          <a:bodyPr>
            <a:normAutofit fontScale="90000"/>
          </a:bodyPr>
          <a:lstStyle/>
          <a:p>
            <a:pPr algn="ctr" rtl="1" eaLnBrk="1" hangingPunct="1"/>
            <a:r>
              <a:rPr lang="ar-IQ" sz="3600" dirty="0" smtClean="0"/>
              <a:t>تاريخ الدبلوماسية</a:t>
            </a:r>
            <a:br>
              <a:rPr lang="ar-IQ" sz="3600" dirty="0" smtClean="0"/>
            </a:br>
            <a:r>
              <a:rPr lang="ar-IQ" sz="3600" dirty="0" smtClean="0"/>
              <a:t>الأصول التاريخية البعيدة للدبلوماسية </a:t>
            </a:r>
            <a:endParaRPr lang="en-US" sz="3600" dirty="0" smtClean="0"/>
          </a:p>
        </p:txBody>
      </p:sp>
      <p:sp>
        <p:nvSpPr>
          <p:cNvPr id="32771" name="Rectangle 3"/>
          <p:cNvSpPr>
            <a:spLocks noGrp="1" noChangeArrowheads="1"/>
          </p:cNvSpPr>
          <p:nvPr>
            <p:ph idx="1"/>
          </p:nvPr>
        </p:nvSpPr>
        <p:spPr>
          <a:xfrm>
            <a:off x="468313" y="2179663"/>
            <a:ext cx="8229600" cy="4892675"/>
          </a:xfrm>
        </p:spPr>
        <p:txBody>
          <a:bodyPr/>
          <a:lstStyle/>
          <a:p>
            <a:pPr algn="r" rtl="1" eaLnBrk="1" hangingPunct="1">
              <a:lnSpc>
                <a:spcPct val="90000"/>
              </a:lnSpc>
            </a:pPr>
            <a:r>
              <a:rPr lang="ar-IQ" dirty="0" err="1" smtClean="0">
                <a:ea typeface="Majalla UI"/>
              </a:rPr>
              <a:t>الدبلوماس</a:t>
            </a:r>
            <a:r>
              <a:rPr lang="ar-SA" dirty="0" smtClean="0">
                <a:ea typeface="Majalla UI"/>
              </a:rPr>
              <a:t>ي</a:t>
            </a:r>
            <a:r>
              <a:rPr lang="ar-IQ" dirty="0" smtClean="0">
                <a:ea typeface="Majalla UI"/>
              </a:rPr>
              <a:t>ة قديمة قدم الشعوب. </a:t>
            </a:r>
          </a:p>
          <a:p>
            <a:pPr algn="r" rtl="1" eaLnBrk="1" hangingPunct="1">
              <a:lnSpc>
                <a:spcPct val="90000"/>
              </a:lnSpc>
            </a:pPr>
            <a:r>
              <a:rPr lang="ar-IQ" dirty="0" smtClean="0">
                <a:ea typeface="Majalla UI"/>
              </a:rPr>
              <a:t>تاريخ تطورها مرتبط بتاريخ تطور حاجات الجماعات الإنسانية والشعوب في سعيها لتنظيم العلاقات  فيما بينها. </a:t>
            </a:r>
          </a:p>
          <a:p>
            <a:pPr algn="r" rtl="1" eaLnBrk="1" hangingPunct="1">
              <a:lnSpc>
                <a:spcPct val="90000"/>
              </a:lnSpc>
            </a:pPr>
            <a:r>
              <a:rPr lang="ar-IQ" dirty="0" smtClean="0">
                <a:ea typeface="Majalla UI"/>
              </a:rPr>
              <a:t>رغم حالة الصراع التي كانت تتسم </a:t>
            </a:r>
            <a:r>
              <a:rPr lang="ar-IQ" dirty="0" err="1" smtClean="0">
                <a:ea typeface="Majalla UI"/>
              </a:rPr>
              <a:t>بها</a:t>
            </a:r>
            <a:r>
              <a:rPr lang="ar-IQ" dirty="0" smtClean="0">
                <a:ea typeface="Majalla UI"/>
              </a:rPr>
              <a:t> العلاقات فقد كانت هناك حاجة للاتصال والحوار من اجل طلب الهدنة مثلا أو</a:t>
            </a:r>
            <a:r>
              <a:rPr lang="ar-SA" dirty="0" smtClean="0">
                <a:ea typeface="Majalla UI"/>
              </a:rPr>
              <a:t> تبادل </a:t>
            </a:r>
            <a:r>
              <a:rPr lang="ar-IQ" dirty="0" smtClean="0">
                <a:ea typeface="Majalla UI"/>
              </a:rPr>
              <a:t> الجرحى أو الموتى-أو اقتسام مصادر المياه -أو عقد أحلاف  الخ .</a:t>
            </a:r>
          </a:p>
          <a:p>
            <a:pPr algn="r" rtl="1" eaLnBrk="1" hangingPunct="1">
              <a:lnSpc>
                <a:spcPct val="90000"/>
              </a:lnSpc>
            </a:pPr>
            <a:r>
              <a:rPr lang="ar-IQ" dirty="0" smtClean="0">
                <a:ea typeface="Majalla UI"/>
              </a:rPr>
              <a:t>الرسل الذين كلفوا بهذه المهمة كانوا يتمتعون بنوع من  الحماية أو الرعاية. </a:t>
            </a:r>
            <a:endParaRPr lang="en-US" dirty="0" smtClean="0"/>
          </a:p>
        </p:txBody>
      </p:sp>
      <p:sp>
        <p:nvSpPr>
          <p:cNvPr id="29698" name="Date Placeholder 3"/>
          <p:cNvSpPr>
            <a:spLocks noGrp="1"/>
          </p:cNvSpPr>
          <p:nvPr>
            <p:ph type="dt" sz="quarter" idx="10"/>
          </p:nvPr>
        </p:nvSpPr>
        <p:spPr/>
        <p:txBody>
          <a:bodyPr/>
          <a:lstStyle/>
          <a:p>
            <a:pPr>
              <a:defRPr/>
            </a:pPr>
            <a:fld id="{7D1A65F7-96AC-45FB-B4AE-48FD95EB45F5}" type="datetime1">
              <a:rPr lang="en-US"/>
              <a:pPr>
                <a:defRPr/>
              </a:pPr>
              <a:t>9/8/2022</a:t>
            </a:fld>
            <a:endParaRPr lang="en-US"/>
          </a:p>
        </p:txBody>
      </p:sp>
      <p:sp>
        <p:nvSpPr>
          <p:cNvPr id="296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D2C6DFD-0CE0-429C-AA79-2E37F23BDE75}" type="slidenum">
              <a:rPr lang="ar-SA" sz="1200">
                <a:solidFill>
                  <a:schemeClr val="tx2">
                    <a:shade val="90000"/>
                  </a:schemeClr>
                </a:solidFill>
                <a:latin typeface="Arial" charset="0"/>
                <a:cs typeface="Arial" charset="0"/>
              </a:rPr>
              <a:pPr algn="r">
                <a:defRPr/>
              </a:pPr>
              <a:t>28</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F6065D86-37E9-48A4-8388-19D1A15B9605}" type="slidenum">
              <a:rPr lang="ar-SA"/>
              <a:pPr>
                <a:defRPr/>
              </a:pPr>
              <a:t>29</a:t>
            </a:fld>
            <a:endParaRPr lang="en-US"/>
          </a:p>
        </p:txBody>
      </p:sp>
      <p:sp>
        <p:nvSpPr>
          <p:cNvPr id="30724" name="Rectangle 2"/>
          <p:cNvSpPr>
            <a:spLocks noGrp="1" noChangeArrowheads="1"/>
          </p:cNvSpPr>
          <p:nvPr>
            <p:ph type="title"/>
          </p:nvPr>
        </p:nvSpPr>
        <p:spPr>
          <a:xfrm>
            <a:off x="457200" y="857240"/>
            <a:ext cx="8229600" cy="1143000"/>
          </a:xfrm>
        </p:spPr>
        <p:txBody>
          <a:bodyPr>
            <a:normAutofit fontScale="90000"/>
          </a:bodyPr>
          <a:lstStyle/>
          <a:p>
            <a:pPr algn="ctr" rtl="1" eaLnBrk="1" hangingPunct="1"/>
            <a:r>
              <a:rPr lang="ar-IQ" sz="4500" dirty="0" smtClean="0"/>
              <a:t>مراحل تطورها </a:t>
            </a:r>
            <a:br>
              <a:rPr lang="ar-IQ" sz="4500" dirty="0" smtClean="0"/>
            </a:br>
            <a:endParaRPr lang="en-US" sz="4500" dirty="0" smtClean="0"/>
          </a:p>
        </p:txBody>
      </p:sp>
      <p:sp>
        <p:nvSpPr>
          <p:cNvPr id="33795" name="Rectangle 3"/>
          <p:cNvSpPr>
            <a:spLocks noGrp="1" noChangeArrowheads="1"/>
          </p:cNvSpPr>
          <p:nvPr>
            <p:ph idx="1"/>
          </p:nvPr>
        </p:nvSpPr>
        <p:spPr/>
        <p:txBody>
          <a:bodyPr/>
          <a:lstStyle/>
          <a:p>
            <a:pPr algn="r" rtl="1" eaLnBrk="1" hangingPunct="1"/>
            <a:r>
              <a:rPr lang="ar-IQ" dirty="0" smtClean="0">
                <a:ea typeface="Majalla UI"/>
              </a:rPr>
              <a:t>أربعة مراحل لتطور الدبلوماسية:</a:t>
            </a:r>
            <a:r>
              <a:rPr lang="en-US" dirty="0" smtClean="0"/>
              <a:t> </a:t>
            </a:r>
          </a:p>
          <a:p>
            <a:pPr algn="r" rtl="1" eaLnBrk="1" hangingPunct="1">
              <a:buNone/>
            </a:pPr>
            <a:r>
              <a:rPr lang="ar-SA" b="1" dirty="0" smtClean="0">
                <a:ea typeface="Majalla UI"/>
              </a:rPr>
              <a:t>الأولى</a:t>
            </a:r>
            <a:r>
              <a:rPr lang="ar-SA" dirty="0" smtClean="0">
                <a:ea typeface="Majalla UI"/>
              </a:rPr>
              <a:t> / تبدأ من أعماق التاريخ وحتى القرن الخامس عشر </a:t>
            </a:r>
            <a:r>
              <a:rPr lang="ar-IQ" dirty="0" smtClean="0">
                <a:ea typeface="Majalla UI"/>
              </a:rPr>
              <a:t>(دبلوماسية متنقلة غير ثابتة ،غير منظمة )</a:t>
            </a:r>
            <a:endParaRPr lang="ar-SA" dirty="0" smtClean="0">
              <a:ea typeface="Majalla UI"/>
            </a:endParaRPr>
          </a:p>
          <a:p>
            <a:pPr algn="r" rtl="1" eaLnBrk="1" hangingPunct="1">
              <a:buNone/>
            </a:pPr>
            <a:r>
              <a:rPr lang="ar-SA" b="1" dirty="0" smtClean="0">
                <a:ea typeface="Majalla UI"/>
              </a:rPr>
              <a:t>الثانية</a:t>
            </a:r>
            <a:r>
              <a:rPr lang="ar-SA" dirty="0" smtClean="0">
                <a:ea typeface="Majalla UI"/>
              </a:rPr>
              <a:t>  / من القرن الخامس عشر حتى بداية القرن التاسع عشر  </a:t>
            </a:r>
            <a:r>
              <a:rPr lang="ar-IQ" dirty="0" smtClean="0">
                <a:ea typeface="Majalla UI"/>
              </a:rPr>
              <a:t>(دبلوماسية ثابتة- دبلوماسية معلنة )</a:t>
            </a:r>
            <a:r>
              <a:rPr lang="ar-SA" dirty="0" smtClean="0">
                <a:ea typeface="Majalla UI"/>
              </a:rPr>
              <a:t> </a:t>
            </a:r>
          </a:p>
          <a:p>
            <a:pPr algn="r" rtl="1" eaLnBrk="1" hangingPunct="1">
              <a:buNone/>
            </a:pPr>
            <a:r>
              <a:rPr lang="ar-SA" b="1" dirty="0" smtClean="0">
                <a:ea typeface="Majalla UI"/>
              </a:rPr>
              <a:t>الثالثة  </a:t>
            </a:r>
            <a:r>
              <a:rPr lang="ar-SA" dirty="0" smtClean="0">
                <a:ea typeface="Majalla UI"/>
              </a:rPr>
              <a:t>/ من </a:t>
            </a:r>
            <a:r>
              <a:rPr lang="ar-IQ" dirty="0" smtClean="0">
                <a:ea typeface="Majalla UI"/>
              </a:rPr>
              <a:t>بداية </a:t>
            </a:r>
            <a:r>
              <a:rPr lang="ar-SA" dirty="0" smtClean="0">
                <a:ea typeface="Majalla UI"/>
              </a:rPr>
              <a:t>القرن  </a:t>
            </a:r>
            <a:r>
              <a:rPr lang="ar-IQ" dirty="0" smtClean="0">
                <a:ea typeface="Majalla UI"/>
              </a:rPr>
              <a:t>التاسع </a:t>
            </a:r>
            <a:r>
              <a:rPr lang="ar-SA" dirty="0" smtClean="0">
                <a:ea typeface="Majalla UI"/>
              </a:rPr>
              <a:t>عشر حتى بداية  أو منتصف القرن العشرين </a:t>
            </a:r>
          </a:p>
          <a:p>
            <a:pPr algn="r" rtl="1" eaLnBrk="1" hangingPunct="1">
              <a:buNone/>
            </a:pPr>
            <a:r>
              <a:rPr lang="ar-SA" b="1" dirty="0" smtClean="0">
                <a:ea typeface="Majalla UI"/>
              </a:rPr>
              <a:t>الرابعة </a:t>
            </a:r>
            <a:r>
              <a:rPr lang="ar-SA" dirty="0" smtClean="0">
                <a:ea typeface="Majalla UI"/>
              </a:rPr>
              <a:t>/ من القرن العشرين وحتى ألان</a:t>
            </a:r>
            <a:r>
              <a:rPr lang="ar-IQ" dirty="0" smtClean="0">
                <a:ea typeface="Majalla UI"/>
              </a:rPr>
              <a:t>.</a:t>
            </a:r>
            <a:r>
              <a:rPr lang="ar-SA" dirty="0" smtClean="0">
                <a:ea typeface="Majalla UI"/>
              </a:rPr>
              <a:t> </a:t>
            </a:r>
            <a:endParaRPr lang="en-US" dirty="0" smtClean="0"/>
          </a:p>
        </p:txBody>
      </p:sp>
      <p:sp>
        <p:nvSpPr>
          <p:cNvPr id="30722" name="Date Placeholder 3"/>
          <p:cNvSpPr>
            <a:spLocks noGrp="1"/>
          </p:cNvSpPr>
          <p:nvPr>
            <p:ph type="dt" sz="quarter" idx="10"/>
          </p:nvPr>
        </p:nvSpPr>
        <p:spPr/>
        <p:txBody>
          <a:bodyPr/>
          <a:lstStyle/>
          <a:p>
            <a:pPr>
              <a:defRPr/>
            </a:pPr>
            <a:fld id="{397CD782-C7F3-46E7-93D3-7B267E9F5965}" type="datetime1">
              <a:rPr lang="en-US"/>
              <a:pPr>
                <a:defRPr/>
              </a:pPr>
              <a:t>9/8/2022</a:t>
            </a:fld>
            <a:endParaRPr lang="en-US"/>
          </a:p>
        </p:txBody>
      </p:sp>
      <p:sp>
        <p:nvSpPr>
          <p:cNvPr id="307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71D564D-8A92-48E0-B261-226602EB1F9F}" type="slidenum">
              <a:rPr lang="ar-SA" sz="1200">
                <a:solidFill>
                  <a:schemeClr val="tx2">
                    <a:shade val="90000"/>
                  </a:schemeClr>
                </a:solidFill>
                <a:latin typeface="Arial" charset="0"/>
                <a:cs typeface="Arial" charset="0"/>
              </a:rPr>
              <a:pPr algn="r">
                <a:defRPr/>
              </a:pPr>
              <a:t>29</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26"/>
          <p:cNvSpPr>
            <a:spLocks noGrp="1"/>
          </p:cNvSpPr>
          <p:nvPr>
            <p:ph type="sldNum" sz="quarter" idx="12"/>
          </p:nvPr>
        </p:nvSpPr>
        <p:spPr/>
        <p:txBody>
          <a:bodyPr/>
          <a:lstStyle/>
          <a:p>
            <a:pPr>
              <a:defRPr/>
            </a:pPr>
            <a:fld id="{07D8FA3D-F43D-4D5E-9A8F-0944D4D823F2}" type="slidenum">
              <a:rPr lang="ar-SA"/>
              <a:pPr>
                <a:defRPr/>
              </a:pPr>
              <a:t>3</a:t>
            </a:fld>
            <a:endParaRPr lang="en-US" dirty="0"/>
          </a:p>
        </p:txBody>
      </p:sp>
      <p:sp>
        <p:nvSpPr>
          <p:cNvPr id="4100" name="Rectangle 2"/>
          <p:cNvSpPr>
            <a:spLocks noGrp="1" noChangeArrowheads="1"/>
          </p:cNvSpPr>
          <p:nvPr>
            <p:ph type="ctrTitle"/>
          </p:nvPr>
        </p:nvSpPr>
        <p:spPr>
          <a:xfrm>
            <a:off x="684213" y="188913"/>
            <a:ext cx="7775575" cy="2232025"/>
          </a:xfrm>
        </p:spPr>
        <p:txBody>
          <a:bodyPr/>
          <a:lstStyle/>
          <a:p>
            <a:pPr eaLnBrk="1" fontAlgn="auto" hangingPunct="1">
              <a:spcAft>
                <a:spcPts val="0"/>
              </a:spcAft>
              <a:defRPr/>
            </a:pPr>
            <a:r>
              <a:rPr lang="ar-IQ" sz="2800" dirty="0" smtClean="0"/>
              <a:t/>
            </a:r>
            <a:br>
              <a:rPr lang="ar-IQ" sz="2800" dirty="0" smtClean="0"/>
            </a:br>
            <a:endParaRPr lang="en-US" sz="2800" dirty="0" smtClean="0"/>
          </a:p>
        </p:txBody>
      </p:sp>
      <p:sp>
        <p:nvSpPr>
          <p:cNvPr id="7171" name="Rectangle 3"/>
          <p:cNvSpPr>
            <a:spLocks noGrp="1" noChangeArrowheads="1"/>
          </p:cNvSpPr>
          <p:nvPr>
            <p:ph type="subTitle" idx="1"/>
          </p:nvPr>
        </p:nvSpPr>
        <p:spPr>
          <a:xfrm>
            <a:off x="250825" y="908050"/>
            <a:ext cx="8424863" cy="4968875"/>
          </a:xfrm>
        </p:spPr>
        <p:txBody>
          <a:bodyPr/>
          <a:lstStyle/>
          <a:p>
            <a:pPr marR="0" eaLnBrk="1" hangingPunct="1">
              <a:lnSpc>
                <a:spcPct val="90000"/>
              </a:lnSpc>
            </a:pPr>
            <a:r>
              <a:rPr lang="ar-SA" sz="2400" b="1" u="sng" dirty="0" smtClean="0">
                <a:ea typeface="Majalla UI"/>
              </a:rPr>
              <a:t>الأهداف  الخاصة</a:t>
            </a:r>
            <a:r>
              <a:rPr lang="ar-SA" sz="2400" dirty="0" smtClean="0">
                <a:ea typeface="Majalla UI"/>
              </a:rPr>
              <a:t> </a:t>
            </a:r>
          </a:p>
          <a:p>
            <a:pPr marR="0" eaLnBrk="1" hangingPunct="1">
              <a:lnSpc>
                <a:spcPct val="90000"/>
              </a:lnSpc>
            </a:pPr>
            <a:r>
              <a:rPr lang="ar-SA" sz="2400" dirty="0" smtClean="0">
                <a:ea typeface="Majalla UI"/>
              </a:rPr>
              <a:t>1- شرح إبعاد مفهوم الدبلوماسية وخلفية ظهوره كفرع من فروع المعرفة العلمية .</a:t>
            </a:r>
          </a:p>
          <a:p>
            <a:pPr marR="0" eaLnBrk="1" hangingPunct="1">
              <a:lnSpc>
                <a:spcPct val="90000"/>
              </a:lnSpc>
            </a:pPr>
            <a:r>
              <a:rPr lang="ar-SA" sz="2400" dirty="0" smtClean="0">
                <a:ea typeface="Majalla UI"/>
              </a:rPr>
              <a:t>2-شرح ماهية العلاقات الدبلوماسية والقنصلية وموقعها من العلاقات الدولية عموما</a:t>
            </a:r>
            <a:r>
              <a:rPr lang="ar-IQ" sz="2400" dirty="0" smtClean="0">
                <a:ea typeface="Majalla UI"/>
              </a:rPr>
              <a:t>.</a:t>
            </a:r>
            <a:endParaRPr lang="ar-SA" sz="2400" dirty="0" smtClean="0">
              <a:ea typeface="Majalla UI"/>
            </a:endParaRPr>
          </a:p>
          <a:p>
            <a:pPr marR="0" eaLnBrk="1" hangingPunct="1">
              <a:lnSpc>
                <a:spcPct val="90000"/>
              </a:lnSpc>
            </a:pPr>
            <a:r>
              <a:rPr lang="ar-SA" sz="2400" dirty="0" smtClean="0">
                <a:ea typeface="Majalla UI"/>
              </a:rPr>
              <a:t>3-علاقة الدبلوماسية والقنصلية كمهنة بغيرها من المفاهيم أو المهن القريبة منها </a:t>
            </a:r>
            <a:r>
              <a:rPr lang="ar-IQ" sz="2400" dirty="0" smtClean="0">
                <a:ea typeface="Majalla UI"/>
              </a:rPr>
              <a:t>.</a:t>
            </a:r>
            <a:endParaRPr lang="ar-SA" sz="2400" dirty="0" smtClean="0">
              <a:ea typeface="Majalla UI"/>
            </a:endParaRPr>
          </a:p>
          <a:p>
            <a:pPr marR="0" rtl="1" eaLnBrk="1" hangingPunct="1">
              <a:lnSpc>
                <a:spcPct val="90000"/>
              </a:lnSpc>
            </a:pPr>
            <a:r>
              <a:rPr lang="ar-SA" sz="2400" dirty="0" smtClean="0">
                <a:ea typeface="Majalla UI"/>
              </a:rPr>
              <a:t>4-كيفية وشروط إقامة العلاقات الدبلوماسية</a:t>
            </a:r>
            <a:r>
              <a:rPr lang="ar-IQ" sz="2400" dirty="0" smtClean="0">
                <a:ea typeface="Majalla UI"/>
              </a:rPr>
              <a:t>-</a:t>
            </a:r>
            <a:r>
              <a:rPr lang="ar-SA" sz="2400" dirty="0" smtClean="0">
                <a:ea typeface="Majalla UI"/>
              </a:rPr>
              <a:t>وماهية البعثة والمبعوث الدبلوماسي أو القنصلي</a:t>
            </a:r>
            <a:r>
              <a:rPr lang="ar-IQ" sz="2400" dirty="0" smtClean="0">
                <a:ea typeface="Majalla UI"/>
              </a:rPr>
              <a:t>.</a:t>
            </a:r>
            <a:endParaRPr lang="ar-SA" sz="2400" dirty="0" smtClean="0">
              <a:ea typeface="Majalla UI"/>
            </a:endParaRPr>
          </a:p>
          <a:p>
            <a:pPr marR="0" eaLnBrk="1" hangingPunct="1">
              <a:lnSpc>
                <a:spcPct val="90000"/>
              </a:lnSpc>
            </a:pPr>
            <a:r>
              <a:rPr lang="en-US" sz="2400" dirty="0" smtClean="0">
                <a:ea typeface="Majalla UI"/>
              </a:rPr>
              <a:t>.</a:t>
            </a:r>
            <a:r>
              <a:rPr lang="ar-SA" sz="2400" dirty="0" smtClean="0">
                <a:ea typeface="Majalla UI"/>
              </a:rPr>
              <a:t>5 –</a:t>
            </a:r>
            <a:r>
              <a:rPr lang="ar-IQ" sz="2400" dirty="0" smtClean="0">
                <a:ea typeface="Majalla UI"/>
              </a:rPr>
              <a:t> </a:t>
            </a:r>
            <a:r>
              <a:rPr lang="ar-SA" sz="2400" dirty="0" smtClean="0">
                <a:ea typeface="Majalla UI"/>
              </a:rPr>
              <a:t>ماهية الوظيفة الدبلوماسية والقنصلية </a:t>
            </a:r>
          </a:p>
          <a:p>
            <a:pPr marR="0" eaLnBrk="1" hangingPunct="1">
              <a:lnSpc>
                <a:spcPct val="90000"/>
              </a:lnSpc>
            </a:pPr>
            <a:r>
              <a:rPr lang="en-US" sz="2400" dirty="0" smtClean="0">
                <a:ea typeface="Majalla UI"/>
              </a:rPr>
              <a:t>.</a:t>
            </a:r>
            <a:r>
              <a:rPr lang="ar-SA" sz="2400" dirty="0" smtClean="0">
                <a:ea typeface="Majalla UI"/>
              </a:rPr>
              <a:t>6-الحصانات والامتيازات التي يتمتع </a:t>
            </a:r>
            <a:r>
              <a:rPr lang="ar-SA" sz="2400" dirty="0" err="1" smtClean="0">
                <a:ea typeface="Majalla UI"/>
              </a:rPr>
              <a:t>بها</a:t>
            </a:r>
            <a:r>
              <a:rPr lang="ar-SA" sz="2400" dirty="0" smtClean="0">
                <a:ea typeface="Majalla UI"/>
              </a:rPr>
              <a:t> الدبلوماسيون</a:t>
            </a:r>
            <a:r>
              <a:rPr lang="ar-IQ" sz="2400" dirty="0" smtClean="0">
                <a:ea typeface="Majalla UI"/>
              </a:rPr>
              <a:t>-</a:t>
            </a:r>
            <a:r>
              <a:rPr lang="ar-SA" sz="2400" dirty="0" smtClean="0">
                <a:ea typeface="Majalla UI"/>
              </a:rPr>
              <a:t>شروط وظروف التمتع </a:t>
            </a:r>
            <a:r>
              <a:rPr lang="ar-SA" sz="2400" dirty="0" err="1" smtClean="0">
                <a:ea typeface="Majalla UI"/>
              </a:rPr>
              <a:t>بها</a:t>
            </a:r>
            <a:r>
              <a:rPr lang="ar-SA" sz="2400" dirty="0" smtClean="0">
                <a:ea typeface="Majalla UI"/>
              </a:rPr>
              <a:t> </a:t>
            </a:r>
          </a:p>
          <a:p>
            <a:pPr marR="0" eaLnBrk="1" hangingPunct="1">
              <a:lnSpc>
                <a:spcPct val="90000"/>
              </a:lnSpc>
            </a:pPr>
            <a:r>
              <a:rPr lang="ar-SA" sz="2400" dirty="0" smtClean="0">
                <a:ea typeface="Majalla UI"/>
              </a:rPr>
              <a:t>7- كيفية إنهاء أو انتهاء العمل الدبلوماسي أو القنصلي</a:t>
            </a:r>
            <a:r>
              <a:rPr lang="ar-IQ" sz="2400" dirty="0" smtClean="0">
                <a:ea typeface="Majalla UI"/>
              </a:rPr>
              <a:t>.</a:t>
            </a:r>
            <a:r>
              <a:rPr lang="ar-SA" sz="2400" dirty="0" smtClean="0">
                <a:ea typeface="Majalla UI"/>
              </a:rPr>
              <a:t> </a:t>
            </a:r>
          </a:p>
          <a:p>
            <a:pPr marR="0" rtl="1" eaLnBrk="1" hangingPunct="1">
              <a:lnSpc>
                <a:spcPct val="90000"/>
              </a:lnSpc>
            </a:pPr>
            <a:r>
              <a:rPr lang="ar-SA" sz="2400" dirty="0" smtClean="0">
                <a:ea typeface="Majalla UI"/>
              </a:rPr>
              <a:t>8- ربط هذه المواضيع بخبرات الطالب المعرفية من خلال المناقشات والمداخلات  والحلقات الدراسية وإعداد أوراق العمل .  </a:t>
            </a:r>
            <a:endParaRPr lang="en-US" sz="2400" dirty="0" smtClean="0"/>
          </a:p>
        </p:txBody>
      </p:sp>
      <p:sp>
        <p:nvSpPr>
          <p:cNvPr id="4098" name="Date Placeholder 3"/>
          <p:cNvSpPr>
            <a:spLocks noGrp="1"/>
          </p:cNvSpPr>
          <p:nvPr>
            <p:ph type="dt" sz="quarter" idx="10"/>
          </p:nvPr>
        </p:nvSpPr>
        <p:spPr/>
        <p:txBody>
          <a:bodyPr/>
          <a:lstStyle/>
          <a:p>
            <a:pPr>
              <a:defRPr/>
            </a:pPr>
            <a:fld id="{FCBD86D0-46D6-4ACA-93AE-93F8430486A1}" type="datetime1">
              <a:rPr lang="en-US"/>
              <a:pPr>
                <a:defRPr/>
              </a:pPr>
              <a:t>9/8/2022</a:t>
            </a:fld>
            <a:endParaRPr lang="en-US"/>
          </a:p>
        </p:txBody>
      </p:sp>
      <p:sp>
        <p:nvSpPr>
          <p:cNvPr id="40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F16769F-84CE-4D06-B62F-25FDB29C79EC}" type="slidenum">
              <a:rPr lang="ar-SA" sz="1200">
                <a:solidFill>
                  <a:schemeClr val="tx2">
                    <a:shade val="90000"/>
                  </a:schemeClr>
                </a:solidFill>
                <a:latin typeface="Arial" charset="0"/>
                <a:cs typeface="Arial" charset="0"/>
              </a:rPr>
              <a:pPr algn="r">
                <a:defRPr/>
              </a:pPr>
              <a:t>3</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8F5BF08E-AC5B-4BF0-8A9B-297BAC8D2C4A}" type="slidenum">
              <a:rPr lang="ar-SA"/>
              <a:pPr>
                <a:defRPr/>
              </a:pPr>
              <a:t>30</a:t>
            </a:fld>
            <a:endParaRPr lang="en-US"/>
          </a:p>
        </p:txBody>
      </p:sp>
      <p:sp>
        <p:nvSpPr>
          <p:cNvPr id="31748" name="Rectangle 2"/>
          <p:cNvSpPr>
            <a:spLocks noGrp="1" noChangeArrowheads="1"/>
          </p:cNvSpPr>
          <p:nvPr>
            <p:ph type="title"/>
          </p:nvPr>
        </p:nvSpPr>
        <p:spPr>
          <a:xfrm>
            <a:off x="457200" y="1000116"/>
            <a:ext cx="8229600" cy="1143000"/>
          </a:xfrm>
        </p:spPr>
        <p:txBody>
          <a:bodyPr>
            <a:normAutofit fontScale="90000"/>
          </a:bodyPr>
          <a:lstStyle/>
          <a:p>
            <a:pPr algn="ctr" rtl="1" eaLnBrk="1" hangingPunct="1"/>
            <a:r>
              <a:rPr lang="ar-IQ" sz="4500" dirty="0" smtClean="0"/>
              <a:t>مراحل تطورها </a:t>
            </a:r>
            <a:br>
              <a:rPr lang="ar-IQ" sz="4500" dirty="0" smtClean="0"/>
            </a:br>
            <a:endParaRPr lang="en-US" sz="4500" dirty="0" smtClean="0"/>
          </a:p>
        </p:txBody>
      </p:sp>
      <p:sp>
        <p:nvSpPr>
          <p:cNvPr id="34819" name="Rectangle 3"/>
          <p:cNvSpPr>
            <a:spLocks noGrp="1" noChangeArrowheads="1"/>
          </p:cNvSpPr>
          <p:nvPr>
            <p:ph idx="1"/>
          </p:nvPr>
        </p:nvSpPr>
        <p:spPr>
          <a:xfrm>
            <a:off x="519113" y="1700213"/>
            <a:ext cx="8229600" cy="4389437"/>
          </a:xfrm>
        </p:spPr>
        <p:txBody>
          <a:bodyPr/>
          <a:lstStyle/>
          <a:p>
            <a:pPr algn="r" rtl="1" eaLnBrk="1" hangingPunct="1">
              <a:lnSpc>
                <a:spcPct val="90000"/>
              </a:lnSpc>
            </a:pPr>
            <a:r>
              <a:rPr lang="ar-IQ" b="1" dirty="0" smtClean="0">
                <a:ea typeface="Majalla UI"/>
              </a:rPr>
              <a:t>أولا </a:t>
            </a:r>
            <a:r>
              <a:rPr lang="ar-IQ" dirty="0" smtClean="0">
                <a:ea typeface="Majalla UI"/>
              </a:rPr>
              <a:t>/</a:t>
            </a:r>
          </a:p>
          <a:p>
            <a:pPr algn="r" rtl="1" eaLnBrk="1" hangingPunct="1">
              <a:lnSpc>
                <a:spcPct val="90000"/>
              </a:lnSpc>
              <a:buNone/>
            </a:pPr>
            <a:r>
              <a:rPr lang="ar-IQ" dirty="0" smtClean="0">
                <a:ea typeface="Majalla UI"/>
              </a:rPr>
              <a:t>مؤتمر فينا لعام 1815 </a:t>
            </a:r>
          </a:p>
          <a:p>
            <a:pPr algn="r" rtl="1" eaLnBrk="1" hangingPunct="1">
              <a:lnSpc>
                <a:spcPct val="90000"/>
              </a:lnSpc>
              <a:buNone/>
            </a:pPr>
            <a:r>
              <a:rPr lang="ar-IQ" dirty="0" smtClean="0">
                <a:ea typeface="Majalla UI"/>
              </a:rPr>
              <a:t>مؤتمر اكس </a:t>
            </a:r>
            <a:r>
              <a:rPr lang="ar-IQ" dirty="0" err="1" smtClean="0">
                <a:ea typeface="Majalla UI"/>
              </a:rPr>
              <a:t>لاشابل</a:t>
            </a:r>
            <a:r>
              <a:rPr lang="ar-IQ" dirty="0" smtClean="0">
                <a:ea typeface="Majalla UI"/>
              </a:rPr>
              <a:t> 1818 </a:t>
            </a:r>
          </a:p>
          <a:p>
            <a:pPr algn="r" rtl="1" eaLnBrk="1" hangingPunct="1">
              <a:lnSpc>
                <a:spcPct val="90000"/>
              </a:lnSpc>
              <a:buNone/>
            </a:pPr>
            <a:r>
              <a:rPr lang="ar-IQ" dirty="0" smtClean="0">
                <a:ea typeface="Majalla UI"/>
              </a:rPr>
              <a:t>هما حجر الأساس في وضع قواعد الدبلوماسية الحديثة. </a:t>
            </a:r>
            <a:r>
              <a:rPr lang="ar-SA" dirty="0" smtClean="0">
                <a:ea typeface="Majalla UI"/>
              </a:rPr>
              <a:t> </a:t>
            </a:r>
            <a:endParaRPr lang="ar-IQ" dirty="0" smtClean="0">
              <a:ea typeface="Majalla UI"/>
            </a:endParaRPr>
          </a:p>
          <a:p>
            <a:pPr algn="r" rtl="1" eaLnBrk="1" hangingPunct="1">
              <a:lnSpc>
                <a:spcPct val="90000"/>
              </a:lnSpc>
              <a:buNone/>
            </a:pPr>
            <a:r>
              <a:rPr lang="ar-IQ" dirty="0" smtClean="0">
                <a:ea typeface="Majalla UI"/>
              </a:rPr>
              <a:t>أهم مهام المؤتمران :</a:t>
            </a:r>
          </a:p>
          <a:p>
            <a:pPr algn="r" rtl="1" eaLnBrk="1" hangingPunct="1">
              <a:lnSpc>
                <a:spcPct val="90000"/>
              </a:lnSpc>
              <a:buNone/>
            </a:pPr>
            <a:r>
              <a:rPr lang="ar-IQ" dirty="0" smtClean="0">
                <a:ea typeface="Majalla UI"/>
              </a:rPr>
              <a:t>1-وضع حد لفوضى الألقاب والمراتب الدبلوماسية </a:t>
            </a:r>
            <a:r>
              <a:rPr lang="ar-SA" dirty="0" smtClean="0">
                <a:ea typeface="Majalla UI"/>
              </a:rPr>
              <a:t>فجرى تحديدها</a:t>
            </a:r>
            <a:r>
              <a:rPr lang="ar-IQ" dirty="0" smtClean="0">
                <a:ea typeface="Majalla UI"/>
              </a:rPr>
              <a:t>.</a:t>
            </a:r>
            <a:r>
              <a:rPr lang="ar-SA" dirty="0" smtClean="0">
                <a:ea typeface="Majalla UI"/>
              </a:rPr>
              <a:t> </a:t>
            </a:r>
            <a:endParaRPr lang="ar-IQ" dirty="0" smtClean="0">
              <a:ea typeface="Majalla UI"/>
            </a:endParaRPr>
          </a:p>
          <a:p>
            <a:pPr algn="r" rtl="1" eaLnBrk="1" hangingPunct="1">
              <a:lnSpc>
                <a:spcPct val="90000"/>
              </a:lnSpc>
              <a:buNone/>
            </a:pPr>
            <a:r>
              <a:rPr lang="ar-IQ" dirty="0" smtClean="0">
                <a:ea typeface="Majalla UI"/>
              </a:rPr>
              <a:t>2- إرساء قواعد جماعية واضحة للأسبقية بين الممثلين الدبلوماسية. </a:t>
            </a:r>
          </a:p>
          <a:p>
            <a:pPr eaLnBrk="1" hangingPunct="1">
              <a:lnSpc>
                <a:spcPct val="90000"/>
              </a:lnSpc>
            </a:pPr>
            <a:endParaRPr lang="en-US" dirty="0" smtClean="0"/>
          </a:p>
        </p:txBody>
      </p:sp>
      <p:sp>
        <p:nvSpPr>
          <p:cNvPr id="31746" name="Date Placeholder 3"/>
          <p:cNvSpPr>
            <a:spLocks noGrp="1"/>
          </p:cNvSpPr>
          <p:nvPr>
            <p:ph type="dt" sz="quarter" idx="10"/>
          </p:nvPr>
        </p:nvSpPr>
        <p:spPr/>
        <p:txBody>
          <a:bodyPr/>
          <a:lstStyle/>
          <a:p>
            <a:pPr>
              <a:defRPr/>
            </a:pPr>
            <a:fld id="{A6E5F042-CB98-4433-831F-00CDDAA1FF73}" type="datetime1">
              <a:rPr lang="en-US"/>
              <a:pPr>
                <a:defRPr/>
              </a:pPr>
              <a:t>9/8/2022</a:t>
            </a:fld>
            <a:endParaRPr lang="en-US"/>
          </a:p>
        </p:txBody>
      </p:sp>
      <p:sp>
        <p:nvSpPr>
          <p:cNvPr id="317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CA985BF2-70D1-4AD6-A384-CE7036305602}" type="slidenum">
              <a:rPr lang="ar-SA" sz="1200">
                <a:solidFill>
                  <a:schemeClr val="tx2">
                    <a:shade val="90000"/>
                  </a:schemeClr>
                </a:solidFill>
                <a:latin typeface="Arial" charset="0"/>
                <a:cs typeface="Arial" charset="0"/>
              </a:rPr>
              <a:pPr algn="r">
                <a:defRPr/>
              </a:pPr>
              <a:t>30</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C19B3F1B-B6ED-4EBA-8AC2-2A05300ABFF4}" type="slidenum">
              <a:rPr lang="ar-SA"/>
              <a:pPr>
                <a:defRPr/>
              </a:pPr>
              <a:t>31</a:t>
            </a:fld>
            <a:endParaRPr lang="en-US"/>
          </a:p>
        </p:txBody>
      </p:sp>
      <p:sp>
        <p:nvSpPr>
          <p:cNvPr id="32772" name="Rectangle 2"/>
          <p:cNvSpPr>
            <a:spLocks noGrp="1" noChangeArrowheads="1"/>
          </p:cNvSpPr>
          <p:nvPr>
            <p:ph type="title"/>
          </p:nvPr>
        </p:nvSpPr>
        <p:spPr>
          <a:xfrm>
            <a:off x="468313" y="866766"/>
            <a:ext cx="8186737" cy="1276350"/>
          </a:xfrm>
        </p:spPr>
        <p:txBody>
          <a:bodyPr>
            <a:normAutofit fontScale="90000"/>
          </a:bodyPr>
          <a:lstStyle/>
          <a:p>
            <a:pPr algn="ctr" eaLnBrk="1" fontAlgn="auto" hangingPunct="1">
              <a:spcAft>
                <a:spcPts val="0"/>
              </a:spcAft>
              <a:defRPr/>
            </a:pPr>
            <a:r>
              <a:rPr lang="ar-IQ" dirty="0" smtClean="0"/>
              <a:t>مراحل تطورها </a:t>
            </a:r>
            <a:br>
              <a:rPr lang="ar-IQ" dirty="0" smtClean="0"/>
            </a:br>
            <a:endParaRPr lang="en-US" dirty="0" smtClean="0"/>
          </a:p>
        </p:txBody>
      </p:sp>
      <p:sp>
        <p:nvSpPr>
          <p:cNvPr id="32773" name="Rectangle 3"/>
          <p:cNvSpPr>
            <a:spLocks noGrp="1" noChangeArrowheads="1"/>
          </p:cNvSpPr>
          <p:nvPr>
            <p:ph idx="1"/>
          </p:nvPr>
        </p:nvSpPr>
        <p:spPr>
          <a:xfrm>
            <a:off x="457200" y="1500174"/>
            <a:ext cx="8229600" cy="4389437"/>
          </a:xfrm>
        </p:spPr>
        <p:txBody>
          <a:bodyPr>
            <a:normAutofit/>
          </a:bodyPr>
          <a:lstStyle/>
          <a:p>
            <a:pPr algn="r" rtl="1" eaLnBrk="1" hangingPunct="1">
              <a:lnSpc>
                <a:spcPct val="80000"/>
              </a:lnSpc>
              <a:buNone/>
            </a:pPr>
            <a:r>
              <a:rPr lang="ar-IQ" sz="2800" dirty="0" smtClean="0">
                <a:ea typeface="Majalla UI"/>
              </a:rPr>
              <a:t>3- تحديد </a:t>
            </a:r>
            <a:r>
              <a:rPr lang="ar-SA" sz="2800" dirty="0" smtClean="0">
                <a:ea typeface="Majalla UI"/>
              </a:rPr>
              <a:t>أربعة </a:t>
            </a:r>
            <a:r>
              <a:rPr lang="ar-IQ" sz="2800" dirty="0" smtClean="0">
                <a:ea typeface="Majalla UI"/>
              </a:rPr>
              <a:t>درجات </a:t>
            </a:r>
            <a:r>
              <a:rPr lang="ar-SA" sz="2800" dirty="0" smtClean="0">
                <a:ea typeface="Majalla UI"/>
              </a:rPr>
              <a:t>ل</a:t>
            </a:r>
            <a:r>
              <a:rPr lang="ar-IQ" sz="2800" dirty="0" smtClean="0">
                <a:ea typeface="Majalla UI"/>
              </a:rPr>
              <a:t>لممثلين الدبلوماسيين: </a:t>
            </a:r>
          </a:p>
          <a:p>
            <a:pPr algn="r" rtl="1" eaLnBrk="1" hangingPunct="1">
              <a:lnSpc>
                <a:spcPct val="80000"/>
              </a:lnSpc>
              <a:buNone/>
            </a:pPr>
            <a:r>
              <a:rPr lang="ar-IQ" sz="2800" dirty="0" smtClean="0">
                <a:ea typeface="Majalla UI"/>
              </a:rPr>
              <a:t>          </a:t>
            </a:r>
            <a:r>
              <a:rPr lang="ar-SA" sz="2800" dirty="0" smtClean="0">
                <a:ea typeface="Majalla UI"/>
              </a:rPr>
              <a:t>-</a:t>
            </a:r>
            <a:r>
              <a:rPr lang="ar-IQ" sz="2800" dirty="0" smtClean="0">
                <a:ea typeface="Majalla UI"/>
              </a:rPr>
              <a:t>السفراء وممثلو البابا والقاصدون والرسل. </a:t>
            </a:r>
          </a:p>
          <a:p>
            <a:pPr algn="r" rtl="1" eaLnBrk="1" hangingPunct="1">
              <a:lnSpc>
                <a:spcPct val="80000"/>
              </a:lnSpc>
              <a:buNone/>
            </a:pPr>
            <a:r>
              <a:rPr lang="ar-IQ" sz="2800" dirty="0" smtClean="0">
                <a:ea typeface="Majalla UI"/>
              </a:rPr>
              <a:t>          </a:t>
            </a:r>
            <a:r>
              <a:rPr lang="ar-SA" sz="2800" dirty="0" smtClean="0">
                <a:ea typeface="Majalla UI"/>
              </a:rPr>
              <a:t>-</a:t>
            </a:r>
            <a:r>
              <a:rPr lang="ar-IQ" sz="2800" dirty="0" smtClean="0">
                <a:ea typeface="Majalla UI"/>
              </a:rPr>
              <a:t>المندوبون فوق العادة والوزراء المفوضون. </a:t>
            </a:r>
          </a:p>
          <a:p>
            <a:pPr algn="r" rtl="1" eaLnBrk="1" hangingPunct="1">
              <a:lnSpc>
                <a:spcPct val="80000"/>
              </a:lnSpc>
              <a:buNone/>
            </a:pPr>
            <a:r>
              <a:rPr lang="ar-IQ" sz="2800" dirty="0" smtClean="0">
                <a:ea typeface="Majalla UI"/>
              </a:rPr>
              <a:t>          </a:t>
            </a:r>
            <a:r>
              <a:rPr lang="ar-SA" sz="2800" dirty="0" smtClean="0">
                <a:ea typeface="Majalla UI"/>
              </a:rPr>
              <a:t>-</a:t>
            </a:r>
            <a:r>
              <a:rPr lang="ar-IQ" sz="2800" dirty="0" smtClean="0">
                <a:ea typeface="Majalla UI"/>
              </a:rPr>
              <a:t>الوزراء المقيمون. </a:t>
            </a:r>
          </a:p>
          <a:p>
            <a:pPr algn="r" rtl="1" eaLnBrk="1" hangingPunct="1">
              <a:lnSpc>
                <a:spcPct val="80000"/>
              </a:lnSpc>
              <a:buNone/>
            </a:pPr>
            <a:r>
              <a:rPr lang="ar-IQ" sz="2800" dirty="0" smtClean="0">
                <a:ea typeface="Majalla UI"/>
              </a:rPr>
              <a:t>          </a:t>
            </a:r>
            <a:r>
              <a:rPr lang="ar-SA" sz="2800" dirty="0" smtClean="0">
                <a:ea typeface="Majalla UI"/>
              </a:rPr>
              <a:t>-</a:t>
            </a:r>
            <a:r>
              <a:rPr lang="ar-IQ" sz="2800" dirty="0" smtClean="0">
                <a:ea typeface="Majalla UI"/>
              </a:rPr>
              <a:t>القائمون بالإعمال. </a:t>
            </a:r>
          </a:p>
          <a:p>
            <a:pPr algn="r" rtl="1" eaLnBrk="1" hangingPunct="1">
              <a:lnSpc>
                <a:spcPct val="80000"/>
              </a:lnSpc>
              <a:buNone/>
            </a:pPr>
            <a:r>
              <a:rPr lang="ar-IQ" sz="2800" dirty="0" smtClean="0">
                <a:ea typeface="Majalla UI"/>
              </a:rPr>
              <a:t> 4-تحديد الأسبقية على أساس تاريخ الوصول. </a:t>
            </a:r>
          </a:p>
          <a:p>
            <a:pPr algn="r" rtl="1" eaLnBrk="1" hangingPunct="1">
              <a:lnSpc>
                <a:spcPct val="80000"/>
              </a:lnSpc>
            </a:pPr>
            <a:r>
              <a:rPr lang="ar-IQ" sz="2800" b="1" dirty="0" smtClean="0">
                <a:ea typeface="Majalla UI"/>
              </a:rPr>
              <a:t>ثانيا</a:t>
            </a:r>
            <a:r>
              <a:rPr lang="ar-IQ" sz="2800" dirty="0" smtClean="0">
                <a:ea typeface="Majalla UI"/>
              </a:rPr>
              <a:t> /</a:t>
            </a:r>
          </a:p>
          <a:p>
            <a:pPr algn="r" rtl="1" eaLnBrk="1" hangingPunct="1">
              <a:lnSpc>
                <a:spcPct val="80000"/>
              </a:lnSpc>
              <a:buNone/>
            </a:pPr>
            <a:r>
              <a:rPr lang="ar-IQ" sz="2800" dirty="0" smtClean="0">
                <a:ea typeface="Majalla UI"/>
              </a:rPr>
              <a:t> مؤتمر فينا الثاني لعام 1961اهم ما حققه هو التوقيع على معاهدة فينا للعلاقات الدبلوماسية </a:t>
            </a:r>
            <a:r>
              <a:rPr lang="ar-SA" sz="2800" dirty="0" smtClean="0">
                <a:ea typeface="Majalla UI"/>
              </a:rPr>
              <a:t> </a:t>
            </a:r>
            <a:r>
              <a:rPr lang="ar-IQ" sz="2800" dirty="0" smtClean="0">
                <a:ea typeface="Majalla UI"/>
              </a:rPr>
              <a:t>لعام 1961</a:t>
            </a:r>
            <a:r>
              <a:rPr lang="ar-SA" sz="2800" dirty="0" smtClean="0">
                <a:ea typeface="Majalla UI"/>
              </a:rPr>
              <a:t> </a:t>
            </a:r>
          </a:p>
          <a:p>
            <a:pPr algn="r" rtl="1" eaLnBrk="1" hangingPunct="1">
              <a:lnSpc>
                <a:spcPct val="80000"/>
              </a:lnSpc>
              <a:buNone/>
            </a:pPr>
            <a:r>
              <a:rPr lang="ar-SA" sz="2800" dirty="0" smtClean="0">
                <a:ea typeface="Majalla UI"/>
              </a:rPr>
              <a:t>      ومعاهدة فينا للعلاقات القنصلية لسنة 1963</a:t>
            </a:r>
            <a:endParaRPr lang="en-US" sz="2800" dirty="0" smtClean="0"/>
          </a:p>
        </p:txBody>
      </p:sp>
      <p:sp>
        <p:nvSpPr>
          <p:cNvPr id="32770" name="Date Placeholder 3"/>
          <p:cNvSpPr>
            <a:spLocks noGrp="1"/>
          </p:cNvSpPr>
          <p:nvPr>
            <p:ph type="dt" sz="quarter" idx="10"/>
          </p:nvPr>
        </p:nvSpPr>
        <p:spPr/>
        <p:txBody>
          <a:bodyPr/>
          <a:lstStyle/>
          <a:p>
            <a:pPr>
              <a:defRPr/>
            </a:pPr>
            <a:fld id="{031F18B0-5FAB-4F2B-BFA2-2F3E441F8E44}" type="datetime1">
              <a:rPr lang="en-US"/>
              <a:pPr>
                <a:defRPr/>
              </a:pPr>
              <a:t>9/8/2022</a:t>
            </a:fld>
            <a:endParaRPr lang="en-US"/>
          </a:p>
        </p:txBody>
      </p:sp>
      <p:sp>
        <p:nvSpPr>
          <p:cNvPr id="327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9FE1271-4FD5-4AF7-97A1-0FDDB1BA5624}" type="slidenum">
              <a:rPr lang="ar-SA" sz="1200">
                <a:solidFill>
                  <a:schemeClr val="tx2">
                    <a:shade val="90000"/>
                  </a:schemeClr>
                </a:solidFill>
                <a:latin typeface="Arial" charset="0"/>
                <a:cs typeface="Arial" charset="0"/>
              </a:rPr>
              <a:pPr algn="r">
                <a:defRPr/>
              </a:pPr>
              <a:t>31</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30FC581A-A397-429D-B1E4-9E731497BE08}" type="slidenum">
              <a:rPr lang="ar-SA"/>
              <a:pPr>
                <a:defRPr/>
              </a:pPr>
              <a:t>32</a:t>
            </a:fld>
            <a:endParaRPr lang="en-US"/>
          </a:p>
        </p:txBody>
      </p:sp>
      <p:sp>
        <p:nvSpPr>
          <p:cNvPr id="36866" name="Rectangle 2"/>
          <p:cNvSpPr>
            <a:spLocks noGrp="1" noChangeArrowheads="1"/>
          </p:cNvSpPr>
          <p:nvPr>
            <p:ph type="title"/>
          </p:nvPr>
        </p:nvSpPr>
        <p:spPr>
          <a:xfrm>
            <a:off x="468313" y="642926"/>
            <a:ext cx="8229600" cy="1143000"/>
          </a:xfrm>
        </p:spPr>
        <p:txBody>
          <a:bodyPr/>
          <a:lstStyle/>
          <a:p>
            <a:pPr algn="ctr" rtl="1" eaLnBrk="1" hangingPunct="1"/>
            <a:r>
              <a:rPr lang="ar-SA" sz="3200" dirty="0" smtClean="0"/>
              <a:t>ف /</a:t>
            </a:r>
            <a:r>
              <a:rPr lang="ar-IQ" sz="3200" dirty="0" smtClean="0"/>
              <a:t>الثاني</a:t>
            </a:r>
            <a:r>
              <a:rPr lang="ar-SA" sz="3200" dirty="0" smtClean="0"/>
              <a:t>/التعريف بالدبلوماسية </a:t>
            </a:r>
            <a:r>
              <a:rPr lang="ar-IQ" sz="3200" dirty="0" smtClean="0"/>
              <a:t> </a:t>
            </a:r>
            <a:br>
              <a:rPr lang="ar-IQ" sz="3200" dirty="0" smtClean="0"/>
            </a:br>
            <a:r>
              <a:rPr lang="ar-SA" sz="3200" dirty="0" smtClean="0"/>
              <a:t>معنى كلمة الدبلوماسية </a:t>
            </a:r>
            <a:r>
              <a:rPr lang="ar-IQ" sz="3200" dirty="0" smtClean="0"/>
              <a:t> </a:t>
            </a:r>
            <a:endParaRPr lang="en-US" sz="3200" dirty="0" smtClean="0"/>
          </a:p>
        </p:txBody>
      </p:sp>
      <p:sp>
        <p:nvSpPr>
          <p:cNvPr id="36867" name="Rectangle 3"/>
          <p:cNvSpPr>
            <a:spLocks noGrp="1" noChangeArrowheads="1"/>
          </p:cNvSpPr>
          <p:nvPr>
            <p:ph idx="1"/>
          </p:nvPr>
        </p:nvSpPr>
        <p:spPr>
          <a:xfrm>
            <a:off x="457200" y="1935163"/>
            <a:ext cx="8218488" cy="4589462"/>
          </a:xfrm>
        </p:spPr>
        <p:txBody>
          <a:bodyPr/>
          <a:lstStyle/>
          <a:p>
            <a:pPr algn="r" rtl="1" eaLnBrk="1" hangingPunct="1"/>
            <a:r>
              <a:rPr lang="ar-SA" sz="2800" dirty="0" smtClean="0">
                <a:ea typeface="Majalla UI"/>
              </a:rPr>
              <a:t>لفظة الدبلوماسية</a:t>
            </a:r>
            <a:r>
              <a:rPr lang="ar-IQ" sz="2800" dirty="0" smtClean="0">
                <a:ea typeface="Majalla UI"/>
              </a:rPr>
              <a:t>(</a:t>
            </a:r>
            <a:r>
              <a:rPr lang="en-US" sz="2800" dirty="0" smtClean="0"/>
              <a:t>Diplomacy</a:t>
            </a:r>
            <a:r>
              <a:rPr lang="ar-IQ" sz="2800" dirty="0" smtClean="0">
                <a:ea typeface="Majalla UI"/>
              </a:rPr>
              <a:t>)مشتقة من (</a:t>
            </a:r>
            <a:r>
              <a:rPr lang="en-US" sz="2800" dirty="0" err="1" smtClean="0"/>
              <a:t>Diploun</a:t>
            </a:r>
            <a:r>
              <a:rPr lang="ar-IQ" sz="2800" dirty="0" smtClean="0">
                <a:ea typeface="Majalla UI"/>
              </a:rPr>
              <a:t>)</a:t>
            </a:r>
            <a:r>
              <a:rPr lang="ar-SA" sz="2800" dirty="0" smtClean="0">
                <a:ea typeface="Majalla UI"/>
              </a:rPr>
              <a:t>أو </a:t>
            </a:r>
            <a:r>
              <a:rPr lang="ar-IQ" sz="2800" dirty="0" smtClean="0">
                <a:ea typeface="Majalla UI"/>
              </a:rPr>
              <a:t>(</a:t>
            </a:r>
            <a:r>
              <a:rPr lang="en-US" sz="2800" dirty="0" smtClean="0"/>
              <a:t>Diploma</a:t>
            </a:r>
            <a:r>
              <a:rPr lang="ar-SA" sz="2800" dirty="0" smtClean="0">
                <a:ea typeface="Majalla UI"/>
              </a:rPr>
              <a:t> </a:t>
            </a:r>
            <a:r>
              <a:rPr lang="ar-IQ" sz="2800" dirty="0" smtClean="0">
                <a:ea typeface="Majalla UI"/>
              </a:rPr>
              <a:t>)</a:t>
            </a:r>
            <a:r>
              <a:rPr lang="ar-SA" sz="2800" dirty="0" smtClean="0">
                <a:ea typeface="Majalla UI"/>
              </a:rPr>
              <a:t>اليونانية </a:t>
            </a:r>
            <a:endParaRPr lang="ar-IQ" sz="2800" dirty="0" smtClean="0">
              <a:ea typeface="Majalla UI"/>
            </a:endParaRPr>
          </a:p>
          <a:p>
            <a:pPr algn="r" rtl="1" eaLnBrk="1" hangingPunct="1">
              <a:buNone/>
            </a:pPr>
            <a:r>
              <a:rPr lang="ar-IQ" sz="2800" dirty="0" smtClean="0">
                <a:ea typeface="Majalla UI"/>
              </a:rPr>
              <a:t>   </a:t>
            </a:r>
            <a:r>
              <a:rPr lang="ar-SA" sz="2800" dirty="0" smtClean="0">
                <a:ea typeface="Majalla UI"/>
              </a:rPr>
              <a:t>عند </a:t>
            </a:r>
            <a:r>
              <a:rPr lang="ar-IQ" sz="2800" dirty="0" smtClean="0">
                <a:ea typeface="Majalla UI"/>
              </a:rPr>
              <a:t>اليونان </a:t>
            </a:r>
            <a:r>
              <a:rPr lang="ar-SA" sz="2800" dirty="0" smtClean="0">
                <a:ea typeface="Majalla UI"/>
              </a:rPr>
              <a:t>هي </a:t>
            </a:r>
            <a:r>
              <a:rPr lang="ar-IQ" sz="2800" dirty="0" smtClean="0">
                <a:ea typeface="Majalla UI"/>
              </a:rPr>
              <a:t>الوثائق المطوية المتبادلة بين الحكام  </a:t>
            </a:r>
            <a:r>
              <a:rPr lang="ar-SA" sz="2800" dirty="0" smtClean="0">
                <a:ea typeface="Majalla UI"/>
              </a:rPr>
              <a:t> </a:t>
            </a:r>
            <a:endParaRPr lang="en-US" sz="2800" dirty="0" smtClean="0"/>
          </a:p>
          <a:p>
            <a:pPr algn="r" rtl="1" eaLnBrk="1" hangingPunct="1"/>
            <a:r>
              <a:rPr lang="ar-SA" sz="2800" dirty="0" smtClean="0">
                <a:ea typeface="Majalla UI"/>
              </a:rPr>
              <a:t>عند الرومان هي أيضا وثيقة مطوية صادرة عن السلطة الإمبراطورية تمنح حاملها امتيازات معينة ثم أخذت معنى نصوص الاتفاقات المبرمة مع المجتمعات الأجنبية </a:t>
            </a:r>
          </a:p>
          <a:p>
            <a:pPr algn="r" rtl="1" eaLnBrk="1" hangingPunct="1"/>
            <a:r>
              <a:rPr lang="ar-SA" sz="2800" dirty="0" smtClean="0">
                <a:ea typeface="Majalla UI"/>
              </a:rPr>
              <a:t>وفي القرون الوسطى أعطت معنى حفظ الوثائق الرسمية ودراستها</a:t>
            </a:r>
            <a:r>
              <a:rPr lang="en-US" sz="2800" dirty="0" smtClean="0">
                <a:ea typeface="Majalla UI"/>
              </a:rPr>
              <a:t> </a:t>
            </a:r>
            <a:r>
              <a:rPr lang="ar-SA" sz="2800" dirty="0" smtClean="0">
                <a:ea typeface="Majalla UI"/>
              </a:rPr>
              <a:t>أو</a:t>
            </a:r>
            <a:r>
              <a:rPr lang="ar-IQ" sz="2800" dirty="0" smtClean="0">
                <a:ea typeface="Majalla UI"/>
              </a:rPr>
              <a:t> </a:t>
            </a:r>
            <a:r>
              <a:rPr lang="ar-SA" sz="2800" dirty="0" smtClean="0">
                <a:ea typeface="Majalla UI"/>
              </a:rPr>
              <a:t>دراسة الوثائق القديمة المتعلقة بالعلاقات الدولية</a:t>
            </a:r>
            <a:r>
              <a:rPr lang="en-US" sz="2800" dirty="0" smtClean="0">
                <a:ea typeface="Majalla UI"/>
              </a:rPr>
              <a:t>.</a:t>
            </a:r>
            <a:endParaRPr lang="ar-IQ" sz="2800" dirty="0" smtClean="0">
              <a:ea typeface="Majalla UI"/>
            </a:endParaRPr>
          </a:p>
          <a:p>
            <a:pPr algn="r" rtl="1" eaLnBrk="1" hangingPunct="1"/>
            <a:r>
              <a:rPr lang="ar-SA" sz="2800" dirty="0" smtClean="0">
                <a:ea typeface="Majalla UI"/>
              </a:rPr>
              <a:t>في أواخر القرن الثامن عشر انتشر استعمال </a:t>
            </a:r>
            <a:r>
              <a:rPr lang="ar-IQ" sz="2800" dirty="0" smtClean="0">
                <a:ea typeface="Majalla UI"/>
              </a:rPr>
              <a:t>الدبلوماسية </a:t>
            </a:r>
            <a:r>
              <a:rPr lang="ar-SA" sz="2800" dirty="0" smtClean="0">
                <a:ea typeface="Majalla UI"/>
              </a:rPr>
              <a:t>لتعني إدارة العلاقات الدولية</a:t>
            </a:r>
            <a:r>
              <a:rPr lang="en-US" sz="2800" dirty="0" smtClean="0">
                <a:ea typeface="Majalla UI"/>
              </a:rPr>
              <a:t>.</a:t>
            </a:r>
            <a:r>
              <a:rPr lang="ar-SA" sz="2800" dirty="0" smtClean="0">
                <a:ea typeface="Majalla UI"/>
              </a:rPr>
              <a:t> </a:t>
            </a:r>
            <a:endParaRPr lang="en-US" sz="2800" dirty="0" smtClean="0"/>
          </a:p>
        </p:txBody>
      </p:sp>
      <p:sp>
        <p:nvSpPr>
          <p:cNvPr id="33794" name="Date Placeholder 3"/>
          <p:cNvSpPr>
            <a:spLocks noGrp="1"/>
          </p:cNvSpPr>
          <p:nvPr>
            <p:ph type="dt" sz="quarter" idx="10"/>
          </p:nvPr>
        </p:nvSpPr>
        <p:spPr/>
        <p:txBody>
          <a:bodyPr/>
          <a:lstStyle/>
          <a:p>
            <a:pPr>
              <a:defRPr/>
            </a:pPr>
            <a:fld id="{81FCB23A-686C-4398-BF0D-01B711372977}" type="datetime1">
              <a:rPr lang="en-US"/>
              <a:pPr>
                <a:defRPr/>
              </a:pPr>
              <a:t>9/8/2022</a:t>
            </a:fld>
            <a:endParaRPr lang="en-US"/>
          </a:p>
        </p:txBody>
      </p:sp>
      <p:sp>
        <p:nvSpPr>
          <p:cNvPr id="33795" name="Slide Number Placeholder 5"/>
          <p:cNvSpPr txBox="1">
            <a:spLocks noGrp="1"/>
          </p:cNvSpPr>
          <p:nvPr/>
        </p:nvSpPr>
        <p:spPr>
          <a:xfrm>
            <a:off x="7956550" y="6519863"/>
            <a:ext cx="762000" cy="365125"/>
          </a:xfrm>
          <a:prstGeom prst="rect">
            <a:avLst/>
          </a:prstGeom>
          <a:noFill/>
        </p:spPr>
        <p:txBody>
          <a:bodyPr lIns="0" tIns="0" rIns="0" bIns="0" anchor="b"/>
          <a:lstStyle/>
          <a:p>
            <a:pPr algn="r">
              <a:defRPr/>
            </a:pPr>
            <a:fld id="{D9A4BD9B-39BB-43EE-97EA-0DBD93E9B73B}" type="slidenum">
              <a:rPr lang="ar-SA" sz="1200">
                <a:solidFill>
                  <a:schemeClr val="tx2">
                    <a:shade val="90000"/>
                  </a:schemeClr>
                </a:solidFill>
                <a:latin typeface="Arial" charset="0"/>
                <a:cs typeface="Arial" charset="0"/>
              </a:rPr>
              <a:pPr algn="r">
                <a:defRPr/>
              </a:pPr>
              <a:t>32</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405D30B2-10C9-4389-84C6-966076233BBD}" type="slidenum">
              <a:rPr lang="ar-SA"/>
              <a:pPr>
                <a:defRPr/>
              </a:pPr>
              <a:t>33</a:t>
            </a:fld>
            <a:endParaRPr lang="en-US"/>
          </a:p>
        </p:txBody>
      </p:sp>
      <p:sp>
        <p:nvSpPr>
          <p:cNvPr id="37890" name="Rectangle 2"/>
          <p:cNvSpPr>
            <a:spLocks noGrp="1" noChangeArrowheads="1"/>
          </p:cNvSpPr>
          <p:nvPr>
            <p:ph type="title"/>
          </p:nvPr>
        </p:nvSpPr>
        <p:spPr>
          <a:xfrm>
            <a:off x="468313" y="701675"/>
            <a:ext cx="8229600" cy="1143000"/>
          </a:xfrm>
        </p:spPr>
        <p:txBody>
          <a:bodyPr/>
          <a:lstStyle/>
          <a:p>
            <a:pPr algn="ctr" eaLnBrk="1" hangingPunct="1"/>
            <a:r>
              <a:rPr lang="ar-IQ" dirty="0" smtClean="0"/>
              <a:t>م</a:t>
            </a:r>
            <a:r>
              <a:rPr lang="ar-SA" dirty="0" smtClean="0"/>
              <a:t>عاني الدبلوماسية </a:t>
            </a:r>
            <a:r>
              <a:rPr lang="ar-IQ" dirty="0" smtClean="0"/>
              <a:t> </a:t>
            </a:r>
            <a:endParaRPr lang="en-US" dirty="0" smtClean="0"/>
          </a:p>
        </p:txBody>
      </p:sp>
      <p:sp>
        <p:nvSpPr>
          <p:cNvPr id="37891" name="Rectangle 3"/>
          <p:cNvSpPr>
            <a:spLocks noGrp="1" noChangeArrowheads="1"/>
          </p:cNvSpPr>
          <p:nvPr>
            <p:ph idx="1"/>
          </p:nvPr>
        </p:nvSpPr>
        <p:spPr/>
        <p:txBody>
          <a:bodyPr/>
          <a:lstStyle/>
          <a:p>
            <a:pPr algn="r" rtl="1" eaLnBrk="1" hangingPunct="1">
              <a:lnSpc>
                <a:spcPct val="80000"/>
              </a:lnSpc>
            </a:pPr>
            <a:r>
              <a:rPr lang="ar-SA" sz="2400" dirty="0" smtClean="0">
                <a:latin typeface="Arial" pitchFamily="34" charset="0"/>
                <a:ea typeface="Majalla UI"/>
                <a:cs typeface="Arial" pitchFamily="34" charset="0"/>
              </a:rPr>
              <a:t>المفاهيم المختلفة للدبلوماسية</a:t>
            </a:r>
            <a:r>
              <a:rPr lang="ar-IQ" sz="2400" dirty="0" smtClean="0">
                <a:latin typeface="Arial" pitchFamily="34" charset="0"/>
                <a:ea typeface="Majalla UI"/>
                <a:cs typeface="Arial" pitchFamily="34" charset="0"/>
              </a:rPr>
              <a:t>:</a:t>
            </a:r>
            <a:endParaRPr lang="ar-SA" sz="2400" dirty="0" smtClean="0">
              <a:latin typeface="Arial" pitchFamily="34" charset="0"/>
              <a:ea typeface="Majalla UI"/>
              <a:cs typeface="Arial" pitchFamily="34" charset="0"/>
            </a:endParaRPr>
          </a:p>
          <a:p>
            <a:pPr algn="r" rtl="1" eaLnBrk="1" hangingPunct="1">
              <a:lnSpc>
                <a:spcPct val="80000"/>
              </a:lnSpc>
              <a:buNone/>
            </a:pPr>
            <a:r>
              <a:rPr lang="ar-IQ" sz="2000" dirty="0" smtClean="0">
                <a:latin typeface="Arial" pitchFamily="34" charset="0"/>
                <a:ea typeface="Majalla UI"/>
                <a:cs typeface="Arial" pitchFamily="34" charset="0"/>
              </a:rPr>
              <a:t>يمكن القول إن الدبلوماسية هي أسلوب استخدام العناصر المختلفة لقوة الدولة بصورة سلمية واستغلالها إلى الحد الأقصى الممكن من اجل الوصول إلى الأهداف السياسية</a:t>
            </a:r>
            <a:endParaRPr lang="ar-SA" sz="2000" dirty="0" smtClean="0">
              <a:latin typeface="Arial" pitchFamily="34" charset="0"/>
              <a:ea typeface="Majalla UI"/>
              <a:cs typeface="Arial" pitchFamily="34" charset="0"/>
            </a:endParaRPr>
          </a:p>
          <a:p>
            <a:pPr algn="r" rtl="1" eaLnBrk="1" hangingPunct="1">
              <a:lnSpc>
                <a:spcPct val="80000"/>
              </a:lnSpc>
              <a:buNone/>
            </a:pPr>
            <a:r>
              <a:rPr lang="ar-SA" sz="2000" dirty="0" smtClean="0">
                <a:latin typeface="Arial" pitchFamily="34" charset="0"/>
                <a:ea typeface="Majalla UI"/>
                <a:cs typeface="Arial" pitchFamily="34" charset="0"/>
              </a:rPr>
              <a:t>ومع هذا فهناك مفاهيم أخرى ترتبط أو  تقترب منها فهي تفهم على أنها : </a:t>
            </a:r>
          </a:p>
          <a:p>
            <a:pPr algn="r" rtl="1" eaLnBrk="1" hangingPunct="1">
              <a:lnSpc>
                <a:spcPct val="80000"/>
              </a:lnSpc>
              <a:buNone/>
            </a:pPr>
            <a:r>
              <a:rPr lang="ar-SA" sz="2000" dirty="0" smtClean="0">
                <a:latin typeface="Arial" pitchFamily="34" charset="0"/>
                <a:ea typeface="Majalla UI"/>
                <a:cs typeface="Arial" pitchFamily="34" charset="0"/>
              </a:rPr>
              <a:t>  1- إحدى وسائل تنفيذ السياسة الخارجية</a:t>
            </a:r>
            <a:r>
              <a:rPr lang="ar-IQ" sz="2000" dirty="0" smtClean="0">
                <a:latin typeface="Arial" pitchFamily="34" charset="0"/>
                <a:ea typeface="Majalla UI"/>
                <a:cs typeface="Arial" pitchFamily="34" charset="0"/>
              </a:rPr>
              <a:t>.</a:t>
            </a:r>
            <a:r>
              <a:rPr lang="ar-SA" sz="2000" dirty="0" smtClean="0">
                <a:latin typeface="Arial" pitchFamily="34" charset="0"/>
                <a:ea typeface="Majalla UI"/>
                <a:cs typeface="Arial" pitchFamily="34" charset="0"/>
              </a:rPr>
              <a:t> </a:t>
            </a:r>
            <a:endParaRPr lang="ar-IQ" sz="2000" dirty="0" smtClean="0">
              <a:latin typeface="Arial" pitchFamily="34" charset="0"/>
              <a:ea typeface="Majalla UI"/>
              <a:cs typeface="Arial" pitchFamily="34" charset="0"/>
            </a:endParaRPr>
          </a:p>
          <a:p>
            <a:pPr algn="r" rtl="1" eaLnBrk="1" hangingPunct="1">
              <a:lnSpc>
                <a:spcPct val="80000"/>
              </a:lnSpc>
              <a:buNone/>
            </a:pPr>
            <a:r>
              <a:rPr lang="ar-IQ" sz="2000" dirty="0" smtClean="0">
                <a:latin typeface="Arial" pitchFamily="34" charset="0"/>
                <a:ea typeface="Majalla UI"/>
                <a:cs typeface="Arial" pitchFamily="34" charset="0"/>
              </a:rPr>
              <a:t>  </a:t>
            </a:r>
            <a:r>
              <a:rPr lang="ar-SA" sz="2000" dirty="0" smtClean="0">
                <a:latin typeface="Arial" pitchFamily="34" charset="0"/>
                <a:ea typeface="Majalla UI"/>
                <a:cs typeface="Arial" pitchFamily="34" charset="0"/>
              </a:rPr>
              <a:t>2- وهي تقترن بالإستراتيجية </a:t>
            </a:r>
            <a:r>
              <a:rPr lang="ar-SA" sz="2000" dirty="0" smtClean="0">
                <a:latin typeface="Arial" pitchFamily="34" charset="0"/>
                <a:cs typeface="Arial" pitchFamily="34" charset="0"/>
              </a:rPr>
              <a:t>ولكن الإستراتيجية هي فن توزيع وتنظيم الوسائل العسكرية  </a:t>
            </a:r>
          </a:p>
          <a:p>
            <a:pPr algn="r" rtl="1">
              <a:buNone/>
            </a:pPr>
            <a:r>
              <a:rPr lang="ar-SA" sz="2000" dirty="0" smtClean="0">
                <a:latin typeface="Arial" pitchFamily="34" charset="0"/>
                <a:cs typeface="Arial" pitchFamily="34" charset="0"/>
              </a:rPr>
              <a:t>        لتحقيق أهداف سياسية (ليدل </a:t>
            </a:r>
            <a:r>
              <a:rPr lang="ar-SA" sz="2000" dirty="0" err="1" smtClean="0">
                <a:latin typeface="Arial" pitchFamily="34" charset="0"/>
                <a:cs typeface="Arial" pitchFamily="34" charset="0"/>
              </a:rPr>
              <a:t>هارت</a:t>
            </a:r>
            <a:r>
              <a:rPr lang="ar-SA" sz="2000" dirty="0" smtClean="0">
                <a:latin typeface="Arial" pitchFamily="34" charset="0"/>
                <a:cs typeface="Arial" pitchFamily="34" charset="0"/>
              </a:rPr>
              <a:t> – </a:t>
            </a:r>
            <a:r>
              <a:rPr lang="ar-SA" sz="2000" dirty="0" err="1" smtClean="0">
                <a:latin typeface="Arial" pitchFamily="34" charset="0"/>
                <a:cs typeface="Arial" pitchFamily="34" charset="0"/>
              </a:rPr>
              <a:t>ريمون</a:t>
            </a:r>
            <a:r>
              <a:rPr lang="ar-SA" sz="2000" dirty="0" smtClean="0">
                <a:latin typeface="Arial" pitchFamily="34" charset="0"/>
                <a:cs typeface="Arial" pitchFamily="34" charset="0"/>
              </a:rPr>
              <a:t> </a:t>
            </a:r>
            <a:r>
              <a:rPr lang="ar-SA" sz="2000" dirty="0" err="1" smtClean="0">
                <a:latin typeface="Arial" pitchFamily="34" charset="0"/>
                <a:cs typeface="Arial" pitchFamily="34" charset="0"/>
              </a:rPr>
              <a:t>ارون</a:t>
            </a:r>
            <a:r>
              <a:rPr lang="ar-SA" sz="2000" dirty="0" smtClean="0">
                <a:latin typeface="Arial" pitchFamily="34" charset="0"/>
                <a:cs typeface="Arial" pitchFamily="34" charset="0"/>
              </a:rPr>
              <a:t> ) أو فن استخدام القوة لتحقيق هدف   </a:t>
            </a:r>
          </a:p>
          <a:p>
            <a:pPr algn="r" rtl="1">
              <a:buNone/>
            </a:pPr>
            <a:r>
              <a:rPr lang="ar-SA" sz="2000" dirty="0" smtClean="0">
                <a:latin typeface="Arial" pitchFamily="34" charset="0"/>
                <a:cs typeface="Arial" pitchFamily="34" charset="0"/>
              </a:rPr>
              <a:t>        معين (</a:t>
            </a:r>
            <a:r>
              <a:rPr lang="ar-SA" sz="2000" dirty="0" err="1" smtClean="0">
                <a:latin typeface="Arial" pitchFamily="34" charset="0"/>
                <a:cs typeface="Arial" pitchFamily="34" charset="0"/>
              </a:rPr>
              <a:t>بوفر</a:t>
            </a:r>
            <a:r>
              <a:rPr lang="ar-SA" sz="2000" dirty="0" smtClean="0">
                <a:latin typeface="Arial" pitchFamily="34" charset="0"/>
                <a:cs typeface="Arial" pitchFamily="34" charset="0"/>
              </a:rPr>
              <a:t>)</a:t>
            </a:r>
            <a:r>
              <a:rPr lang="ar-IQ" sz="2000" dirty="0" smtClean="0">
                <a:latin typeface="Arial" pitchFamily="34" charset="0"/>
                <a:cs typeface="Arial" pitchFamily="34" charset="0"/>
              </a:rPr>
              <a:t>.</a:t>
            </a:r>
            <a:endParaRPr lang="ar-SA" sz="2000" dirty="0" smtClean="0">
              <a:latin typeface="Arial" pitchFamily="34" charset="0"/>
              <a:cs typeface="Arial" pitchFamily="34" charset="0"/>
            </a:endParaRPr>
          </a:p>
          <a:p>
            <a:pPr algn="r" rtl="1">
              <a:buNone/>
            </a:pPr>
            <a:r>
              <a:rPr lang="ar-IQ" sz="2000" dirty="0" smtClean="0">
                <a:latin typeface="Arial" pitchFamily="34" charset="0"/>
                <a:cs typeface="Arial" pitchFamily="34" charset="0"/>
              </a:rPr>
              <a:t> </a:t>
            </a:r>
            <a:r>
              <a:rPr lang="ar-SA" sz="2000" dirty="0" smtClean="0">
                <a:latin typeface="Arial" pitchFamily="34" charset="0"/>
                <a:cs typeface="Arial" pitchFamily="34" charset="0"/>
              </a:rPr>
              <a:t> 3-تشير إلى معنى المكر والمراوغة والدهاء</a:t>
            </a:r>
            <a:r>
              <a:rPr lang="ar-IQ" sz="2000" dirty="0" smtClean="0">
                <a:latin typeface="Arial" pitchFamily="34" charset="0"/>
                <a:cs typeface="Arial" pitchFamily="34" charset="0"/>
              </a:rPr>
              <a:t>.</a:t>
            </a:r>
            <a:r>
              <a:rPr lang="ar-SA" sz="2000" dirty="0" smtClean="0">
                <a:latin typeface="Arial" pitchFamily="34" charset="0"/>
                <a:cs typeface="Arial" pitchFamily="34" charset="0"/>
              </a:rPr>
              <a:t> </a:t>
            </a:r>
          </a:p>
          <a:p>
            <a:pPr algn="r" rtl="1" eaLnBrk="1" hangingPunct="1">
              <a:lnSpc>
                <a:spcPct val="80000"/>
              </a:lnSpc>
              <a:buNone/>
            </a:pPr>
            <a:r>
              <a:rPr lang="ar-SA" sz="2000" dirty="0" smtClean="0">
                <a:latin typeface="Arial" pitchFamily="34" charset="0"/>
                <a:cs typeface="Arial" pitchFamily="34" charset="0"/>
              </a:rPr>
              <a:t>  4-وتستعمل للإشارة إلى المهنة أو المسلك</a:t>
            </a:r>
            <a:r>
              <a:rPr lang="ar-IQ" sz="2000" dirty="0" smtClean="0">
                <a:latin typeface="Arial" pitchFamily="34" charset="0"/>
                <a:cs typeface="Arial" pitchFamily="34" charset="0"/>
              </a:rPr>
              <a:t>.</a:t>
            </a:r>
            <a:r>
              <a:rPr lang="ar-SA" sz="2000" dirty="0" smtClean="0">
                <a:latin typeface="Arial" pitchFamily="34" charset="0"/>
                <a:cs typeface="Arial" pitchFamily="34" charset="0"/>
              </a:rPr>
              <a:t> </a:t>
            </a:r>
          </a:p>
          <a:p>
            <a:pPr algn="r" rtl="1" eaLnBrk="1" hangingPunct="1">
              <a:lnSpc>
                <a:spcPct val="80000"/>
              </a:lnSpc>
              <a:buNone/>
            </a:pPr>
            <a:r>
              <a:rPr lang="ar-SA" sz="2000" dirty="0" smtClean="0">
                <a:latin typeface="Arial" pitchFamily="34" charset="0"/>
                <a:cs typeface="Arial" pitchFamily="34" charset="0"/>
              </a:rPr>
              <a:t>  5-تستعمل بمعنى ضيق كصفة لبعض المصطلحات مثل الحصانات والامتيازات والمراسلات</a:t>
            </a:r>
            <a:r>
              <a:rPr lang="ar-IQ" sz="2000" dirty="0" smtClean="0">
                <a:latin typeface="Arial" pitchFamily="34" charset="0"/>
                <a:cs typeface="Arial" pitchFamily="34" charset="0"/>
              </a:rPr>
              <a:t>.</a:t>
            </a:r>
            <a:r>
              <a:rPr lang="ar-SA" sz="2000" dirty="0" smtClean="0">
                <a:latin typeface="Arial" pitchFamily="34" charset="0"/>
                <a:cs typeface="Arial" pitchFamily="34" charset="0"/>
              </a:rPr>
              <a:t> </a:t>
            </a:r>
          </a:p>
          <a:p>
            <a:pPr eaLnBrk="1" hangingPunct="1">
              <a:lnSpc>
                <a:spcPct val="80000"/>
              </a:lnSpc>
            </a:pPr>
            <a:endParaRPr lang="en-US" sz="2000" dirty="0" smtClean="0">
              <a:latin typeface="Arial" pitchFamily="34" charset="0"/>
              <a:cs typeface="Arial" pitchFamily="34" charset="0"/>
            </a:endParaRPr>
          </a:p>
        </p:txBody>
      </p:sp>
      <p:sp>
        <p:nvSpPr>
          <p:cNvPr id="34818" name="Date Placeholder 3"/>
          <p:cNvSpPr>
            <a:spLocks noGrp="1"/>
          </p:cNvSpPr>
          <p:nvPr>
            <p:ph type="dt" sz="quarter" idx="10"/>
          </p:nvPr>
        </p:nvSpPr>
        <p:spPr/>
        <p:txBody>
          <a:bodyPr/>
          <a:lstStyle/>
          <a:p>
            <a:pPr>
              <a:defRPr/>
            </a:pPr>
            <a:fld id="{31B24631-EB7D-470D-B10E-5DC07F50F4F7}" type="datetime1">
              <a:rPr lang="en-US"/>
              <a:pPr>
                <a:defRPr/>
              </a:pPr>
              <a:t>9/8/2022</a:t>
            </a:fld>
            <a:endParaRPr lang="en-US"/>
          </a:p>
        </p:txBody>
      </p:sp>
      <p:sp>
        <p:nvSpPr>
          <p:cNvPr id="3481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82F7325-20E8-4BFF-9CC0-1AB7D38564E7}" type="slidenum">
              <a:rPr lang="ar-SA" sz="1200">
                <a:solidFill>
                  <a:schemeClr val="tx2">
                    <a:shade val="90000"/>
                  </a:schemeClr>
                </a:solidFill>
                <a:latin typeface="Arial" charset="0"/>
                <a:cs typeface="Arial" charset="0"/>
              </a:rPr>
              <a:pPr algn="r">
                <a:defRPr/>
              </a:pPr>
              <a:t>33</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85835622-C8B3-4E7A-B184-F620CF67212B}" type="slidenum">
              <a:rPr lang="ar-SA"/>
              <a:pPr>
                <a:defRPr/>
              </a:pPr>
              <a:t>34</a:t>
            </a:fld>
            <a:endParaRPr lang="en-US"/>
          </a:p>
        </p:txBody>
      </p:sp>
      <p:sp>
        <p:nvSpPr>
          <p:cNvPr id="38914" name="Rectangle 2"/>
          <p:cNvSpPr>
            <a:spLocks noGrp="1" noChangeArrowheads="1"/>
          </p:cNvSpPr>
          <p:nvPr>
            <p:ph type="title"/>
          </p:nvPr>
        </p:nvSpPr>
        <p:spPr/>
        <p:txBody>
          <a:bodyPr/>
          <a:lstStyle/>
          <a:p>
            <a:pPr algn="ctr" rtl="1" eaLnBrk="1" hangingPunct="1"/>
            <a:r>
              <a:rPr lang="ar-SA" smtClean="0"/>
              <a:t>معاني الدبلوماسية </a:t>
            </a:r>
            <a:r>
              <a:rPr lang="en-US" smtClean="0"/>
              <a:t>/</a:t>
            </a:r>
            <a:r>
              <a:rPr lang="ar-SA" smtClean="0"/>
              <a:t>تكملة </a:t>
            </a:r>
            <a:endParaRPr lang="en-US" smtClean="0"/>
          </a:p>
        </p:txBody>
      </p:sp>
      <p:sp>
        <p:nvSpPr>
          <p:cNvPr id="38915" name="Rectangle 3"/>
          <p:cNvSpPr>
            <a:spLocks noGrp="1" noChangeArrowheads="1"/>
          </p:cNvSpPr>
          <p:nvPr>
            <p:ph idx="1"/>
          </p:nvPr>
        </p:nvSpPr>
        <p:spPr>
          <a:xfrm>
            <a:off x="468313" y="1916113"/>
            <a:ext cx="8229600" cy="4389437"/>
          </a:xfrm>
        </p:spPr>
        <p:txBody>
          <a:bodyPr/>
          <a:lstStyle/>
          <a:p>
            <a:pPr algn="r" rtl="1" eaLnBrk="1" hangingPunct="1">
              <a:buNone/>
            </a:pPr>
            <a:r>
              <a:rPr lang="ar-SA" dirty="0" smtClean="0">
                <a:ea typeface="Majalla UI"/>
              </a:rPr>
              <a:t>6- تستعمل بمعنى واسع للإشارة إلى التاريخ الدبلوماسي</a:t>
            </a:r>
            <a:r>
              <a:rPr lang="ar-IQ" dirty="0" smtClean="0">
                <a:ea typeface="Majalla UI"/>
              </a:rPr>
              <a:t>.</a:t>
            </a:r>
            <a:r>
              <a:rPr lang="ar-SA" dirty="0" smtClean="0">
                <a:ea typeface="Majalla UI"/>
              </a:rPr>
              <a:t> </a:t>
            </a:r>
          </a:p>
          <a:p>
            <a:pPr algn="r" rtl="1" eaLnBrk="1" hangingPunct="1">
              <a:buNone/>
            </a:pPr>
            <a:r>
              <a:rPr lang="ar-SA" dirty="0" smtClean="0">
                <a:ea typeface="Majalla UI"/>
              </a:rPr>
              <a:t> 7- وكذلك بمعنى المفاوضة </a:t>
            </a:r>
            <a:r>
              <a:rPr lang="ar-IQ" dirty="0" smtClean="0">
                <a:ea typeface="Majalla UI"/>
              </a:rPr>
              <a:t>.</a:t>
            </a:r>
            <a:endParaRPr lang="ar-SA" dirty="0" smtClean="0">
              <a:ea typeface="Majalla UI"/>
            </a:endParaRPr>
          </a:p>
          <a:p>
            <a:pPr algn="r" rtl="1" eaLnBrk="1" hangingPunct="1">
              <a:buNone/>
            </a:pPr>
            <a:r>
              <a:rPr lang="ar-SA" dirty="0" smtClean="0">
                <a:ea typeface="Majalla UI"/>
              </a:rPr>
              <a:t>8- وترتبط بمعنى العلاقات الدولية  أو إدارة العلاقات الخارجية أو السياسة الخارجية</a:t>
            </a:r>
            <a:r>
              <a:rPr lang="ar-IQ" dirty="0" smtClean="0">
                <a:ea typeface="Majalla UI"/>
              </a:rPr>
              <a:t>.</a:t>
            </a:r>
            <a:r>
              <a:rPr lang="ar-SA" dirty="0" smtClean="0">
                <a:ea typeface="Majalla UI"/>
              </a:rPr>
              <a:t> </a:t>
            </a:r>
          </a:p>
          <a:p>
            <a:pPr algn="r" rtl="1" eaLnBrk="1" hangingPunct="1">
              <a:buNone/>
            </a:pPr>
            <a:r>
              <a:rPr lang="ar-SA" dirty="0" smtClean="0">
                <a:ea typeface="Majalla UI"/>
              </a:rPr>
              <a:t> 9- حينما تقترن بمدلول الاتصالات الدولية فهي تشير إلى أسلوب يتعلق بالتعامل الدولي  كالتمثيل .</a:t>
            </a:r>
            <a:endParaRPr lang="ar-IQ" dirty="0" smtClean="0">
              <a:ea typeface="Majalla UI"/>
            </a:endParaRPr>
          </a:p>
          <a:p>
            <a:pPr algn="r" rtl="1" eaLnBrk="1" hangingPunct="1"/>
            <a:r>
              <a:rPr lang="ar-IQ" dirty="0" smtClean="0">
                <a:ea typeface="Majalla UI"/>
              </a:rPr>
              <a:t>عليه فأن </a:t>
            </a:r>
            <a:r>
              <a:rPr lang="ar-SA" dirty="0" err="1" smtClean="0">
                <a:ea typeface="Majalla UI"/>
              </a:rPr>
              <a:t>التعاريف</a:t>
            </a:r>
            <a:r>
              <a:rPr lang="ar-SA" dirty="0" smtClean="0">
                <a:ea typeface="Majalla UI"/>
              </a:rPr>
              <a:t> بشأن الدبلوماسية تختلف بسبب اختلاف الزاوية التي يهتم </a:t>
            </a:r>
            <a:r>
              <a:rPr lang="ar-SA" dirty="0" err="1" smtClean="0">
                <a:ea typeface="Majalla UI"/>
              </a:rPr>
              <a:t>بها</a:t>
            </a:r>
            <a:r>
              <a:rPr lang="ar-SA" dirty="0" smtClean="0">
                <a:ea typeface="Majalla UI"/>
              </a:rPr>
              <a:t> كل مفكر أو دبلوماسي</a:t>
            </a:r>
            <a:r>
              <a:rPr lang="ar-IQ" dirty="0" smtClean="0">
                <a:ea typeface="Majalla UI"/>
              </a:rPr>
              <a:t>.</a:t>
            </a:r>
            <a:r>
              <a:rPr lang="ar-SA" dirty="0" smtClean="0">
                <a:ea typeface="Majalla UI"/>
              </a:rPr>
              <a:t>  </a:t>
            </a:r>
            <a:endParaRPr lang="en-US" dirty="0" smtClean="0"/>
          </a:p>
        </p:txBody>
      </p:sp>
      <p:sp>
        <p:nvSpPr>
          <p:cNvPr id="35842" name="Date Placeholder 3"/>
          <p:cNvSpPr>
            <a:spLocks noGrp="1"/>
          </p:cNvSpPr>
          <p:nvPr>
            <p:ph type="dt" sz="quarter" idx="10"/>
          </p:nvPr>
        </p:nvSpPr>
        <p:spPr/>
        <p:txBody>
          <a:bodyPr/>
          <a:lstStyle/>
          <a:p>
            <a:pPr>
              <a:defRPr/>
            </a:pPr>
            <a:fld id="{E6311ABC-85D0-481E-B524-A7399EA2573C}" type="datetime1">
              <a:rPr lang="en-US"/>
              <a:pPr>
                <a:defRPr/>
              </a:pPr>
              <a:t>9/8/2022</a:t>
            </a:fld>
            <a:endParaRPr lang="en-US"/>
          </a:p>
        </p:txBody>
      </p:sp>
      <p:sp>
        <p:nvSpPr>
          <p:cNvPr id="3584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2025F35-935D-45AC-849B-F476E7543A4A}" type="slidenum">
              <a:rPr lang="ar-SA" sz="1200">
                <a:solidFill>
                  <a:schemeClr val="tx2">
                    <a:shade val="90000"/>
                  </a:schemeClr>
                </a:solidFill>
                <a:latin typeface="Arial" charset="0"/>
                <a:cs typeface="Arial" charset="0"/>
              </a:rPr>
              <a:pPr algn="r">
                <a:defRPr/>
              </a:pPr>
              <a:t>34</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67640A90-EDFD-468A-B2AB-12C688CBC171}" type="slidenum">
              <a:rPr lang="ar-SA"/>
              <a:pPr>
                <a:defRPr/>
              </a:pPr>
              <a:t>35</a:t>
            </a:fld>
            <a:endParaRPr lang="en-US"/>
          </a:p>
        </p:txBody>
      </p:sp>
      <p:sp>
        <p:nvSpPr>
          <p:cNvPr id="39938" name="Rectangle 2"/>
          <p:cNvSpPr>
            <a:spLocks noGrp="1" noChangeArrowheads="1"/>
          </p:cNvSpPr>
          <p:nvPr>
            <p:ph type="title"/>
          </p:nvPr>
        </p:nvSpPr>
        <p:spPr>
          <a:xfrm>
            <a:off x="519113" y="444485"/>
            <a:ext cx="8075612" cy="912813"/>
          </a:xfrm>
        </p:spPr>
        <p:txBody>
          <a:bodyPr/>
          <a:lstStyle/>
          <a:p>
            <a:pPr algn="ctr" rtl="1" eaLnBrk="1" hangingPunct="1"/>
            <a:r>
              <a:rPr lang="ar-IQ" dirty="0" err="1" smtClean="0"/>
              <a:t>تعاريف</a:t>
            </a:r>
            <a:r>
              <a:rPr lang="ar-IQ" dirty="0" smtClean="0"/>
              <a:t> الدبلوماسية </a:t>
            </a:r>
            <a:endParaRPr lang="en-US" dirty="0" smtClean="0"/>
          </a:p>
        </p:txBody>
      </p:sp>
      <p:sp>
        <p:nvSpPr>
          <p:cNvPr id="39939" name="Rectangle 3"/>
          <p:cNvSpPr>
            <a:spLocks noGrp="1" noChangeArrowheads="1"/>
          </p:cNvSpPr>
          <p:nvPr>
            <p:ph idx="1"/>
          </p:nvPr>
        </p:nvSpPr>
        <p:spPr>
          <a:xfrm>
            <a:off x="468313" y="1700213"/>
            <a:ext cx="8229600" cy="4391025"/>
          </a:xfrm>
        </p:spPr>
        <p:txBody>
          <a:bodyPr/>
          <a:lstStyle/>
          <a:p>
            <a:pPr algn="r" rtl="1" eaLnBrk="1" hangingPunct="1">
              <a:lnSpc>
                <a:spcPct val="90000"/>
              </a:lnSpc>
              <a:buNone/>
            </a:pPr>
            <a:r>
              <a:rPr lang="ar-IQ" sz="2400" dirty="0" smtClean="0">
                <a:ea typeface="Majalla UI"/>
              </a:rPr>
              <a:t>1- الهنود القدامى /أنها القدرة على إثارة الحرب وتأكيد السلام بين الدول . </a:t>
            </a:r>
          </a:p>
          <a:p>
            <a:pPr algn="r" rtl="1" eaLnBrk="1" hangingPunct="1">
              <a:lnSpc>
                <a:spcPct val="90000"/>
              </a:lnSpc>
              <a:buNone/>
            </a:pPr>
            <a:r>
              <a:rPr lang="ar-IQ" sz="2400" dirty="0" smtClean="0">
                <a:ea typeface="Majalla UI"/>
              </a:rPr>
              <a:t>2-  شارل </a:t>
            </a:r>
            <a:r>
              <a:rPr lang="ar-IQ" sz="2400" dirty="0" err="1" smtClean="0">
                <a:ea typeface="Majalla UI"/>
              </a:rPr>
              <a:t>كالفو</a:t>
            </a:r>
            <a:r>
              <a:rPr lang="ar-IQ" sz="2400" dirty="0" smtClean="0">
                <a:ea typeface="Majalla UI"/>
              </a:rPr>
              <a:t> / علم العلاقات القائمة بين الدول والناجمة عن المصالح المتبادلة وعن مبادئ القانون الدولي وإحكام الاتفاقات .</a:t>
            </a:r>
          </a:p>
          <a:p>
            <a:pPr algn="r" rtl="1" eaLnBrk="1" hangingPunct="1">
              <a:lnSpc>
                <a:spcPct val="90000"/>
              </a:lnSpc>
              <a:buNone/>
            </a:pPr>
            <a:r>
              <a:rPr lang="ar-IQ" sz="2400" dirty="0" smtClean="0">
                <a:ea typeface="Majalla UI"/>
              </a:rPr>
              <a:t>3-الكاتب ريفيه (1866 )/ علم تمثيل الدول وفن إجراء  المفاوضات .</a:t>
            </a:r>
          </a:p>
          <a:p>
            <a:pPr algn="r" rtl="1" eaLnBrk="1" hangingPunct="1">
              <a:lnSpc>
                <a:spcPct val="90000"/>
              </a:lnSpc>
              <a:buNone/>
            </a:pPr>
            <a:r>
              <a:rPr lang="ar-IQ" sz="2400" dirty="0" smtClean="0">
                <a:ea typeface="Majalla UI"/>
              </a:rPr>
              <a:t>4- حسن صعب /علم وفن وقانون وتاريخ ومؤسسة ومهنة .</a:t>
            </a:r>
          </a:p>
          <a:p>
            <a:pPr algn="r" rtl="1" eaLnBrk="1" hangingPunct="1">
              <a:lnSpc>
                <a:spcPct val="90000"/>
              </a:lnSpc>
              <a:buNone/>
            </a:pPr>
            <a:r>
              <a:rPr lang="ar-IQ" sz="2400" dirty="0" smtClean="0">
                <a:ea typeface="Majalla UI"/>
              </a:rPr>
              <a:t>5- ارنست </a:t>
            </a:r>
            <a:r>
              <a:rPr lang="ar-IQ" sz="2400" dirty="0" err="1" smtClean="0">
                <a:ea typeface="Majalla UI"/>
              </a:rPr>
              <a:t>ساتو</a:t>
            </a:r>
            <a:r>
              <a:rPr lang="ar-IQ" sz="2400" dirty="0" smtClean="0">
                <a:ea typeface="Majalla UI"/>
              </a:rPr>
              <a:t> / هي استعمال الذكاء والكياسة في إدارة العلاقات الرسمية بين حكومات الدول المستقلة . </a:t>
            </a:r>
            <a:endParaRPr lang="ar-SA" sz="2400" dirty="0" smtClean="0">
              <a:ea typeface="Majalla UI"/>
            </a:endParaRPr>
          </a:p>
          <a:p>
            <a:pPr algn="r" rtl="1" eaLnBrk="1" hangingPunct="1">
              <a:lnSpc>
                <a:spcPct val="90000"/>
              </a:lnSpc>
              <a:buNone/>
            </a:pPr>
            <a:r>
              <a:rPr lang="ar-IQ" sz="2400" dirty="0" smtClean="0">
                <a:ea typeface="Majalla UI"/>
              </a:rPr>
              <a:t>6</a:t>
            </a:r>
            <a:r>
              <a:rPr lang="ar-SA" sz="2400" dirty="0" smtClean="0">
                <a:ea typeface="Majalla UI"/>
              </a:rPr>
              <a:t>-وين </a:t>
            </a:r>
            <a:r>
              <a:rPr lang="ar-SA" sz="2400" dirty="0" err="1" smtClean="0">
                <a:ea typeface="Majalla UI"/>
              </a:rPr>
              <a:t>كاتلين</a:t>
            </a:r>
            <a:r>
              <a:rPr lang="ar-SA" sz="2400" dirty="0" smtClean="0">
                <a:ea typeface="Majalla UI"/>
              </a:rPr>
              <a:t> / فن انتقاء المعسول من الكلام إلى إن تجد حجارة تقذف </a:t>
            </a:r>
            <a:r>
              <a:rPr lang="ar-SA" sz="2400" dirty="0" err="1" smtClean="0">
                <a:ea typeface="Majalla UI"/>
              </a:rPr>
              <a:t>بها</a:t>
            </a:r>
            <a:r>
              <a:rPr lang="ar-SA" sz="2400" dirty="0" smtClean="0">
                <a:ea typeface="Majalla UI"/>
              </a:rPr>
              <a:t> </a:t>
            </a:r>
            <a:r>
              <a:rPr lang="ar-IQ" sz="2400" dirty="0" smtClean="0">
                <a:ea typeface="Majalla UI"/>
              </a:rPr>
              <a:t>.</a:t>
            </a:r>
          </a:p>
          <a:p>
            <a:pPr algn="r" rtl="1" eaLnBrk="1" hangingPunct="1">
              <a:lnSpc>
                <a:spcPct val="90000"/>
              </a:lnSpc>
              <a:buNone/>
            </a:pPr>
            <a:r>
              <a:rPr lang="ar-IQ" sz="2400" dirty="0" smtClean="0">
                <a:ea typeface="Majalla UI"/>
              </a:rPr>
              <a:t>7- فيليب </a:t>
            </a:r>
            <a:r>
              <a:rPr lang="ar-IQ" sz="2400" dirty="0" err="1" smtClean="0">
                <a:ea typeface="Majalla UI"/>
              </a:rPr>
              <a:t>كاييه</a:t>
            </a:r>
            <a:r>
              <a:rPr lang="ar-SA" sz="2400" dirty="0" smtClean="0">
                <a:ea typeface="Majalla UI"/>
              </a:rPr>
              <a:t> </a:t>
            </a:r>
            <a:r>
              <a:rPr lang="ar-IQ" sz="2400" dirty="0" smtClean="0">
                <a:ea typeface="Majalla UI"/>
              </a:rPr>
              <a:t>(1961) هي الوسيلة التي يتبعها احد أشخاص القانون الدولي لتسيير الشؤون الخارجية بالوسائل السلمية وخاصة من خلال المفاوضات . </a:t>
            </a:r>
          </a:p>
          <a:p>
            <a:pPr algn="r" rtl="1" eaLnBrk="1" hangingPunct="1">
              <a:lnSpc>
                <a:spcPct val="90000"/>
              </a:lnSpc>
            </a:pPr>
            <a:endParaRPr lang="ar-IQ" sz="2400" dirty="0" smtClean="0">
              <a:ea typeface="Majalla UI"/>
            </a:endParaRPr>
          </a:p>
          <a:p>
            <a:pPr eaLnBrk="1" hangingPunct="1">
              <a:lnSpc>
                <a:spcPct val="90000"/>
              </a:lnSpc>
            </a:pPr>
            <a:endParaRPr lang="en-US" sz="2400" dirty="0" smtClean="0"/>
          </a:p>
        </p:txBody>
      </p:sp>
      <p:sp>
        <p:nvSpPr>
          <p:cNvPr id="36866" name="Date Placeholder 3"/>
          <p:cNvSpPr>
            <a:spLocks noGrp="1"/>
          </p:cNvSpPr>
          <p:nvPr>
            <p:ph type="dt" sz="quarter" idx="10"/>
          </p:nvPr>
        </p:nvSpPr>
        <p:spPr/>
        <p:txBody>
          <a:bodyPr/>
          <a:lstStyle/>
          <a:p>
            <a:pPr>
              <a:defRPr/>
            </a:pPr>
            <a:fld id="{2C975839-B656-45F0-90C5-7410E9BE0164}" type="datetime1">
              <a:rPr lang="en-US"/>
              <a:pPr>
                <a:defRPr/>
              </a:pPr>
              <a:t>9/8/2022</a:t>
            </a:fld>
            <a:endParaRPr lang="en-US"/>
          </a:p>
        </p:txBody>
      </p:sp>
      <p:sp>
        <p:nvSpPr>
          <p:cNvPr id="3686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13B34C6-06C7-49A4-B314-755B812E2236}" type="slidenum">
              <a:rPr lang="ar-SA" sz="1200">
                <a:solidFill>
                  <a:schemeClr val="tx2">
                    <a:shade val="90000"/>
                  </a:schemeClr>
                </a:solidFill>
                <a:latin typeface="Arial" charset="0"/>
                <a:cs typeface="Arial" charset="0"/>
              </a:rPr>
              <a:pPr algn="r">
                <a:defRPr/>
              </a:pPr>
              <a:t>35</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483DCCED-6D64-4E58-BA14-D6675569CF36}" type="slidenum">
              <a:rPr lang="ar-SA"/>
              <a:pPr>
                <a:defRPr/>
              </a:pPr>
              <a:t>36</a:t>
            </a:fld>
            <a:endParaRPr lang="en-US"/>
          </a:p>
        </p:txBody>
      </p:sp>
      <p:sp>
        <p:nvSpPr>
          <p:cNvPr id="41986" name="Rectangle 2"/>
          <p:cNvSpPr>
            <a:spLocks noGrp="1" noChangeArrowheads="1"/>
          </p:cNvSpPr>
          <p:nvPr>
            <p:ph type="title"/>
          </p:nvPr>
        </p:nvSpPr>
        <p:spPr>
          <a:xfrm>
            <a:off x="468313" y="260350"/>
            <a:ext cx="8229600" cy="1143000"/>
          </a:xfrm>
        </p:spPr>
        <p:txBody>
          <a:bodyPr/>
          <a:lstStyle/>
          <a:p>
            <a:pPr algn="ctr" rtl="1" eaLnBrk="1" hangingPunct="1"/>
            <a:r>
              <a:rPr lang="ar-IQ" dirty="0" err="1" smtClean="0"/>
              <a:t>تعاريف</a:t>
            </a:r>
            <a:r>
              <a:rPr lang="ar-IQ" dirty="0" smtClean="0"/>
              <a:t> الدبلوماسية </a:t>
            </a:r>
            <a:endParaRPr lang="en-US" dirty="0" smtClean="0"/>
          </a:p>
        </p:txBody>
      </p:sp>
      <p:sp>
        <p:nvSpPr>
          <p:cNvPr id="41987" name="Rectangle 3"/>
          <p:cNvSpPr>
            <a:spLocks noGrp="1" noChangeArrowheads="1"/>
          </p:cNvSpPr>
          <p:nvPr>
            <p:ph idx="1"/>
          </p:nvPr>
        </p:nvSpPr>
        <p:spPr>
          <a:xfrm>
            <a:off x="395288" y="1628775"/>
            <a:ext cx="8229600" cy="4525963"/>
          </a:xfrm>
        </p:spPr>
        <p:txBody>
          <a:bodyPr/>
          <a:lstStyle/>
          <a:p>
            <a:pPr algn="r" rtl="1" eaLnBrk="1" hangingPunct="1">
              <a:lnSpc>
                <a:spcPct val="90000"/>
              </a:lnSpc>
              <a:buNone/>
            </a:pPr>
            <a:r>
              <a:rPr lang="ar-IQ" sz="2400" dirty="0" smtClean="0"/>
              <a:t>8</a:t>
            </a:r>
            <a:r>
              <a:rPr lang="ar-IQ" sz="2400" dirty="0" smtClean="0">
                <a:ea typeface="Majalla UI"/>
              </a:rPr>
              <a:t>-سردار </a:t>
            </a:r>
            <a:r>
              <a:rPr lang="ar-IQ" sz="2400" dirty="0" err="1" smtClean="0">
                <a:ea typeface="Majalla UI"/>
              </a:rPr>
              <a:t>بانيكار</a:t>
            </a:r>
            <a:r>
              <a:rPr lang="ar-IQ" sz="2400" dirty="0" smtClean="0">
                <a:ea typeface="Majalla UI"/>
              </a:rPr>
              <a:t> / هي فن تقديم مصالح الدولة على مصالح الآخرين .</a:t>
            </a:r>
          </a:p>
          <a:p>
            <a:pPr algn="r" rtl="1" eaLnBrk="1" hangingPunct="1">
              <a:lnSpc>
                <a:spcPct val="90000"/>
              </a:lnSpc>
              <a:buNone/>
            </a:pPr>
            <a:r>
              <a:rPr lang="ar-SA" sz="2400" dirty="0" smtClean="0">
                <a:ea typeface="Majalla UI"/>
              </a:rPr>
              <a:t>9</a:t>
            </a:r>
            <a:r>
              <a:rPr lang="ar-IQ" sz="2400" dirty="0" smtClean="0">
                <a:ea typeface="Majalla UI"/>
              </a:rPr>
              <a:t>-معجم </a:t>
            </a:r>
            <a:r>
              <a:rPr lang="ar-IQ" sz="2400" dirty="0" err="1" smtClean="0">
                <a:ea typeface="Majalla UI"/>
              </a:rPr>
              <a:t>اكسفورد</a:t>
            </a:r>
            <a:r>
              <a:rPr lang="ar-IQ" sz="2400" dirty="0" smtClean="0">
                <a:ea typeface="Majalla UI"/>
              </a:rPr>
              <a:t>/ هذا التعريف تبناه  الكاتب والدبلوماسي </a:t>
            </a:r>
            <a:r>
              <a:rPr lang="ar-IQ" sz="2400" dirty="0" err="1" smtClean="0">
                <a:ea typeface="Majalla UI"/>
              </a:rPr>
              <a:t>هيرالد</a:t>
            </a:r>
            <a:r>
              <a:rPr lang="ar-IQ" sz="2400" dirty="0" smtClean="0">
                <a:ea typeface="Majalla UI"/>
              </a:rPr>
              <a:t> </a:t>
            </a:r>
            <a:r>
              <a:rPr lang="ar-IQ" sz="2400" dirty="0" err="1" smtClean="0">
                <a:ea typeface="Majalla UI"/>
              </a:rPr>
              <a:t>نيكلسون</a:t>
            </a:r>
            <a:r>
              <a:rPr lang="ar-IQ" sz="2400" dirty="0" smtClean="0">
                <a:ea typeface="Majalla UI"/>
              </a:rPr>
              <a:t> :</a:t>
            </a:r>
            <a:endParaRPr lang="ar-SA" sz="2400" dirty="0" smtClean="0">
              <a:ea typeface="Majalla UI"/>
            </a:endParaRPr>
          </a:p>
          <a:p>
            <a:pPr algn="r" rtl="1" eaLnBrk="1" hangingPunct="1">
              <a:lnSpc>
                <a:spcPct val="90000"/>
              </a:lnSpc>
              <a:buNone/>
            </a:pPr>
            <a:r>
              <a:rPr lang="ar-SA" sz="2400" dirty="0" smtClean="0">
                <a:ea typeface="Majalla UI"/>
              </a:rPr>
              <a:t>      </a:t>
            </a:r>
            <a:r>
              <a:rPr lang="ar-IQ" sz="2400" dirty="0" smtClean="0">
                <a:ea typeface="Majalla UI"/>
              </a:rPr>
              <a:t>أولا :علم رعاية العلاقات الدولية بواسطة المفاوضات </a:t>
            </a:r>
            <a:endParaRPr lang="ar-SA" sz="2400" dirty="0" smtClean="0">
              <a:ea typeface="Majalla UI"/>
            </a:endParaRPr>
          </a:p>
          <a:p>
            <a:pPr algn="r" rtl="1" eaLnBrk="1" hangingPunct="1">
              <a:lnSpc>
                <a:spcPct val="90000"/>
              </a:lnSpc>
              <a:buNone/>
            </a:pPr>
            <a:r>
              <a:rPr lang="ar-SA" sz="2400" dirty="0" smtClean="0">
                <a:ea typeface="Majalla UI"/>
              </a:rPr>
              <a:t>      </a:t>
            </a:r>
            <a:r>
              <a:rPr lang="ar-IQ" sz="2400" dirty="0" smtClean="0">
                <a:ea typeface="Majalla UI"/>
              </a:rPr>
              <a:t>ثانيا : الطريقة التي يتبعها السفراء والممثلون الدبلوماسيون في تحقيق هذه الرعاية وتسويتها .</a:t>
            </a:r>
            <a:endParaRPr lang="ar-SA" sz="2400" dirty="0" smtClean="0">
              <a:ea typeface="Majalla UI"/>
            </a:endParaRPr>
          </a:p>
          <a:p>
            <a:pPr algn="r" rtl="1" eaLnBrk="1" hangingPunct="1">
              <a:lnSpc>
                <a:spcPct val="90000"/>
              </a:lnSpc>
              <a:buNone/>
            </a:pPr>
            <a:r>
              <a:rPr lang="ar-SA" sz="2400" dirty="0" smtClean="0">
                <a:ea typeface="Majalla UI"/>
              </a:rPr>
              <a:t>10-ارنست </a:t>
            </a:r>
            <a:r>
              <a:rPr lang="ar-SA" sz="2400" dirty="0" err="1" smtClean="0">
                <a:ea typeface="Majalla UI"/>
              </a:rPr>
              <a:t>ساتو</a:t>
            </a:r>
            <a:r>
              <a:rPr lang="ar-SA" sz="2400" dirty="0" smtClean="0">
                <a:ea typeface="Majalla UI"/>
              </a:rPr>
              <a:t> (دبلوماسي بريطاني )استعمال الذكاء والكياسة في إدارة</a:t>
            </a:r>
            <a:r>
              <a:rPr lang="ar-IQ" sz="2400" dirty="0" smtClean="0">
                <a:ea typeface="Majalla UI"/>
              </a:rPr>
              <a:t> </a:t>
            </a:r>
            <a:r>
              <a:rPr lang="ar-SA" sz="2400" dirty="0" smtClean="0">
                <a:ea typeface="Majalla UI"/>
              </a:rPr>
              <a:t>العلاقات الدبلوماسية الرسمية بين حكومات الدول المستقلة </a:t>
            </a:r>
            <a:r>
              <a:rPr lang="ar-IQ" sz="2400" dirty="0" smtClean="0">
                <a:ea typeface="Majalla UI"/>
              </a:rPr>
              <a:t>.</a:t>
            </a:r>
          </a:p>
          <a:p>
            <a:pPr algn="r" rtl="1" eaLnBrk="1" hangingPunct="1">
              <a:lnSpc>
                <a:spcPct val="90000"/>
              </a:lnSpc>
              <a:buNone/>
            </a:pPr>
            <a:r>
              <a:rPr lang="ar-SA" sz="2400" dirty="0" smtClean="0">
                <a:ea typeface="Majalla UI"/>
              </a:rPr>
              <a:t>11</a:t>
            </a:r>
            <a:r>
              <a:rPr lang="ar-IQ" sz="2400" dirty="0" smtClean="0">
                <a:ea typeface="Majalla UI"/>
              </a:rPr>
              <a:t>-عدنان البكري /عملية سياسية تستخدمها الدول في تنفيذ سياستها الخارجية في تعاملها مع الدول والأشخاص الدوليين الآخرين وإدارة علاقاتها الرسمية بعضها مع بعض ضمن النظام الدولي .</a:t>
            </a:r>
          </a:p>
        </p:txBody>
      </p:sp>
      <p:sp>
        <p:nvSpPr>
          <p:cNvPr id="37890" name="Date Placeholder 3"/>
          <p:cNvSpPr>
            <a:spLocks noGrp="1"/>
          </p:cNvSpPr>
          <p:nvPr>
            <p:ph type="dt" sz="quarter" idx="10"/>
          </p:nvPr>
        </p:nvSpPr>
        <p:spPr/>
        <p:txBody>
          <a:bodyPr/>
          <a:lstStyle/>
          <a:p>
            <a:pPr>
              <a:defRPr/>
            </a:pPr>
            <a:fld id="{8F9109E0-1389-485D-BF27-41FB9FED950E}" type="datetime1">
              <a:rPr lang="en-US"/>
              <a:pPr>
                <a:defRPr/>
              </a:pPr>
              <a:t>9/8/2022</a:t>
            </a:fld>
            <a:endParaRPr lang="en-US"/>
          </a:p>
        </p:txBody>
      </p:sp>
      <p:sp>
        <p:nvSpPr>
          <p:cNvPr id="3789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B152BB0-74F9-4602-87F8-4788BE83E77B}" type="slidenum">
              <a:rPr lang="ar-SA" sz="1200">
                <a:solidFill>
                  <a:schemeClr val="tx2">
                    <a:shade val="90000"/>
                  </a:schemeClr>
                </a:solidFill>
                <a:latin typeface="Arial" charset="0"/>
                <a:cs typeface="Arial" charset="0"/>
              </a:rPr>
              <a:pPr algn="r">
                <a:defRPr/>
              </a:pPr>
              <a:t>36</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7FEAF5A3-8E8B-45A6-A7E1-D6BC1785C7F9}" type="slidenum">
              <a:rPr lang="ar-SA"/>
              <a:pPr>
                <a:defRPr/>
              </a:pPr>
              <a:t>37</a:t>
            </a:fld>
            <a:endParaRPr lang="en-US"/>
          </a:p>
        </p:txBody>
      </p:sp>
      <p:sp>
        <p:nvSpPr>
          <p:cNvPr id="43010" name="Rectangle 2"/>
          <p:cNvSpPr>
            <a:spLocks noGrp="1" noChangeArrowheads="1"/>
          </p:cNvSpPr>
          <p:nvPr>
            <p:ph type="title"/>
          </p:nvPr>
        </p:nvSpPr>
        <p:spPr>
          <a:xfrm>
            <a:off x="468313" y="188913"/>
            <a:ext cx="8229600" cy="1143000"/>
          </a:xfrm>
        </p:spPr>
        <p:txBody>
          <a:bodyPr/>
          <a:lstStyle/>
          <a:p>
            <a:pPr algn="ctr" rtl="1" eaLnBrk="1" hangingPunct="1"/>
            <a:r>
              <a:rPr lang="ar-IQ" dirty="0" smtClean="0"/>
              <a:t>الدبلوماسية الحديثة </a:t>
            </a:r>
            <a:endParaRPr lang="en-US" dirty="0" smtClean="0"/>
          </a:p>
        </p:txBody>
      </p:sp>
      <p:sp>
        <p:nvSpPr>
          <p:cNvPr id="43011" name="Rectangle 3"/>
          <p:cNvSpPr>
            <a:spLocks noGrp="1" noChangeArrowheads="1"/>
          </p:cNvSpPr>
          <p:nvPr>
            <p:ph idx="1"/>
          </p:nvPr>
        </p:nvSpPr>
        <p:spPr>
          <a:xfrm>
            <a:off x="468313" y="1484313"/>
            <a:ext cx="8229600" cy="4389437"/>
          </a:xfrm>
        </p:spPr>
        <p:txBody>
          <a:bodyPr/>
          <a:lstStyle/>
          <a:p>
            <a:pPr algn="r" rtl="1" eaLnBrk="1" hangingPunct="1">
              <a:lnSpc>
                <a:spcPct val="90000"/>
              </a:lnSpc>
              <a:buNone/>
            </a:pPr>
            <a:r>
              <a:rPr lang="ar-IQ" sz="2400" dirty="0" smtClean="0">
                <a:ea typeface="Majalla UI"/>
              </a:rPr>
              <a:t>1- ليست جامدة إنما تتميز بالحركية والديناميكية. </a:t>
            </a:r>
          </a:p>
          <a:p>
            <a:pPr algn="r" rtl="1" eaLnBrk="1" hangingPunct="1">
              <a:lnSpc>
                <a:spcPct val="90000"/>
              </a:lnSpc>
              <a:buNone/>
            </a:pPr>
            <a:r>
              <a:rPr lang="ar-IQ" sz="2400" dirty="0" smtClean="0">
                <a:ea typeface="Majalla UI"/>
              </a:rPr>
              <a:t>2- بدأت تتكيف وتتطور مع تطور الزمن.</a:t>
            </a:r>
          </a:p>
          <a:p>
            <a:pPr algn="r" rtl="1" eaLnBrk="1" hangingPunct="1">
              <a:lnSpc>
                <a:spcPct val="90000"/>
              </a:lnSpc>
              <a:buNone/>
            </a:pPr>
            <a:r>
              <a:rPr lang="ar-IQ" sz="2400" dirty="0" smtClean="0">
                <a:ea typeface="Majalla UI"/>
              </a:rPr>
              <a:t>3-اتخذت صيغ وأساليب جديدة غير الكلاسيكية في التعامل مع الإحداث. </a:t>
            </a:r>
          </a:p>
          <a:p>
            <a:pPr algn="r" rtl="1" eaLnBrk="1" hangingPunct="1">
              <a:lnSpc>
                <a:spcPct val="90000"/>
              </a:lnSpc>
              <a:buNone/>
            </a:pPr>
            <a:r>
              <a:rPr lang="ar-IQ" sz="2400" dirty="0" smtClean="0">
                <a:ea typeface="Majalla UI"/>
              </a:rPr>
              <a:t>4- أخذت مسميات جديدة فتعرف مثلا بدبلوماسية القمة </a:t>
            </a:r>
            <a:r>
              <a:rPr lang="ar-SA" sz="2400" dirty="0" smtClean="0">
                <a:ea typeface="Majalla UI"/>
              </a:rPr>
              <a:t>،</a:t>
            </a:r>
            <a:r>
              <a:rPr lang="ar-IQ" sz="2400" dirty="0" smtClean="0">
                <a:ea typeface="Majalla UI"/>
              </a:rPr>
              <a:t>ودبلوماسية الخطوة -خطوة </a:t>
            </a:r>
            <a:r>
              <a:rPr lang="ar-SA" sz="2400" dirty="0" smtClean="0">
                <a:ea typeface="Majalla UI"/>
              </a:rPr>
              <a:t>،</a:t>
            </a:r>
            <a:r>
              <a:rPr lang="ar-IQ" sz="2400" dirty="0" smtClean="0">
                <a:ea typeface="Majalla UI"/>
              </a:rPr>
              <a:t> والدبلوماسية المكوكية </a:t>
            </a:r>
            <a:r>
              <a:rPr lang="ar-SA" sz="2400" dirty="0" smtClean="0">
                <a:ea typeface="Majalla UI"/>
              </a:rPr>
              <a:t>، الدبلوماسية البرلمانية ، الدبلوماسية الوقائية ، دبلوماسية الرهائن</a:t>
            </a:r>
            <a:r>
              <a:rPr lang="ar-IQ" sz="2400" dirty="0" smtClean="0">
                <a:ea typeface="Majalla UI"/>
              </a:rPr>
              <a:t>.</a:t>
            </a:r>
            <a:r>
              <a:rPr lang="ar-SA" sz="2400" dirty="0" smtClean="0">
                <a:ea typeface="Majalla UI"/>
              </a:rPr>
              <a:t> </a:t>
            </a:r>
            <a:endParaRPr lang="ar-IQ" sz="2400" dirty="0" smtClean="0">
              <a:ea typeface="Majalla UI"/>
            </a:endParaRPr>
          </a:p>
          <a:p>
            <a:pPr algn="r" rtl="1" eaLnBrk="1" hangingPunct="1">
              <a:lnSpc>
                <a:spcPct val="90000"/>
              </a:lnSpc>
            </a:pPr>
            <a:r>
              <a:rPr lang="ar-IQ" sz="2400" b="1" u="sng" dirty="0" smtClean="0">
                <a:ea typeface="Majalla UI"/>
              </a:rPr>
              <a:t>أسباب </a:t>
            </a:r>
            <a:r>
              <a:rPr lang="ar-SA" sz="2400" b="1" u="sng" dirty="0" smtClean="0">
                <a:ea typeface="Majalla UI"/>
              </a:rPr>
              <a:t>تطور الدبلوماسية </a:t>
            </a:r>
            <a:r>
              <a:rPr lang="ar-IQ" sz="2400" b="1" u="sng" dirty="0" smtClean="0">
                <a:ea typeface="Majalla UI"/>
              </a:rPr>
              <a:t>هي العوامل التالية :</a:t>
            </a:r>
            <a:endParaRPr lang="ar-IQ" sz="2400" dirty="0" smtClean="0">
              <a:ea typeface="Majalla UI"/>
            </a:endParaRPr>
          </a:p>
          <a:p>
            <a:pPr algn="r" rtl="1" eaLnBrk="1" hangingPunct="1">
              <a:lnSpc>
                <a:spcPct val="90000"/>
              </a:lnSpc>
              <a:buNone/>
            </a:pPr>
            <a:r>
              <a:rPr lang="ar-IQ" sz="2400" dirty="0" smtClean="0">
                <a:ea typeface="Majalla UI"/>
              </a:rPr>
              <a:t>1-التطور الكمي والنوعي لمكونات العائلة الدولية .</a:t>
            </a:r>
          </a:p>
          <a:p>
            <a:pPr algn="r" rtl="1" eaLnBrk="1" hangingPunct="1">
              <a:lnSpc>
                <a:spcPct val="90000"/>
              </a:lnSpc>
              <a:buNone/>
            </a:pPr>
            <a:r>
              <a:rPr lang="ar-IQ" sz="2400" dirty="0" smtClean="0">
                <a:ea typeface="Majalla UI"/>
              </a:rPr>
              <a:t>2-الاهتمامات والمصالح المشتركة للشعوب. </a:t>
            </a:r>
          </a:p>
          <a:p>
            <a:pPr algn="r" rtl="1" eaLnBrk="1" hangingPunct="1">
              <a:lnSpc>
                <a:spcPct val="90000"/>
              </a:lnSpc>
              <a:buNone/>
            </a:pPr>
            <a:r>
              <a:rPr lang="ar-IQ" sz="2400" dirty="0" smtClean="0">
                <a:ea typeface="Majalla UI"/>
              </a:rPr>
              <a:t>3- التطور الهائل في وسائل النقل والاتصالات .</a:t>
            </a:r>
          </a:p>
          <a:p>
            <a:pPr algn="r" rtl="1" eaLnBrk="1" hangingPunct="1">
              <a:lnSpc>
                <a:spcPct val="90000"/>
              </a:lnSpc>
              <a:buNone/>
            </a:pPr>
            <a:r>
              <a:rPr lang="ar-IQ" sz="2400" dirty="0" smtClean="0">
                <a:ea typeface="Majalla UI"/>
              </a:rPr>
              <a:t>4- الإضافات الجديدة للعمل الدبلوماسي.</a:t>
            </a:r>
          </a:p>
          <a:p>
            <a:pPr algn="r" rtl="1" eaLnBrk="1" hangingPunct="1">
              <a:lnSpc>
                <a:spcPct val="90000"/>
              </a:lnSpc>
              <a:buNone/>
            </a:pPr>
            <a:r>
              <a:rPr lang="ar-IQ" sz="2400" dirty="0" smtClean="0">
                <a:ea typeface="Majalla UI"/>
              </a:rPr>
              <a:t>5- تقارب العلاقات بين الشعوب وحكوماتها .  </a:t>
            </a:r>
            <a:endParaRPr lang="en-US" sz="2400" dirty="0" smtClean="0"/>
          </a:p>
        </p:txBody>
      </p:sp>
      <p:sp>
        <p:nvSpPr>
          <p:cNvPr id="38914" name="Date Placeholder 3"/>
          <p:cNvSpPr>
            <a:spLocks noGrp="1"/>
          </p:cNvSpPr>
          <p:nvPr>
            <p:ph type="dt" sz="quarter" idx="10"/>
          </p:nvPr>
        </p:nvSpPr>
        <p:spPr/>
        <p:txBody>
          <a:bodyPr/>
          <a:lstStyle/>
          <a:p>
            <a:pPr>
              <a:defRPr/>
            </a:pPr>
            <a:fld id="{3274F26A-AE72-4021-B891-032275E58A63}" type="datetime1">
              <a:rPr lang="en-US"/>
              <a:pPr>
                <a:defRPr/>
              </a:pPr>
              <a:t>9/8/2022</a:t>
            </a:fld>
            <a:endParaRPr lang="en-US"/>
          </a:p>
        </p:txBody>
      </p:sp>
      <p:sp>
        <p:nvSpPr>
          <p:cNvPr id="389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3E0BF117-7FBF-4EC9-848F-311C711A6519}" type="slidenum">
              <a:rPr lang="ar-SA" sz="1200">
                <a:solidFill>
                  <a:schemeClr val="tx2">
                    <a:shade val="90000"/>
                  </a:schemeClr>
                </a:solidFill>
                <a:latin typeface="Arial" charset="0"/>
                <a:cs typeface="Arial" charset="0"/>
              </a:rPr>
              <a:pPr algn="r">
                <a:defRPr/>
              </a:pPr>
              <a:t>37</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5FE12AC5-F5D0-4EF4-89B1-BF8F8778C7C6}" type="slidenum">
              <a:rPr lang="ar-SA"/>
              <a:pPr>
                <a:defRPr/>
              </a:pPr>
              <a:t>38</a:t>
            </a:fld>
            <a:endParaRPr lang="en-US"/>
          </a:p>
        </p:txBody>
      </p:sp>
      <p:sp>
        <p:nvSpPr>
          <p:cNvPr id="44034" name="Rectangle 2"/>
          <p:cNvSpPr>
            <a:spLocks noGrp="1" noChangeArrowheads="1"/>
          </p:cNvSpPr>
          <p:nvPr>
            <p:ph type="title"/>
          </p:nvPr>
        </p:nvSpPr>
        <p:spPr>
          <a:xfrm>
            <a:off x="519113" y="373047"/>
            <a:ext cx="8075612" cy="912813"/>
          </a:xfrm>
        </p:spPr>
        <p:txBody>
          <a:bodyPr/>
          <a:lstStyle/>
          <a:p>
            <a:pPr algn="ctr" rtl="1" eaLnBrk="1" hangingPunct="1"/>
            <a:r>
              <a:rPr lang="ar-SA" sz="3200" dirty="0" smtClean="0"/>
              <a:t>ف /الثالث/ </a:t>
            </a:r>
            <a:r>
              <a:rPr lang="ar-IQ" sz="3200" dirty="0" smtClean="0"/>
              <a:t>العمل الدبلوماسي</a:t>
            </a:r>
            <a:endParaRPr lang="en-US" sz="3200" dirty="0" smtClean="0"/>
          </a:p>
        </p:txBody>
      </p:sp>
      <p:sp>
        <p:nvSpPr>
          <p:cNvPr id="44035" name="Rectangle 3"/>
          <p:cNvSpPr>
            <a:spLocks noGrp="1" noChangeArrowheads="1"/>
          </p:cNvSpPr>
          <p:nvPr>
            <p:ph idx="1"/>
          </p:nvPr>
        </p:nvSpPr>
        <p:spPr>
          <a:xfrm>
            <a:off x="395288" y="1412875"/>
            <a:ext cx="8229600" cy="4389438"/>
          </a:xfrm>
        </p:spPr>
        <p:txBody>
          <a:bodyPr/>
          <a:lstStyle/>
          <a:p>
            <a:pPr algn="r" rtl="1" eaLnBrk="1" hangingPunct="1"/>
            <a:r>
              <a:rPr lang="ar-SA" b="1" dirty="0" smtClean="0">
                <a:ea typeface="Majalla UI"/>
              </a:rPr>
              <a:t>أولا /</a:t>
            </a:r>
            <a:r>
              <a:rPr lang="ar-IQ" b="1" dirty="0" smtClean="0">
                <a:ea typeface="Majalla UI"/>
              </a:rPr>
              <a:t> وظائف الدبلوماسية</a:t>
            </a:r>
            <a:r>
              <a:rPr lang="ar-IQ" dirty="0" smtClean="0">
                <a:ea typeface="Majalla UI"/>
              </a:rPr>
              <a:t> </a:t>
            </a:r>
            <a:endParaRPr lang="ar-IQ" sz="2400" dirty="0" smtClean="0">
              <a:ea typeface="Majalla UI"/>
            </a:endParaRPr>
          </a:p>
          <a:p>
            <a:pPr algn="r" rtl="1" eaLnBrk="1" hangingPunct="1"/>
            <a:r>
              <a:rPr lang="ar-SA" sz="2400" dirty="0" smtClean="0">
                <a:ea typeface="Majalla UI"/>
              </a:rPr>
              <a:t>في رأي </a:t>
            </a:r>
            <a:r>
              <a:rPr lang="ar-IQ" sz="2400" dirty="0" smtClean="0">
                <a:ea typeface="Majalla UI"/>
              </a:rPr>
              <a:t>الأستاذان الأمريكيان </a:t>
            </a:r>
            <a:r>
              <a:rPr lang="ar-SA" sz="2400" dirty="0" smtClean="0">
                <a:ea typeface="Majalla UI"/>
              </a:rPr>
              <a:t> </a:t>
            </a:r>
            <a:r>
              <a:rPr lang="ar-IQ" sz="2400" dirty="0" err="1" smtClean="0">
                <a:ea typeface="Majalla UI"/>
              </a:rPr>
              <a:t>جارلس</a:t>
            </a:r>
            <a:r>
              <a:rPr lang="ar-IQ" sz="2400" dirty="0" smtClean="0">
                <a:ea typeface="Majalla UI"/>
              </a:rPr>
              <a:t> ليرج وعبد العزيز سعيد </a:t>
            </a:r>
            <a:r>
              <a:rPr lang="ar-SA" sz="2400" dirty="0" smtClean="0">
                <a:ea typeface="Majalla UI"/>
              </a:rPr>
              <a:t>إن </a:t>
            </a:r>
            <a:r>
              <a:rPr lang="ar-IQ" sz="2400" dirty="0" smtClean="0">
                <a:ea typeface="Majalla UI"/>
              </a:rPr>
              <a:t>الدبلوماسية باعتبارها : </a:t>
            </a:r>
          </a:p>
          <a:p>
            <a:pPr algn="r" rtl="1" eaLnBrk="1" hangingPunct="1">
              <a:buNone/>
            </a:pPr>
            <a:r>
              <a:rPr lang="ar-IQ" sz="2400" dirty="0" smtClean="0">
                <a:ea typeface="Majalla UI"/>
              </a:rPr>
              <a:t> أداة من أدوات السياسة الخارجية للتأثير على سلوك الدول الأخرى في حقل العلاقات الدولية.</a:t>
            </a:r>
          </a:p>
          <a:p>
            <a:pPr algn="r" rtl="1" eaLnBrk="1" hangingPunct="1"/>
            <a:r>
              <a:rPr lang="ar-IQ" sz="2400" dirty="0" smtClean="0">
                <a:ea typeface="Majalla UI"/>
              </a:rPr>
              <a:t>تؤدي </a:t>
            </a:r>
            <a:r>
              <a:rPr lang="ar-SA" sz="2400" dirty="0" smtClean="0">
                <a:ea typeface="Majalla UI"/>
              </a:rPr>
              <a:t>ا</a:t>
            </a:r>
            <a:r>
              <a:rPr lang="ar-IQ" sz="2400" dirty="0" smtClean="0">
                <a:ea typeface="Majalla UI"/>
              </a:rPr>
              <a:t>و</a:t>
            </a:r>
            <a:r>
              <a:rPr lang="ar-SA" sz="2400" dirty="0" smtClean="0">
                <a:ea typeface="Majalla UI"/>
              </a:rPr>
              <a:t> </a:t>
            </a:r>
            <a:r>
              <a:rPr lang="ar-IQ" sz="2400" dirty="0" smtClean="0">
                <a:ea typeface="Majalla UI"/>
              </a:rPr>
              <a:t>أدَت  عبر التاريخ وظائف متعددة </a:t>
            </a:r>
            <a:r>
              <a:rPr lang="ar-SA" sz="2400" dirty="0" smtClean="0">
                <a:ea typeface="Majalla UI"/>
              </a:rPr>
              <a:t>أهمها :</a:t>
            </a:r>
          </a:p>
          <a:p>
            <a:pPr algn="r" rtl="1" eaLnBrk="1" hangingPunct="1">
              <a:buNone/>
            </a:pPr>
            <a:r>
              <a:rPr lang="ar-SA" sz="2400" dirty="0" smtClean="0">
                <a:ea typeface="Majalla UI"/>
              </a:rPr>
              <a:t>1-</a:t>
            </a:r>
            <a:r>
              <a:rPr lang="ar-IQ" sz="2400" dirty="0" smtClean="0">
                <a:ea typeface="Majalla UI"/>
              </a:rPr>
              <a:t>  </a:t>
            </a:r>
            <a:r>
              <a:rPr lang="ar-SA" sz="2400" dirty="0" smtClean="0">
                <a:ea typeface="Majalla UI"/>
              </a:rPr>
              <a:t>ا</a:t>
            </a:r>
            <a:r>
              <a:rPr lang="ar-IQ" sz="2400" dirty="0" smtClean="0">
                <a:ea typeface="Majalla UI"/>
              </a:rPr>
              <a:t>لإكراه </a:t>
            </a:r>
            <a:r>
              <a:rPr lang="ar-SA" sz="2400" dirty="0" smtClean="0">
                <a:ea typeface="Majalla UI"/>
              </a:rPr>
              <a:t>  </a:t>
            </a:r>
            <a:r>
              <a:rPr lang="en-US" sz="2400" dirty="0" smtClean="0"/>
              <a:t>coercion        </a:t>
            </a:r>
            <a:r>
              <a:rPr lang="ar-SA" sz="2400" dirty="0" smtClean="0">
                <a:ea typeface="Majalla UI"/>
              </a:rPr>
              <a:t> </a:t>
            </a:r>
            <a:endParaRPr lang="ar-IQ" sz="2400" dirty="0" smtClean="0">
              <a:ea typeface="Majalla UI"/>
            </a:endParaRPr>
          </a:p>
          <a:p>
            <a:pPr algn="r" rtl="1" eaLnBrk="1" hangingPunct="1">
              <a:buNone/>
            </a:pPr>
            <a:r>
              <a:rPr lang="ar-IQ" sz="2400" dirty="0" smtClean="0">
                <a:ea typeface="Majalla UI"/>
              </a:rPr>
              <a:t>2</a:t>
            </a:r>
            <a:r>
              <a:rPr lang="ar-SA" sz="2400" dirty="0" smtClean="0">
                <a:ea typeface="Majalla UI"/>
              </a:rPr>
              <a:t>-الإقناع </a:t>
            </a:r>
            <a:r>
              <a:rPr lang="en-US" sz="2400" dirty="0" smtClean="0"/>
              <a:t>    persuasion      </a:t>
            </a:r>
            <a:endParaRPr lang="ar-SA" sz="2400" dirty="0" smtClean="0">
              <a:ea typeface="Majalla UI"/>
            </a:endParaRPr>
          </a:p>
          <a:p>
            <a:pPr algn="r" rtl="1" eaLnBrk="1" hangingPunct="1">
              <a:buNone/>
            </a:pPr>
            <a:r>
              <a:rPr lang="ar-SA" sz="2400" dirty="0" smtClean="0">
                <a:ea typeface="Majalla UI"/>
              </a:rPr>
              <a:t>3-  التسوية    </a:t>
            </a:r>
            <a:r>
              <a:rPr lang="en-US" sz="2400" dirty="0" smtClean="0"/>
              <a:t>adjustment </a:t>
            </a:r>
            <a:r>
              <a:rPr lang="ar-SA" sz="2400" dirty="0" smtClean="0">
                <a:ea typeface="Majalla UI"/>
              </a:rPr>
              <a:t> </a:t>
            </a:r>
            <a:endParaRPr lang="ar-IQ" sz="2400" dirty="0" smtClean="0">
              <a:ea typeface="Majalla UI"/>
            </a:endParaRPr>
          </a:p>
          <a:p>
            <a:pPr algn="r" rtl="1" eaLnBrk="1" hangingPunct="1">
              <a:buNone/>
            </a:pPr>
            <a:r>
              <a:rPr lang="ar-SA" sz="2400" dirty="0" smtClean="0">
                <a:ea typeface="Majalla UI"/>
              </a:rPr>
              <a:t>4-الاتفاق</a:t>
            </a:r>
            <a:r>
              <a:rPr lang="ar-IQ" sz="2400" dirty="0" smtClean="0">
                <a:ea typeface="Majalla UI"/>
              </a:rPr>
              <a:t>         </a:t>
            </a:r>
            <a:r>
              <a:rPr lang="ar-SA" sz="2400" dirty="0" smtClean="0">
                <a:ea typeface="Majalla UI"/>
              </a:rPr>
              <a:t> </a:t>
            </a:r>
            <a:r>
              <a:rPr lang="en-US" sz="2400" dirty="0" smtClean="0"/>
              <a:t>agreement </a:t>
            </a:r>
            <a:r>
              <a:rPr lang="ar-IQ" sz="2400" dirty="0" smtClean="0"/>
              <a:t>  </a:t>
            </a:r>
            <a:endParaRPr lang="en-US" sz="2400" dirty="0" smtClean="0"/>
          </a:p>
          <a:p>
            <a:pPr algn="r" rtl="1" eaLnBrk="1" hangingPunct="1"/>
            <a:r>
              <a:rPr lang="ar-IQ" sz="2400" dirty="0" smtClean="0">
                <a:ea typeface="Majalla UI"/>
              </a:rPr>
              <a:t> </a:t>
            </a:r>
            <a:r>
              <a:rPr lang="ar-SA" sz="2400" dirty="0" smtClean="0">
                <a:ea typeface="Majalla UI"/>
              </a:rPr>
              <a:t>غير إن أدائها </a:t>
            </a:r>
            <a:r>
              <a:rPr lang="ar-IQ" sz="2400" dirty="0" smtClean="0">
                <a:ea typeface="Majalla UI"/>
              </a:rPr>
              <a:t> لأي</a:t>
            </a:r>
            <a:r>
              <a:rPr lang="ar-SA" sz="2400" dirty="0" smtClean="0">
                <a:ea typeface="Majalla UI"/>
              </a:rPr>
              <a:t>ة</a:t>
            </a:r>
            <a:r>
              <a:rPr lang="ar-IQ" sz="2400" dirty="0" smtClean="0">
                <a:ea typeface="Majalla UI"/>
              </a:rPr>
              <a:t> وظيفة من هذه الوظائف تقرره طبيعة السياسة الخارجية للدولة  </a:t>
            </a:r>
            <a:r>
              <a:rPr lang="ar-SA" sz="2400" dirty="0" smtClean="0">
                <a:ea typeface="Majalla UI"/>
              </a:rPr>
              <a:t> . </a:t>
            </a:r>
            <a:endParaRPr lang="ar-IQ" sz="2400" dirty="0" smtClean="0">
              <a:ea typeface="Majalla UI"/>
            </a:endParaRPr>
          </a:p>
        </p:txBody>
      </p:sp>
      <p:sp>
        <p:nvSpPr>
          <p:cNvPr id="39938" name="Date Placeholder 3"/>
          <p:cNvSpPr>
            <a:spLocks noGrp="1"/>
          </p:cNvSpPr>
          <p:nvPr>
            <p:ph type="dt" sz="quarter" idx="10"/>
          </p:nvPr>
        </p:nvSpPr>
        <p:spPr/>
        <p:txBody>
          <a:bodyPr/>
          <a:lstStyle/>
          <a:p>
            <a:pPr>
              <a:defRPr/>
            </a:pPr>
            <a:fld id="{FBB20750-FCF6-471F-8B98-18A317A4B9E7}" type="datetime1">
              <a:rPr lang="en-US"/>
              <a:pPr>
                <a:defRPr/>
              </a:pPr>
              <a:t>9/8/2022</a:t>
            </a:fld>
            <a:endParaRPr lang="en-US"/>
          </a:p>
        </p:txBody>
      </p:sp>
      <p:sp>
        <p:nvSpPr>
          <p:cNvPr id="39939" name="Slide Number Placeholder 5"/>
          <p:cNvSpPr txBox="1">
            <a:spLocks noGrp="1"/>
          </p:cNvSpPr>
          <p:nvPr/>
        </p:nvSpPr>
        <p:spPr>
          <a:xfrm>
            <a:off x="7956550" y="6519863"/>
            <a:ext cx="762000" cy="365125"/>
          </a:xfrm>
          <a:prstGeom prst="rect">
            <a:avLst/>
          </a:prstGeom>
          <a:noFill/>
        </p:spPr>
        <p:txBody>
          <a:bodyPr lIns="0" tIns="0" rIns="0" bIns="0" anchor="b"/>
          <a:lstStyle/>
          <a:p>
            <a:pPr algn="r">
              <a:defRPr/>
            </a:pPr>
            <a:fld id="{76E2BE3E-02B3-491B-A492-99FD2C4C428C}" type="slidenum">
              <a:rPr lang="ar-SA" sz="1200">
                <a:solidFill>
                  <a:schemeClr val="tx2">
                    <a:shade val="90000"/>
                  </a:schemeClr>
                </a:solidFill>
                <a:latin typeface="Arial" charset="0"/>
                <a:cs typeface="Arial" charset="0"/>
              </a:rPr>
              <a:pPr algn="r">
                <a:defRPr/>
              </a:pPr>
              <a:t>38</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5279E5AD-2828-459D-82AB-1AEF49E325D0}" type="slidenum">
              <a:rPr lang="ar-SA"/>
              <a:pPr>
                <a:defRPr/>
              </a:pPr>
              <a:t>39</a:t>
            </a:fld>
            <a:endParaRPr lang="en-US"/>
          </a:p>
        </p:txBody>
      </p:sp>
      <p:sp>
        <p:nvSpPr>
          <p:cNvPr id="45059" name="Rectangle 3"/>
          <p:cNvSpPr>
            <a:spLocks noGrp="1" noChangeArrowheads="1"/>
          </p:cNvSpPr>
          <p:nvPr>
            <p:ph idx="1"/>
          </p:nvPr>
        </p:nvSpPr>
        <p:spPr>
          <a:xfrm>
            <a:off x="468313" y="981075"/>
            <a:ext cx="8229600" cy="5472113"/>
          </a:xfrm>
        </p:spPr>
        <p:txBody>
          <a:bodyPr/>
          <a:lstStyle/>
          <a:p>
            <a:pPr algn="r" rtl="1" eaLnBrk="1" hangingPunct="1"/>
            <a:r>
              <a:rPr lang="ar-SA" b="1" dirty="0" smtClean="0">
                <a:ea typeface="Majalla UI"/>
              </a:rPr>
              <a:t>ثانيا/</a:t>
            </a:r>
            <a:r>
              <a:rPr lang="ar-IQ" b="1" dirty="0" smtClean="0">
                <a:ea typeface="Majalla UI"/>
              </a:rPr>
              <a:t> وظائف البعثة </a:t>
            </a:r>
            <a:r>
              <a:rPr lang="ar-SA" b="1" dirty="0" smtClean="0">
                <a:ea typeface="Majalla UI"/>
              </a:rPr>
              <a:t>والمبعوث </a:t>
            </a:r>
            <a:r>
              <a:rPr lang="ar-IQ" b="1" dirty="0" smtClean="0">
                <a:ea typeface="Majalla UI"/>
              </a:rPr>
              <a:t>الدبلوماسي </a:t>
            </a:r>
            <a:endParaRPr lang="ar-SA" b="1" dirty="0" smtClean="0">
              <a:ea typeface="Majalla UI"/>
            </a:endParaRPr>
          </a:p>
          <a:p>
            <a:pPr algn="r" rtl="1" eaLnBrk="1" hangingPunct="1"/>
            <a:r>
              <a:rPr lang="ar-SA" dirty="0" smtClean="0">
                <a:ea typeface="Majalla UI"/>
              </a:rPr>
              <a:t>هناك تداخل بين وظيفة البعثة والمبعوث </a:t>
            </a:r>
            <a:endParaRPr lang="ar-IQ" dirty="0" smtClean="0">
              <a:ea typeface="Majalla UI"/>
            </a:endParaRPr>
          </a:p>
          <a:p>
            <a:pPr algn="r" rtl="1" eaLnBrk="1" hangingPunct="1"/>
            <a:r>
              <a:rPr lang="ar-IQ" sz="2400" dirty="0" smtClean="0">
                <a:ea typeface="Majalla UI"/>
              </a:rPr>
              <a:t>وفقا للمادة الثالثة من الاتفاقية </a:t>
            </a:r>
            <a:r>
              <a:rPr lang="ar-SA" sz="2400" dirty="0" smtClean="0">
                <a:ea typeface="Majalla UI"/>
              </a:rPr>
              <a:t>تتحدد أهم وظائف المبعوث الدبلوماسي  بما يلي </a:t>
            </a:r>
            <a:r>
              <a:rPr lang="ar-IQ" sz="2400" dirty="0" smtClean="0">
                <a:ea typeface="Majalla UI"/>
              </a:rPr>
              <a:t>:</a:t>
            </a:r>
          </a:p>
          <a:p>
            <a:pPr algn="r" rtl="1" eaLnBrk="1" hangingPunct="1">
              <a:buNone/>
            </a:pPr>
            <a:r>
              <a:rPr lang="ar-IQ" sz="2400" b="1" dirty="0" smtClean="0">
                <a:ea typeface="Majalla UI"/>
              </a:rPr>
              <a:t>1-تمثيل الدولة</a:t>
            </a:r>
            <a:r>
              <a:rPr lang="ar-SA" sz="2400" b="1" dirty="0" smtClean="0">
                <a:ea typeface="Majalla UI"/>
              </a:rPr>
              <a:t>:</a:t>
            </a:r>
            <a:r>
              <a:rPr lang="ar-SA" sz="2400" dirty="0" smtClean="0">
                <a:ea typeface="Majalla UI"/>
              </a:rPr>
              <a:t>التمثيل يتضمن ثلاثة إبعاد </a:t>
            </a:r>
            <a:r>
              <a:rPr lang="ar-IQ" sz="2400" dirty="0" smtClean="0">
                <a:ea typeface="Majalla UI"/>
              </a:rPr>
              <a:t>-</a:t>
            </a:r>
            <a:r>
              <a:rPr lang="ar-SA" sz="2400" dirty="0" smtClean="0">
                <a:ea typeface="Majalla UI"/>
              </a:rPr>
              <a:t>البعد الرمزي</a:t>
            </a:r>
            <a:r>
              <a:rPr lang="ar-IQ" sz="2400" dirty="0" smtClean="0">
                <a:ea typeface="Majalla UI"/>
              </a:rPr>
              <a:t>-</a:t>
            </a:r>
            <a:r>
              <a:rPr lang="ar-SA" sz="2400" dirty="0" smtClean="0">
                <a:ea typeface="Majalla UI"/>
              </a:rPr>
              <a:t>البعد السياسي</a:t>
            </a:r>
            <a:r>
              <a:rPr lang="ar-IQ" sz="2400" dirty="0" smtClean="0">
                <a:ea typeface="Majalla UI"/>
              </a:rPr>
              <a:t>-</a:t>
            </a:r>
            <a:r>
              <a:rPr lang="ar-SA" sz="2400" dirty="0" smtClean="0">
                <a:ea typeface="Majalla UI"/>
              </a:rPr>
              <a:t>البعد</a:t>
            </a:r>
            <a:r>
              <a:rPr lang="ar-IQ" sz="2400" dirty="0" smtClean="0">
                <a:ea typeface="Majalla UI"/>
              </a:rPr>
              <a:t> </a:t>
            </a:r>
            <a:r>
              <a:rPr lang="ar-SA" sz="2400" dirty="0" smtClean="0">
                <a:ea typeface="Majalla UI"/>
              </a:rPr>
              <a:t>القانوني .</a:t>
            </a:r>
          </a:p>
          <a:p>
            <a:pPr algn="r" rtl="1" eaLnBrk="1" hangingPunct="1">
              <a:buNone/>
            </a:pPr>
            <a:r>
              <a:rPr lang="ar-SA" sz="2400" dirty="0" smtClean="0">
                <a:ea typeface="Majalla UI"/>
              </a:rPr>
              <a:t> </a:t>
            </a:r>
            <a:r>
              <a:rPr lang="ar-IQ" sz="2400" b="1" dirty="0" smtClean="0">
                <a:ea typeface="Majalla UI"/>
              </a:rPr>
              <a:t>2- حماية المصالح</a:t>
            </a:r>
            <a:r>
              <a:rPr lang="ar-SA" sz="2400" b="1" dirty="0" smtClean="0">
                <a:ea typeface="Majalla UI"/>
              </a:rPr>
              <a:t> : </a:t>
            </a:r>
            <a:r>
              <a:rPr lang="ar-SA" sz="2400" dirty="0" smtClean="0">
                <a:ea typeface="Majalla UI"/>
              </a:rPr>
              <a:t>بمعنى العمل من اجل تأمين مصالح دولته والدفاع عن مصالح رعاياها في خارج البلاد . </a:t>
            </a:r>
          </a:p>
          <a:p>
            <a:pPr algn="r" rtl="1" eaLnBrk="1" hangingPunct="1">
              <a:buNone/>
            </a:pPr>
            <a:r>
              <a:rPr lang="ar-IQ" sz="2400" b="1" dirty="0" smtClean="0">
                <a:ea typeface="Majalla UI"/>
              </a:rPr>
              <a:t> 3- التفاوض</a:t>
            </a:r>
            <a:r>
              <a:rPr lang="ar-SA" sz="2400" b="1" dirty="0" smtClean="0">
                <a:ea typeface="Majalla UI"/>
              </a:rPr>
              <a:t>: </a:t>
            </a:r>
            <a:r>
              <a:rPr lang="ar-SA" sz="2400" dirty="0" smtClean="0">
                <a:ea typeface="Majalla UI"/>
              </a:rPr>
              <a:t>مع الإطراف الدولية الأخرى للوصول إلى أفضل السبل في تنفيذ سياسات بلاده.</a:t>
            </a:r>
            <a:r>
              <a:rPr lang="ar-SA" sz="2400" b="1" dirty="0" smtClean="0">
                <a:ea typeface="Majalla UI"/>
              </a:rPr>
              <a:t>          </a:t>
            </a:r>
          </a:p>
          <a:p>
            <a:pPr algn="r" rtl="1" eaLnBrk="1" hangingPunct="1"/>
            <a:endParaRPr lang="ar-IQ" sz="2000" dirty="0" smtClean="0">
              <a:ea typeface="Majalla UI"/>
            </a:endParaRPr>
          </a:p>
        </p:txBody>
      </p:sp>
      <p:sp>
        <p:nvSpPr>
          <p:cNvPr id="40962" name="Date Placeholder 3"/>
          <p:cNvSpPr>
            <a:spLocks noGrp="1"/>
          </p:cNvSpPr>
          <p:nvPr>
            <p:ph type="dt" sz="quarter" idx="10"/>
          </p:nvPr>
        </p:nvSpPr>
        <p:spPr/>
        <p:txBody>
          <a:bodyPr/>
          <a:lstStyle/>
          <a:p>
            <a:pPr>
              <a:defRPr/>
            </a:pPr>
            <a:fld id="{2C744C3B-28D6-4826-8E4C-6468B6CC20C5}" type="datetime1">
              <a:rPr lang="en-US"/>
              <a:pPr>
                <a:defRPr/>
              </a:pPr>
              <a:t>9/8/2022</a:t>
            </a:fld>
            <a:endParaRPr lang="en-US"/>
          </a:p>
        </p:txBody>
      </p:sp>
      <p:sp>
        <p:nvSpPr>
          <p:cNvPr id="409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8C1CF5A-5DDA-43AD-84AA-805C5EFFA743}" type="slidenum">
              <a:rPr lang="ar-SA" sz="1200">
                <a:solidFill>
                  <a:schemeClr val="tx2">
                    <a:shade val="90000"/>
                  </a:schemeClr>
                </a:solidFill>
                <a:latin typeface="Arial" charset="0"/>
                <a:cs typeface="Arial" charset="0"/>
              </a:rPr>
              <a:pPr algn="r">
                <a:defRPr/>
              </a:pPr>
              <a:t>39</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769D483C-A2C1-49AB-B86F-21871DEF43F4}" type="slidenum">
              <a:rPr lang="ar-SA"/>
              <a:pPr>
                <a:defRPr/>
              </a:pPr>
              <a:t>4</a:t>
            </a:fld>
            <a:endParaRPr lang="en-US"/>
          </a:p>
        </p:txBody>
      </p:sp>
      <p:sp>
        <p:nvSpPr>
          <p:cNvPr id="8194" name="Rectangle 2"/>
          <p:cNvSpPr>
            <a:spLocks noGrp="1" noChangeArrowheads="1"/>
          </p:cNvSpPr>
          <p:nvPr>
            <p:ph type="title"/>
          </p:nvPr>
        </p:nvSpPr>
        <p:spPr>
          <a:xfrm>
            <a:off x="0" y="357188"/>
            <a:ext cx="9144000" cy="911225"/>
          </a:xfrm>
        </p:spPr>
        <p:txBody>
          <a:bodyPr/>
          <a:lstStyle/>
          <a:p>
            <a:pPr algn="ctr" rtl="1" eaLnBrk="1" hangingPunct="1"/>
            <a:r>
              <a:rPr lang="ar-SA" dirty="0" smtClean="0"/>
              <a:t>مفردات المادة </a:t>
            </a:r>
            <a:endParaRPr lang="en-US" dirty="0" smtClean="0"/>
          </a:p>
        </p:txBody>
      </p:sp>
      <p:sp>
        <p:nvSpPr>
          <p:cNvPr id="8195" name="Rectangle 3"/>
          <p:cNvSpPr>
            <a:spLocks noGrp="1" noChangeArrowheads="1"/>
          </p:cNvSpPr>
          <p:nvPr>
            <p:ph idx="1"/>
          </p:nvPr>
        </p:nvSpPr>
        <p:spPr>
          <a:xfrm>
            <a:off x="457200" y="1785926"/>
            <a:ext cx="8362950" cy="5184775"/>
          </a:xfrm>
        </p:spPr>
        <p:txBody>
          <a:bodyPr/>
          <a:lstStyle/>
          <a:p>
            <a:pPr algn="ctr" rtl="1" eaLnBrk="1" hangingPunct="1">
              <a:lnSpc>
                <a:spcPct val="90000"/>
              </a:lnSpc>
            </a:pPr>
            <a:r>
              <a:rPr lang="ar-IQ" sz="2400" b="1" u="sng" dirty="0" smtClean="0">
                <a:ea typeface="Majalla UI"/>
              </a:rPr>
              <a:t>الأسبوع الأول </a:t>
            </a:r>
          </a:p>
          <a:p>
            <a:pPr algn="r" rtl="1" eaLnBrk="1" hangingPunct="1">
              <a:lnSpc>
                <a:spcPct val="90000"/>
              </a:lnSpc>
              <a:buFont typeface="Wingdings" pitchFamily="2" charset="2"/>
              <a:buChar char="ü"/>
            </a:pPr>
            <a:r>
              <a:rPr lang="ar-IQ" sz="2400" dirty="0" smtClean="0">
                <a:ea typeface="Majalla UI"/>
              </a:rPr>
              <a:t>تاريخ الدبلوماسية  وتطورها .</a:t>
            </a:r>
          </a:p>
          <a:p>
            <a:pPr algn="r" rtl="1" eaLnBrk="1" hangingPunct="1">
              <a:lnSpc>
                <a:spcPct val="90000"/>
              </a:lnSpc>
              <a:buFont typeface="Wingdings" pitchFamily="2" charset="2"/>
              <a:buChar char="ü"/>
            </a:pPr>
            <a:r>
              <a:rPr lang="ar-IQ" sz="2400" dirty="0" smtClean="0">
                <a:ea typeface="Majalla UI"/>
              </a:rPr>
              <a:t>العصر اليوناني-العصر الروماني-العصر البيزنطي .</a:t>
            </a:r>
          </a:p>
          <a:p>
            <a:pPr algn="ctr" rtl="1" eaLnBrk="1" hangingPunct="1">
              <a:lnSpc>
                <a:spcPct val="90000"/>
              </a:lnSpc>
            </a:pPr>
            <a:r>
              <a:rPr lang="ar-IQ" sz="2400" b="1" u="sng" dirty="0" smtClean="0">
                <a:ea typeface="Majalla UI"/>
              </a:rPr>
              <a:t>الأسبوع الثاني</a:t>
            </a:r>
            <a:r>
              <a:rPr lang="ar-IQ" sz="2400" dirty="0" smtClean="0">
                <a:ea typeface="Majalla UI"/>
              </a:rPr>
              <a:t> </a:t>
            </a:r>
          </a:p>
          <a:p>
            <a:pPr algn="r" rtl="1" eaLnBrk="1" hangingPunct="1">
              <a:lnSpc>
                <a:spcPct val="90000"/>
              </a:lnSpc>
              <a:buFont typeface="Wingdings" pitchFamily="2" charset="2"/>
              <a:buChar char="ü"/>
            </a:pPr>
            <a:r>
              <a:rPr lang="ar-IQ" sz="2400" dirty="0" smtClean="0">
                <a:ea typeface="Majalla UI"/>
              </a:rPr>
              <a:t>الدبلوماسية عند المسلمين. </a:t>
            </a:r>
          </a:p>
          <a:p>
            <a:pPr algn="r" rtl="1" eaLnBrk="1" hangingPunct="1">
              <a:lnSpc>
                <a:spcPct val="90000"/>
              </a:lnSpc>
              <a:buFont typeface="Wingdings" pitchFamily="2" charset="2"/>
              <a:buChar char="ü"/>
            </a:pPr>
            <a:r>
              <a:rPr lang="ar-IQ" sz="2400" dirty="0" smtClean="0">
                <a:ea typeface="Majalla UI"/>
              </a:rPr>
              <a:t>مؤتمر فينا (1815).</a:t>
            </a:r>
          </a:p>
          <a:p>
            <a:pPr algn="r" rtl="1" eaLnBrk="1" hangingPunct="1">
              <a:lnSpc>
                <a:spcPct val="90000"/>
              </a:lnSpc>
              <a:buFont typeface="Wingdings" pitchFamily="2" charset="2"/>
              <a:buChar char="ü"/>
            </a:pPr>
            <a:r>
              <a:rPr lang="ar-IQ" sz="2400" dirty="0" smtClean="0">
                <a:ea typeface="Majalla UI"/>
              </a:rPr>
              <a:t>اتفاقية فينا (1961).</a:t>
            </a:r>
          </a:p>
          <a:p>
            <a:pPr algn="ctr" rtl="1" eaLnBrk="1" hangingPunct="1">
              <a:lnSpc>
                <a:spcPct val="90000"/>
              </a:lnSpc>
            </a:pPr>
            <a:r>
              <a:rPr lang="ar-IQ" sz="2400" b="1" u="sng" dirty="0" smtClean="0">
                <a:ea typeface="Majalla UI"/>
              </a:rPr>
              <a:t>الأسبوع الثالث</a:t>
            </a:r>
          </a:p>
          <a:p>
            <a:pPr algn="r" rtl="1" eaLnBrk="1" hangingPunct="1">
              <a:lnSpc>
                <a:spcPct val="90000"/>
              </a:lnSpc>
              <a:buFont typeface="Wingdings" pitchFamily="2" charset="2"/>
              <a:buChar char="ü"/>
            </a:pPr>
            <a:r>
              <a:rPr lang="ar-IQ" sz="2400" dirty="0" smtClean="0">
                <a:ea typeface="Majalla UI"/>
              </a:rPr>
              <a:t>معاني الدبلوماسية .</a:t>
            </a:r>
          </a:p>
          <a:p>
            <a:pPr algn="r" rtl="1" eaLnBrk="1" hangingPunct="1">
              <a:lnSpc>
                <a:spcPct val="90000"/>
              </a:lnSpc>
              <a:buFont typeface="Wingdings" pitchFamily="2" charset="2"/>
              <a:buChar char="ü"/>
            </a:pPr>
            <a:r>
              <a:rPr lang="ar-IQ" sz="2400" dirty="0" smtClean="0">
                <a:ea typeface="Majalla UI"/>
              </a:rPr>
              <a:t>التعريف </a:t>
            </a:r>
            <a:r>
              <a:rPr lang="ar-IQ" sz="2400" dirty="0" err="1" smtClean="0">
                <a:ea typeface="Majalla UI"/>
              </a:rPr>
              <a:t>بها</a:t>
            </a:r>
            <a:r>
              <a:rPr lang="ar-IQ" sz="2400" dirty="0" smtClean="0">
                <a:ea typeface="Majalla UI"/>
              </a:rPr>
              <a:t> .</a:t>
            </a:r>
          </a:p>
          <a:p>
            <a:pPr algn="r" rtl="1" eaLnBrk="1" hangingPunct="1">
              <a:lnSpc>
                <a:spcPct val="90000"/>
              </a:lnSpc>
              <a:buFont typeface="Wingdings" pitchFamily="2" charset="2"/>
              <a:buChar char="ü"/>
            </a:pPr>
            <a:r>
              <a:rPr lang="ar-IQ" sz="2400" dirty="0" smtClean="0">
                <a:ea typeface="Majalla UI"/>
              </a:rPr>
              <a:t>الدبلوماسية الحديثة. </a:t>
            </a:r>
          </a:p>
          <a:p>
            <a:pPr algn="ctr" eaLnBrk="1" hangingPunct="1">
              <a:lnSpc>
                <a:spcPct val="90000"/>
              </a:lnSpc>
            </a:pPr>
            <a:endParaRPr lang="ar-IQ" sz="2400" dirty="0" smtClean="0">
              <a:ea typeface="Majalla UI"/>
            </a:endParaRPr>
          </a:p>
          <a:p>
            <a:pPr algn="ctr" eaLnBrk="1" hangingPunct="1">
              <a:lnSpc>
                <a:spcPct val="90000"/>
              </a:lnSpc>
            </a:pPr>
            <a:endParaRPr lang="ar-IQ" sz="2400" dirty="0" smtClean="0">
              <a:ea typeface="Majalla UI"/>
            </a:endParaRPr>
          </a:p>
          <a:p>
            <a:pPr algn="ctr" eaLnBrk="1" hangingPunct="1">
              <a:lnSpc>
                <a:spcPct val="90000"/>
              </a:lnSpc>
            </a:pPr>
            <a:endParaRPr lang="en-US" sz="2400" dirty="0" smtClean="0"/>
          </a:p>
        </p:txBody>
      </p:sp>
      <p:sp>
        <p:nvSpPr>
          <p:cNvPr id="5122" name="Date Placeholder 3"/>
          <p:cNvSpPr>
            <a:spLocks noGrp="1"/>
          </p:cNvSpPr>
          <p:nvPr>
            <p:ph type="dt" sz="quarter" idx="10"/>
          </p:nvPr>
        </p:nvSpPr>
        <p:spPr/>
        <p:txBody>
          <a:bodyPr/>
          <a:lstStyle/>
          <a:p>
            <a:pPr>
              <a:defRPr/>
            </a:pPr>
            <a:fld id="{63AF5EAF-D7C2-4859-A1CB-7D366CF7121E}" type="datetime1">
              <a:rPr lang="en-US"/>
              <a:pPr>
                <a:defRPr/>
              </a:pPr>
              <a:t>9/8/2022</a:t>
            </a:fld>
            <a:endParaRPr lang="en-US"/>
          </a:p>
        </p:txBody>
      </p:sp>
      <p:sp>
        <p:nvSpPr>
          <p:cNvPr id="51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2CEB8C1-3FED-4EE1-A59B-0BBC6FD01ABD}" type="slidenum">
              <a:rPr lang="ar-SA" sz="1200">
                <a:solidFill>
                  <a:schemeClr val="tx2">
                    <a:shade val="90000"/>
                  </a:schemeClr>
                </a:solidFill>
                <a:latin typeface="Arial" charset="0"/>
                <a:cs typeface="Arial" charset="0"/>
              </a:rPr>
              <a:pPr algn="r">
                <a:defRPr/>
              </a:pPr>
              <a:t>4</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17"/>
          <p:cNvSpPr>
            <a:spLocks noGrp="1"/>
          </p:cNvSpPr>
          <p:nvPr>
            <p:ph type="sldNum" sz="quarter" idx="12"/>
          </p:nvPr>
        </p:nvSpPr>
        <p:spPr/>
        <p:txBody>
          <a:bodyPr/>
          <a:lstStyle/>
          <a:p>
            <a:pPr>
              <a:defRPr/>
            </a:pPr>
            <a:fld id="{E854E2A7-5134-4C82-9298-29DFA0849207}" type="slidenum">
              <a:rPr lang="ar-SA"/>
              <a:pPr>
                <a:defRPr/>
              </a:pPr>
              <a:t>40</a:t>
            </a:fld>
            <a:endParaRPr lang="en-US"/>
          </a:p>
        </p:txBody>
      </p:sp>
      <p:sp>
        <p:nvSpPr>
          <p:cNvPr id="407555" name="Rectangle 3"/>
          <p:cNvSpPr>
            <a:spLocks noGrp="1" noChangeArrowheads="1"/>
          </p:cNvSpPr>
          <p:nvPr>
            <p:ph idx="4294967295"/>
          </p:nvPr>
        </p:nvSpPr>
        <p:spPr>
          <a:xfrm>
            <a:off x="468313" y="1196975"/>
            <a:ext cx="8229600" cy="4929188"/>
          </a:xfrm>
        </p:spPr>
        <p:txBody>
          <a:bodyPr/>
          <a:lstStyle/>
          <a:p>
            <a:pPr algn="r" rtl="1" eaLnBrk="1" hangingPunct="1"/>
            <a:r>
              <a:rPr lang="ar-IQ" sz="2800" dirty="0" smtClean="0">
                <a:ea typeface="Majalla UI"/>
              </a:rPr>
              <a:t>              </a:t>
            </a:r>
            <a:r>
              <a:rPr lang="ar-IQ" sz="2800" b="1" dirty="0" smtClean="0">
                <a:ea typeface="Majalla UI"/>
              </a:rPr>
              <a:t>   </a:t>
            </a:r>
            <a:r>
              <a:rPr lang="ar-SA" b="1" dirty="0" smtClean="0">
                <a:ea typeface="Majalla UI"/>
              </a:rPr>
              <a:t>ثانيا/</a:t>
            </a:r>
            <a:r>
              <a:rPr lang="ar-IQ" b="1" dirty="0" smtClean="0">
                <a:ea typeface="Majalla UI"/>
              </a:rPr>
              <a:t> وظائف البعثة </a:t>
            </a:r>
            <a:r>
              <a:rPr lang="ar-SA" b="1" dirty="0" smtClean="0">
                <a:ea typeface="Majalla UI"/>
              </a:rPr>
              <a:t>والمبعوث </a:t>
            </a:r>
            <a:r>
              <a:rPr lang="ar-IQ" b="1" dirty="0" smtClean="0">
                <a:ea typeface="Majalla UI"/>
              </a:rPr>
              <a:t>الدبلوماسي </a:t>
            </a:r>
          </a:p>
          <a:p>
            <a:pPr algn="r" rtl="1" eaLnBrk="1" hangingPunct="1"/>
            <a:r>
              <a:rPr lang="ar-IQ" sz="2400" dirty="0" smtClean="0">
                <a:ea typeface="Majalla UI"/>
              </a:rPr>
              <a:t>وفقا للمادة الثالثة من الاتفاقية </a:t>
            </a:r>
            <a:r>
              <a:rPr lang="ar-SA" sz="2400" dirty="0" smtClean="0">
                <a:ea typeface="Majalla UI"/>
              </a:rPr>
              <a:t>تتحدد أهم وظائف المبعوث الدبلوماسي  بما يلي </a:t>
            </a:r>
            <a:r>
              <a:rPr lang="ar-IQ" sz="2400" dirty="0" smtClean="0">
                <a:ea typeface="Majalla UI"/>
              </a:rPr>
              <a:t>:</a:t>
            </a:r>
          </a:p>
          <a:p>
            <a:pPr algn="r" rtl="1" eaLnBrk="1" hangingPunct="1">
              <a:buNone/>
            </a:pPr>
            <a:r>
              <a:rPr lang="ar-IQ" sz="2400" b="1" dirty="0" smtClean="0">
                <a:ea typeface="Majalla UI"/>
              </a:rPr>
              <a:t>4- الاستعلام والاستطلاع </a:t>
            </a:r>
            <a:r>
              <a:rPr lang="ar-SA" sz="2400" b="1" dirty="0" smtClean="0">
                <a:ea typeface="Majalla UI"/>
              </a:rPr>
              <a:t>وجمع </a:t>
            </a:r>
            <a:r>
              <a:rPr lang="en-US" sz="2400" dirty="0" smtClean="0"/>
              <a:t> </a:t>
            </a:r>
            <a:r>
              <a:rPr lang="ar-SA" sz="2400" b="1" dirty="0" smtClean="0">
                <a:ea typeface="Majalla UI"/>
              </a:rPr>
              <a:t>المعلومات </a:t>
            </a:r>
            <a:r>
              <a:rPr lang="ar-IQ" sz="2400" b="1" dirty="0" smtClean="0">
                <a:ea typeface="Majalla UI"/>
              </a:rPr>
              <a:t>:</a:t>
            </a:r>
            <a:r>
              <a:rPr lang="ar-SA" sz="2400" dirty="0" smtClean="0">
                <a:ea typeface="Majalla UI"/>
              </a:rPr>
              <a:t>ويعني </a:t>
            </a:r>
            <a:r>
              <a:rPr lang="ar-IQ" sz="2400" dirty="0" smtClean="0">
                <a:ea typeface="Majalla UI"/>
              </a:rPr>
              <a:t>(دراسة حياة الدولة-جمع المعلومات-تحليل المعلومات-تقييمها-تقرير مدى نجاح أو فشل السياسة الخارجية لدولته )</a:t>
            </a:r>
            <a:r>
              <a:rPr lang="en-US" sz="2400" dirty="0" smtClean="0"/>
              <a:t> </a:t>
            </a:r>
            <a:r>
              <a:rPr lang="ar-IQ" sz="2400" dirty="0" smtClean="0">
                <a:ea typeface="Majalla UI"/>
              </a:rPr>
              <a:t>يشير أرشيف وزارة الخارجية البريطانية إلى إن هذه الدولة وفي إعقاب ثورتي مصدق في إيران عام 1951 ومصر عام 1952 ذات التوجهات الاشتراكية طلبت من سفرائها في المنطقة تقييم الأوضاع لما سيحدث مستقبلا فكتب سفير</a:t>
            </a:r>
            <a:r>
              <a:rPr lang="ar-SA" sz="2400" dirty="0" smtClean="0">
                <a:ea typeface="Majalla UI"/>
              </a:rPr>
              <a:t>ه</a:t>
            </a:r>
            <a:r>
              <a:rPr lang="ar-IQ" sz="2400" dirty="0" smtClean="0">
                <a:ea typeface="Majalla UI"/>
              </a:rPr>
              <a:t>ا في كابل بعدم حصول إي شيء في أفغانستان خلال العشر سنوات التالية وإذا ما حصل إي انقلاب فسيكون بت</a:t>
            </a:r>
            <a:r>
              <a:rPr lang="ar-SA" sz="2400" dirty="0" err="1" smtClean="0">
                <a:ea typeface="Majalla UI"/>
              </a:rPr>
              <a:t>دبير</a:t>
            </a:r>
            <a:r>
              <a:rPr lang="ar-IQ" sz="2400" dirty="0" smtClean="0">
                <a:ea typeface="Majalla UI"/>
              </a:rPr>
              <a:t> من احد أعضاء العائلة المالكة </a:t>
            </a:r>
            <a:r>
              <a:rPr lang="ar-SA" sz="2400" dirty="0" smtClean="0">
                <a:ea typeface="Majalla UI"/>
              </a:rPr>
              <a:t>،</a:t>
            </a:r>
            <a:r>
              <a:rPr lang="ar-IQ" sz="2400" dirty="0" smtClean="0">
                <a:ea typeface="Majalla UI"/>
              </a:rPr>
              <a:t> وفعلا </a:t>
            </a:r>
            <a:r>
              <a:rPr lang="ar-SA" sz="2400" dirty="0" smtClean="0">
                <a:ea typeface="Majalla UI"/>
              </a:rPr>
              <a:t>حصل مثل هذا الانقلاب </a:t>
            </a:r>
            <a:r>
              <a:rPr lang="ar-IQ" sz="2400" dirty="0" smtClean="0">
                <a:ea typeface="Majalla UI"/>
              </a:rPr>
              <a:t>في عام 1973 قاده محمد داوود ابن عم الملك</a:t>
            </a:r>
            <a:r>
              <a:rPr lang="ar-SA" sz="2400" dirty="0" smtClean="0">
                <a:ea typeface="Majalla UI"/>
              </a:rPr>
              <a:t> المخلوع .</a:t>
            </a:r>
            <a:endParaRPr lang="ar-IQ" sz="2400" dirty="0" smtClean="0">
              <a:ea typeface="Majalla UI"/>
            </a:endParaRPr>
          </a:p>
        </p:txBody>
      </p:sp>
      <p:sp>
        <p:nvSpPr>
          <p:cNvPr id="40962"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2C744C3B-28D6-4826-8E4C-6468B6CC20C5}"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409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937E3A8-E244-418A-AE46-4F4A24A0E0EC}" type="slidenum">
              <a:rPr lang="ar-SA" sz="1200">
                <a:solidFill>
                  <a:schemeClr val="tx2">
                    <a:shade val="90000"/>
                  </a:schemeClr>
                </a:solidFill>
                <a:latin typeface="Arial" charset="0"/>
                <a:cs typeface="Arial" charset="0"/>
              </a:rPr>
              <a:pPr algn="r">
                <a:defRPr/>
              </a:pPr>
              <a:t>40</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267EED70-BC4B-4835-8FB5-0F00D9C502C5}" type="slidenum">
              <a:rPr lang="ar-SA"/>
              <a:pPr>
                <a:defRPr/>
              </a:pPr>
              <a:t>41</a:t>
            </a:fld>
            <a:endParaRPr lang="en-US"/>
          </a:p>
        </p:txBody>
      </p:sp>
      <p:sp>
        <p:nvSpPr>
          <p:cNvPr id="46082" name="Rectangle 2"/>
          <p:cNvSpPr>
            <a:spLocks noGrp="1" noChangeArrowheads="1"/>
          </p:cNvSpPr>
          <p:nvPr>
            <p:ph type="title"/>
          </p:nvPr>
        </p:nvSpPr>
        <p:spPr>
          <a:xfrm>
            <a:off x="539750" y="-26988"/>
            <a:ext cx="8229600" cy="1417638"/>
          </a:xfrm>
        </p:spPr>
        <p:txBody>
          <a:bodyPr/>
          <a:lstStyle/>
          <a:p>
            <a:pPr algn="ctr" rtl="1" eaLnBrk="1" hangingPunct="1"/>
            <a:r>
              <a:rPr lang="ar-IQ" sz="2800" dirty="0" smtClean="0"/>
              <a:t>العمل الدبلوماسي</a:t>
            </a:r>
            <a:endParaRPr lang="en-US" sz="2800" dirty="0" smtClean="0"/>
          </a:p>
        </p:txBody>
      </p:sp>
      <p:sp>
        <p:nvSpPr>
          <p:cNvPr id="46083" name="Rectangle 3"/>
          <p:cNvSpPr>
            <a:spLocks noGrp="1" noChangeArrowheads="1"/>
          </p:cNvSpPr>
          <p:nvPr>
            <p:ph idx="1"/>
          </p:nvPr>
        </p:nvSpPr>
        <p:spPr>
          <a:xfrm>
            <a:off x="468313" y="1700213"/>
            <a:ext cx="8229600" cy="4929187"/>
          </a:xfrm>
        </p:spPr>
        <p:txBody>
          <a:bodyPr/>
          <a:lstStyle/>
          <a:p>
            <a:pPr algn="r" rtl="1" eaLnBrk="1" hangingPunct="1">
              <a:lnSpc>
                <a:spcPct val="90000"/>
              </a:lnSpc>
            </a:pPr>
            <a:r>
              <a:rPr lang="ar-SA" sz="2800" b="1" dirty="0" smtClean="0">
                <a:ea typeface="Majalla UI"/>
              </a:rPr>
              <a:t>ثانيا/</a:t>
            </a:r>
            <a:r>
              <a:rPr lang="ar-IQ" sz="2800" b="1" dirty="0" smtClean="0">
                <a:ea typeface="Majalla UI"/>
              </a:rPr>
              <a:t> وظائف البعثة </a:t>
            </a:r>
            <a:r>
              <a:rPr lang="ar-SA" sz="2800" b="1" dirty="0" smtClean="0">
                <a:ea typeface="Majalla UI"/>
              </a:rPr>
              <a:t>والمبعوث </a:t>
            </a:r>
            <a:r>
              <a:rPr lang="ar-IQ" sz="2800" b="1" dirty="0" smtClean="0">
                <a:ea typeface="Majalla UI"/>
              </a:rPr>
              <a:t>الدبلوماسي </a:t>
            </a:r>
            <a:endParaRPr lang="ar-SA" sz="2800" b="1" dirty="0" smtClean="0">
              <a:ea typeface="Majalla UI"/>
            </a:endParaRPr>
          </a:p>
          <a:p>
            <a:pPr algn="r" rtl="1" eaLnBrk="1" hangingPunct="1">
              <a:lnSpc>
                <a:spcPct val="90000"/>
              </a:lnSpc>
            </a:pPr>
            <a:r>
              <a:rPr lang="ar-IQ" sz="2400" dirty="0" smtClean="0">
                <a:ea typeface="Majalla UI"/>
              </a:rPr>
              <a:t>وفقا للمادة الثالثة من الاتفاقية </a:t>
            </a:r>
            <a:r>
              <a:rPr lang="ar-SA" sz="2400" dirty="0" smtClean="0">
                <a:ea typeface="Majalla UI"/>
              </a:rPr>
              <a:t>تتحدد أهم وظائف المبعوث الدبلوماسي  بما يلي </a:t>
            </a:r>
            <a:r>
              <a:rPr lang="ar-IQ" sz="2400" dirty="0" smtClean="0">
                <a:ea typeface="Majalla UI"/>
              </a:rPr>
              <a:t>:</a:t>
            </a:r>
            <a:endParaRPr lang="ar-IQ" sz="2800" b="1" dirty="0" smtClean="0">
              <a:ea typeface="Majalla UI"/>
            </a:endParaRPr>
          </a:p>
          <a:p>
            <a:pPr algn="r" rtl="1" eaLnBrk="1" hangingPunct="1">
              <a:lnSpc>
                <a:spcPct val="90000"/>
              </a:lnSpc>
              <a:buNone/>
            </a:pPr>
            <a:r>
              <a:rPr lang="ar-IQ" sz="2400" b="1" dirty="0" smtClean="0">
                <a:ea typeface="Majalla UI"/>
              </a:rPr>
              <a:t>5-تعزيز العلاقات الودية</a:t>
            </a:r>
            <a:r>
              <a:rPr lang="ar-SA" sz="2400" b="1" dirty="0" smtClean="0">
                <a:ea typeface="Majalla UI"/>
              </a:rPr>
              <a:t> بين الدول </a:t>
            </a:r>
          </a:p>
          <a:p>
            <a:pPr algn="r" rtl="1" eaLnBrk="1" hangingPunct="1">
              <a:lnSpc>
                <a:spcPct val="90000"/>
              </a:lnSpc>
              <a:buNone/>
            </a:pPr>
            <a:r>
              <a:rPr lang="ar-IQ" sz="2400" b="1" dirty="0" smtClean="0">
                <a:ea typeface="Majalla UI"/>
              </a:rPr>
              <a:t>6- إنماء العلاقات غير السياسية</a:t>
            </a:r>
            <a:endParaRPr lang="ar-SA" sz="2400" b="1" dirty="0" smtClean="0">
              <a:ea typeface="Majalla UI"/>
            </a:endParaRPr>
          </a:p>
          <a:p>
            <a:pPr algn="r" rtl="1" eaLnBrk="1" hangingPunct="1">
              <a:lnSpc>
                <a:spcPct val="90000"/>
              </a:lnSpc>
              <a:buNone/>
            </a:pPr>
            <a:r>
              <a:rPr lang="ar-IQ" sz="2400" b="1" dirty="0" smtClean="0">
                <a:ea typeface="Majalla UI"/>
              </a:rPr>
              <a:t>7- أية وظيفة أخرى تقررها الدولة </a:t>
            </a:r>
            <a:r>
              <a:rPr lang="ar-IQ" sz="2400" dirty="0" smtClean="0">
                <a:ea typeface="Majalla UI"/>
              </a:rPr>
              <a:t>ومنها مثلا :</a:t>
            </a:r>
          </a:p>
          <a:p>
            <a:pPr algn="r" rtl="1" eaLnBrk="1" hangingPunct="1">
              <a:lnSpc>
                <a:spcPct val="90000"/>
              </a:lnSpc>
              <a:buNone/>
            </a:pPr>
            <a:r>
              <a:rPr lang="en-US" sz="2400" dirty="0" smtClean="0"/>
              <a:t>A</a:t>
            </a:r>
            <a:r>
              <a:rPr lang="ar-IQ" sz="2400" dirty="0" smtClean="0">
                <a:ea typeface="Majalla UI"/>
              </a:rPr>
              <a:t>- </a:t>
            </a:r>
            <a:r>
              <a:rPr lang="ar-SA" sz="2400" dirty="0" smtClean="0">
                <a:ea typeface="Majalla UI"/>
              </a:rPr>
              <a:t>القيام </a:t>
            </a:r>
            <a:r>
              <a:rPr lang="ar-IQ" sz="2400" dirty="0" smtClean="0">
                <a:ea typeface="Majalla UI"/>
              </a:rPr>
              <a:t>بالمهام القنصلية </a:t>
            </a:r>
            <a:r>
              <a:rPr lang="ar-SA" sz="2400" dirty="0" smtClean="0">
                <a:ea typeface="Majalla UI"/>
              </a:rPr>
              <a:t>بموجب </a:t>
            </a:r>
            <a:r>
              <a:rPr lang="ar-IQ" sz="2400" dirty="0" smtClean="0">
                <a:ea typeface="Majalla UI"/>
              </a:rPr>
              <a:t>(م3-2).</a:t>
            </a:r>
          </a:p>
          <a:p>
            <a:pPr algn="r" rtl="1" eaLnBrk="1" hangingPunct="1">
              <a:lnSpc>
                <a:spcPct val="90000"/>
              </a:lnSpc>
              <a:buNone/>
            </a:pPr>
            <a:r>
              <a:rPr lang="en-US" sz="2400" dirty="0" smtClean="0"/>
              <a:t>B</a:t>
            </a:r>
            <a:r>
              <a:rPr lang="ar-IQ" sz="2400" dirty="0" smtClean="0">
                <a:ea typeface="Majalla UI"/>
              </a:rPr>
              <a:t>- </a:t>
            </a:r>
            <a:r>
              <a:rPr lang="ar-SA" sz="2400" dirty="0" smtClean="0">
                <a:ea typeface="Majalla UI"/>
              </a:rPr>
              <a:t>التمثيل بالنيابة - </a:t>
            </a:r>
            <a:r>
              <a:rPr lang="ar-IQ" sz="2400" dirty="0" smtClean="0">
                <a:ea typeface="Majalla UI"/>
              </a:rPr>
              <a:t>رعاية مصالح دولة ثالثة قطعت علاقاتها مع الدولة المستقبلة (م45 </a:t>
            </a:r>
            <a:r>
              <a:rPr lang="ar-IQ" sz="2400" dirty="0" err="1" smtClean="0">
                <a:ea typeface="Majalla UI"/>
              </a:rPr>
              <a:t>ج</a:t>
            </a:r>
            <a:r>
              <a:rPr lang="ar-IQ" sz="2400" dirty="0" smtClean="0">
                <a:ea typeface="Majalla UI"/>
              </a:rPr>
              <a:t>).</a:t>
            </a:r>
          </a:p>
          <a:p>
            <a:pPr algn="r" rtl="1" eaLnBrk="1" hangingPunct="1">
              <a:lnSpc>
                <a:spcPct val="90000"/>
              </a:lnSpc>
              <a:buNone/>
            </a:pPr>
            <a:r>
              <a:rPr lang="en-US" sz="2400" dirty="0" smtClean="0"/>
              <a:t>C</a:t>
            </a:r>
            <a:r>
              <a:rPr lang="ar-IQ" sz="2400" dirty="0" smtClean="0">
                <a:ea typeface="Majalla UI"/>
              </a:rPr>
              <a:t>- </a:t>
            </a:r>
            <a:r>
              <a:rPr lang="ar-SA" sz="2400" dirty="0" smtClean="0">
                <a:ea typeface="Majalla UI"/>
              </a:rPr>
              <a:t>أو </a:t>
            </a:r>
            <a:r>
              <a:rPr lang="ar-IQ" sz="2400" dirty="0" smtClean="0">
                <a:ea typeface="Majalla UI"/>
              </a:rPr>
              <a:t>رعاية</a:t>
            </a:r>
            <a:r>
              <a:rPr lang="ar-SA" sz="2400" dirty="0" smtClean="0">
                <a:ea typeface="Majalla UI"/>
              </a:rPr>
              <a:t> </a:t>
            </a:r>
            <a:r>
              <a:rPr lang="ar-IQ" sz="2400" dirty="0" smtClean="0">
                <a:ea typeface="Majalla UI"/>
              </a:rPr>
              <a:t>مصالح دولة ثالثة ليس لها علاقات أصلا مع الدولة المستقبلة (م46) </a:t>
            </a:r>
            <a:r>
              <a:rPr lang="ar-SA" sz="2400" dirty="0" smtClean="0">
                <a:ea typeface="Majalla UI"/>
              </a:rPr>
              <a:t>التمثيل بالنيابة</a:t>
            </a:r>
            <a:r>
              <a:rPr lang="ar-IQ" sz="2400" dirty="0" smtClean="0">
                <a:ea typeface="Majalla UI"/>
              </a:rPr>
              <a:t>.</a:t>
            </a:r>
            <a:r>
              <a:rPr lang="ar-SA" sz="2400" dirty="0" smtClean="0">
                <a:ea typeface="Majalla UI"/>
              </a:rPr>
              <a:t> </a:t>
            </a:r>
          </a:p>
          <a:p>
            <a:pPr algn="r" rtl="1" eaLnBrk="1" hangingPunct="1">
              <a:lnSpc>
                <a:spcPct val="90000"/>
              </a:lnSpc>
              <a:buNone/>
            </a:pPr>
            <a:r>
              <a:rPr lang="en-US" sz="2400" dirty="0" smtClean="0"/>
              <a:t>D</a:t>
            </a:r>
            <a:r>
              <a:rPr lang="ar-SA" sz="2400" dirty="0" smtClean="0">
                <a:ea typeface="Majalla UI"/>
              </a:rPr>
              <a:t>- هناك من يضيف إليها المساعي الحميدة – الوساطة -التحقيق – التوفيق</a:t>
            </a:r>
            <a:r>
              <a:rPr lang="ar-IQ" sz="2400" dirty="0" smtClean="0">
                <a:ea typeface="Majalla UI"/>
              </a:rPr>
              <a:t>.</a:t>
            </a:r>
            <a:r>
              <a:rPr lang="ar-SA" sz="2400" dirty="0" smtClean="0">
                <a:ea typeface="Majalla UI"/>
              </a:rPr>
              <a:t> </a:t>
            </a:r>
          </a:p>
          <a:p>
            <a:pPr algn="r" rtl="1" eaLnBrk="1" hangingPunct="1">
              <a:lnSpc>
                <a:spcPct val="90000"/>
              </a:lnSpc>
            </a:pPr>
            <a:endParaRPr lang="ar-IQ" sz="2400" dirty="0" smtClean="0">
              <a:ea typeface="Majalla UI"/>
            </a:endParaRPr>
          </a:p>
        </p:txBody>
      </p:sp>
      <p:sp>
        <p:nvSpPr>
          <p:cNvPr id="41986" name="Date Placeholder 3"/>
          <p:cNvSpPr>
            <a:spLocks noGrp="1"/>
          </p:cNvSpPr>
          <p:nvPr>
            <p:ph type="dt" sz="quarter" idx="10"/>
          </p:nvPr>
        </p:nvSpPr>
        <p:spPr/>
        <p:txBody>
          <a:bodyPr/>
          <a:lstStyle/>
          <a:p>
            <a:pPr>
              <a:defRPr/>
            </a:pPr>
            <a:fld id="{E9D79CA3-642A-4F0B-94B8-81FA830D91A5}" type="datetime1">
              <a:rPr lang="en-US"/>
              <a:pPr>
                <a:defRPr/>
              </a:pPr>
              <a:t>9/8/2022</a:t>
            </a:fld>
            <a:endParaRPr lang="en-US"/>
          </a:p>
        </p:txBody>
      </p:sp>
      <p:sp>
        <p:nvSpPr>
          <p:cNvPr id="4198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8643029-A521-4B8F-A3B3-62B8013EA67B}" type="slidenum">
              <a:rPr lang="ar-SA" sz="1200">
                <a:solidFill>
                  <a:schemeClr val="tx2">
                    <a:shade val="90000"/>
                  </a:schemeClr>
                </a:solidFill>
                <a:latin typeface="Arial" charset="0"/>
                <a:cs typeface="Arial" charset="0"/>
              </a:rPr>
              <a:pPr algn="r">
                <a:defRPr/>
              </a:pPr>
              <a:t>41</a:t>
            </a:fld>
            <a:endParaRPr lang="en-US" sz="1200">
              <a:solidFill>
                <a:schemeClr val="tx2">
                  <a:shade val="90000"/>
                </a:schemeClr>
              </a:solidFill>
              <a:latin typeface="Arial" charset="0"/>
              <a:cs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840C05D-0B8C-4C94-BFA4-7C4C7F708902}" type="slidenum">
              <a:rPr lang="ar-SA"/>
              <a:pPr>
                <a:defRPr/>
              </a:pPr>
              <a:t>42</a:t>
            </a:fld>
            <a:endParaRPr lang="en-US"/>
          </a:p>
        </p:txBody>
      </p:sp>
      <p:sp>
        <p:nvSpPr>
          <p:cNvPr id="47106" name="Rectangle 2"/>
          <p:cNvSpPr>
            <a:spLocks noGrp="1" noChangeArrowheads="1"/>
          </p:cNvSpPr>
          <p:nvPr>
            <p:ph type="title"/>
          </p:nvPr>
        </p:nvSpPr>
        <p:spPr>
          <a:xfrm>
            <a:off x="468313" y="444486"/>
            <a:ext cx="8075612" cy="912812"/>
          </a:xfrm>
        </p:spPr>
        <p:txBody>
          <a:bodyPr/>
          <a:lstStyle/>
          <a:p>
            <a:pPr algn="ctr" rtl="1" eaLnBrk="1" hangingPunct="1"/>
            <a:r>
              <a:rPr lang="ar-SA" sz="3200" dirty="0" smtClean="0"/>
              <a:t>متطلبات الدبلوماسية الناجحة </a:t>
            </a:r>
            <a:endParaRPr lang="en-US" sz="3200" dirty="0" smtClean="0"/>
          </a:p>
        </p:txBody>
      </p:sp>
      <p:sp>
        <p:nvSpPr>
          <p:cNvPr id="47107" name="Rectangle 3"/>
          <p:cNvSpPr>
            <a:spLocks noGrp="1" noChangeArrowheads="1"/>
          </p:cNvSpPr>
          <p:nvPr>
            <p:ph idx="1"/>
          </p:nvPr>
        </p:nvSpPr>
        <p:spPr/>
        <p:txBody>
          <a:bodyPr/>
          <a:lstStyle/>
          <a:p>
            <a:pPr algn="r" rtl="1" eaLnBrk="1" hangingPunct="1"/>
            <a:r>
              <a:rPr lang="ar-SA" dirty="0" smtClean="0">
                <a:ea typeface="Majalla UI"/>
              </a:rPr>
              <a:t>التأكيد على الجانب الوظيفي من متطلبات النجاح</a:t>
            </a:r>
            <a:r>
              <a:rPr lang="en-US" dirty="0" smtClean="0">
                <a:ea typeface="Majalla UI"/>
              </a:rPr>
              <a:t>.</a:t>
            </a:r>
            <a:r>
              <a:rPr lang="ar-SA" dirty="0" smtClean="0">
                <a:ea typeface="Majalla UI"/>
              </a:rPr>
              <a:t> </a:t>
            </a:r>
          </a:p>
          <a:p>
            <a:pPr algn="r" rtl="1" eaLnBrk="1" hangingPunct="1"/>
            <a:r>
              <a:rPr lang="ar-SA" dirty="0" smtClean="0">
                <a:ea typeface="Majalla UI"/>
              </a:rPr>
              <a:t>إلمام الدبلوماسي بتاريخ وحضارة البلد المرسل إليه وعاداته</a:t>
            </a:r>
            <a:r>
              <a:rPr lang="en-US" dirty="0" smtClean="0">
                <a:ea typeface="Majalla UI"/>
              </a:rPr>
              <a:t>.</a:t>
            </a:r>
            <a:r>
              <a:rPr lang="ar-SA" dirty="0" smtClean="0">
                <a:ea typeface="Majalla UI"/>
              </a:rPr>
              <a:t> </a:t>
            </a:r>
          </a:p>
          <a:p>
            <a:pPr algn="r" rtl="1" eaLnBrk="1" hangingPunct="1"/>
            <a:r>
              <a:rPr lang="ar-SA" dirty="0" smtClean="0">
                <a:ea typeface="Majalla UI"/>
              </a:rPr>
              <a:t>الإلمام بالعلاقات الودية والقوى المحركة لها والمؤثرة فيها</a:t>
            </a:r>
            <a:r>
              <a:rPr lang="en-US" dirty="0" smtClean="0">
                <a:ea typeface="Majalla UI"/>
              </a:rPr>
              <a:t>.</a:t>
            </a:r>
            <a:r>
              <a:rPr lang="ar-SA" dirty="0" smtClean="0">
                <a:ea typeface="Majalla UI"/>
              </a:rPr>
              <a:t> </a:t>
            </a:r>
          </a:p>
          <a:p>
            <a:pPr algn="r" rtl="1" eaLnBrk="1" hangingPunct="1"/>
            <a:r>
              <a:rPr lang="ar-SA" dirty="0" smtClean="0">
                <a:ea typeface="Majalla UI"/>
              </a:rPr>
              <a:t>إن يأتمر بأوامر وتعليمات دولته وتنفيذها</a:t>
            </a:r>
            <a:r>
              <a:rPr lang="en-US" dirty="0" smtClean="0">
                <a:ea typeface="Majalla UI"/>
              </a:rPr>
              <a:t>.</a:t>
            </a:r>
            <a:r>
              <a:rPr lang="ar-SA" dirty="0" smtClean="0">
                <a:ea typeface="Majalla UI"/>
              </a:rPr>
              <a:t> </a:t>
            </a:r>
          </a:p>
          <a:p>
            <a:pPr algn="r" rtl="1" eaLnBrk="1" hangingPunct="1"/>
            <a:r>
              <a:rPr lang="ar-SA" dirty="0" smtClean="0">
                <a:ea typeface="Majalla UI"/>
              </a:rPr>
              <a:t>إن لا يتصرف الدبلوماسي بناءا على قناعاته ورؤيته الشخصية المسبقة</a:t>
            </a:r>
            <a:r>
              <a:rPr lang="en-US" dirty="0" smtClean="0">
                <a:ea typeface="Majalla UI"/>
              </a:rPr>
              <a:t>.</a:t>
            </a:r>
            <a:r>
              <a:rPr lang="ar-SA" dirty="0" smtClean="0">
                <a:ea typeface="Majalla UI"/>
              </a:rPr>
              <a:t> </a:t>
            </a:r>
          </a:p>
          <a:p>
            <a:pPr algn="r" rtl="1" eaLnBrk="1" hangingPunct="1"/>
            <a:r>
              <a:rPr lang="ar-SA" dirty="0" smtClean="0">
                <a:ea typeface="Majalla UI"/>
              </a:rPr>
              <a:t>إن يتعاطف مع البلد المرسل إليه ويحترم قيم شعبه</a:t>
            </a:r>
            <a:r>
              <a:rPr lang="en-US" dirty="0" smtClean="0">
                <a:ea typeface="Majalla UI"/>
              </a:rPr>
              <a:t>.</a:t>
            </a:r>
            <a:r>
              <a:rPr lang="ar-SA" dirty="0" smtClean="0">
                <a:ea typeface="Majalla UI"/>
              </a:rPr>
              <a:t>  </a:t>
            </a:r>
          </a:p>
          <a:p>
            <a:pPr algn="r" rtl="1" eaLnBrk="1" hangingPunct="1"/>
            <a:r>
              <a:rPr lang="ar-SA" dirty="0" smtClean="0">
                <a:cs typeface="Arial" pitchFamily="34" charset="0"/>
              </a:rPr>
              <a:t>مع ضرورة وجود صفات شخصية مثل :الصدق</a:t>
            </a:r>
            <a:r>
              <a:rPr lang="en-US" dirty="0" smtClean="0">
                <a:cs typeface="Arial" pitchFamily="34" charset="0"/>
              </a:rPr>
              <a:t>-</a:t>
            </a:r>
            <a:r>
              <a:rPr lang="ar-SA" dirty="0" smtClean="0">
                <a:cs typeface="Arial" pitchFamily="34" charset="0"/>
              </a:rPr>
              <a:t>الدقة</a:t>
            </a:r>
            <a:r>
              <a:rPr lang="en-US" dirty="0" smtClean="0">
                <a:cs typeface="Arial" pitchFamily="34" charset="0"/>
              </a:rPr>
              <a:t>-</a:t>
            </a:r>
            <a:r>
              <a:rPr lang="ar-SA" dirty="0" smtClean="0">
                <a:cs typeface="Arial" pitchFamily="34" charset="0"/>
              </a:rPr>
              <a:t>الهدوء-الحلم-الصبر </a:t>
            </a:r>
            <a:r>
              <a:rPr lang="en-US" dirty="0" smtClean="0">
                <a:cs typeface="Arial" pitchFamily="34" charset="0"/>
              </a:rPr>
              <a:t>–</a:t>
            </a:r>
            <a:r>
              <a:rPr lang="ar-SA" dirty="0" smtClean="0">
                <a:cs typeface="Arial" pitchFamily="34" charset="0"/>
              </a:rPr>
              <a:t>التواضع</a:t>
            </a:r>
            <a:r>
              <a:rPr lang="en-US" dirty="0" smtClean="0">
                <a:cs typeface="Arial" pitchFamily="34" charset="0"/>
              </a:rPr>
              <a:t>-</a:t>
            </a:r>
            <a:r>
              <a:rPr lang="ar-SA" dirty="0" smtClean="0">
                <a:cs typeface="Arial" pitchFamily="34" charset="0"/>
              </a:rPr>
              <a:t>الولاء .</a:t>
            </a:r>
            <a:endParaRPr lang="en-US" dirty="0" smtClean="0">
              <a:cs typeface="Arial" pitchFamily="34" charset="0"/>
            </a:endParaRPr>
          </a:p>
        </p:txBody>
      </p:sp>
      <p:sp>
        <p:nvSpPr>
          <p:cNvPr id="43010" name="Date Placeholder 3"/>
          <p:cNvSpPr>
            <a:spLocks noGrp="1"/>
          </p:cNvSpPr>
          <p:nvPr>
            <p:ph type="dt" sz="quarter" idx="10"/>
          </p:nvPr>
        </p:nvSpPr>
        <p:spPr/>
        <p:txBody>
          <a:bodyPr/>
          <a:lstStyle/>
          <a:p>
            <a:pPr>
              <a:defRPr/>
            </a:pPr>
            <a:fld id="{CEF0C14C-495D-4D55-AAA1-A512BE5D0313}" type="datetime1">
              <a:rPr lang="en-US"/>
              <a:pPr>
                <a:defRPr/>
              </a:pPr>
              <a:t>9/8/2022</a:t>
            </a:fld>
            <a:endParaRPr lang="en-US"/>
          </a:p>
        </p:txBody>
      </p:sp>
      <p:sp>
        <p:nvSpPr>
          <p:cNvPr id="4301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6A2BC25-F9FE-4F92-BEF2-E5720F4C9C64}" type="slidenum">
              <a:rPr lang="ar-SA" sz="1200">
                <a:solidFill>
                  <a:schemeClr val="tx2">
                    <a:shade val="90000"/>
                  </a:schemeClr>
                </a:solidFill>
                <a:latin typeface="Arial" charset="0"/>
                <a:cs typeface="Arial" charset="0"/>
              </a:rPr>
              <a:pPr algn="r">
                <a:defRPr/>
              </a:pPr>
              <a:t>42</a:t>
            </a:fld>
            <a:endParaRPr lang="en-US" sz="1200">
              <a:solidFill>
                <a:schemeClr val="tx2">
                  <a:shade val="90000"/>
                </a:schemeClr>
              </a:solidFill>
              <a:latin typeface="Arial" charset="0"/>
              <a:cs typeface="Arial" charset="0"/>
            </a:endParaRPr>
          </a:p>
        </p:txBody>
      </p:sp>
      <p:sp>
        <p:nvSpPr>
          <p:cNvPr id="47110" name="AutoShape 15"/>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DC11579-FF57-454D-B212-2E63272A2AC8}" type="slidenum">
              <a:rPr lang="ar-SA"/>
              <a:pPr>
                <a:defRPr/>
              </a:pPr>
              <a:t>43</a:t>
            </a:fld>
            <a:endParaRPr lang="en-US"/>
          </a:p>
        </p:txBody>
      </p:sp>
      <p:sp>
        <p:nvSpPr>
          <p:cNvPr id="48130" name="Rectangle 2"/>
          <p:cNvSpPr>
            <a:spLocks noGrp="1" noChangeArrowheads="1"/>
          </p:cNvSpPr>
          <p:nvPr>
            <p:ph type="title"/>
          </p:nvPr>
        </p:nvSpPr>
        <p:spPr>
          <a:xfrm>
            <a:off x="588963" y="188913"/>
            <a:ext cx="8077200" cy="912812"/>
          </a:xfrm>
        </p:spPr>
        <p:txBody>
          <a:bodyPr/>
          <a:lstStyle/>
          <a:p>
            <a:pPr algn="ctr" rtl="1" eaLnBrk="1" hangingPunct="1"/>
            <a:r>
              <a:rPr lang="ar-SA" sz="3200" dirty="0" smtClean="0"/>
              <a:t>ف /الرابع  /إقامة العلا قات الدبلوماسية </a:t>
            </a:r>
            <a:endParaRPr lang="en-US" sz="3200" dirty="0" smtClean="0"/>
          </a:p>
        </p:txBody>
      </p:sp>
      <p:sp>
        <p:nvSpPr>
          <p:cNvPr id="48131" name="Rectangle 3"/>
          <p:cNvSpPr>
            <a:spLocks noGrp="1" noChangeArrowheads="1"/>
          </p:cNvSpPr>
          <p:nvPr>
            <p:ph idx="1"/>
          </p:nvPr>
        </p:nvSpPr>
        <p:spPr>
          <a:xfrm>
            <a:off x="468313" y="1196975"/>
            <a:ext cx="8229600" cy="4389438"/>
          </a:xfrm>
        </p:spPr>
        <p:txBody>
          <a:bodyPr/>
          <a:lstStyle/>
          <a:p>
            <a:pPr algn="r" rtl="1" eaLnBrk="1" hangingPunct="1">
              <a:lnSpc>
                <a:spcPct val="80000"/>
              </a:lnSpc>
            </a:pPr>
            <a:r>
              <a:rPr lang="ar-SA" sz="2400" b="1" dirty="0" smtClean="0">
                <a:ea typeface="Majalla UI"/>
              </a:rPr>
              <a:t>لا بد مراعاة الخطوات والنقاط التالية عند إقامة العلاقات لأول مرة  </a:t>
            </a:r>
          </a:p>
          <a:p>
            <a:pPr algn="r" rtl="1" eaLnBrk="1" hangingPunct="1">
              <a:lnSpc>
                <a:spcPct val="80000"/>
              </a:lnSpc>
            </a:pPr>
            <a:r>
              <a:rPr lang="ar-SA" sz="2400" dirty="0" smtClean="0">
                <a:ea typeface="Majalla UI"/>
              </a:rPr>
              <a:t>أولا</a:t>
            </a:r>
            <a:r>
              <a:rPr lang="ar-IQ" sz="2400" dirty="0" smtClean="0">
                <a:ea typeface="Majalla UI"/>
              </a:rPr>
              <a:t>-</a:t>
            </a:r>
            <a:r>
              <a:rPr lang="ar-SA" sz="2400" dirty="0" smtClean="0">
                <a:ea typeface="Majalla UI"/>
              </a:rPr>
              <a:t>التأسيس</a:t>
            </a:r>
            <a:r>
              <a:rPr lang="ar-IQ" sz="2400" dirty="0" smtClean="0">
                <a:ea typeface="Majalla UI"/>
              </a:rPr>
              <a:t>:</a:t>
            </a:r>
            <a:r>
              <a:rPr lang="ar-SA" sz="2400" dirty="0" smtClean="0">
                <a:ea typeface="Majalla UI"/>
              </a:rPr>
              <a:t> </a:t>
            </a:r>
          </a:p>
          <a:p>
            <a:pPr algn="r" rtl="1" eaLnBrk="1" hangingPunct="1">
              <a:lnSpc>
                <a:spcPct val="80000"/>
              </a:lnSpc>
              <a:buNone/>
            </a:pPr>
            <a:r>
              <a:rPr lang="ar-SA" sz="2400" dirty="0" smtClean="0">
                <a:ea typeface="Majalla UI"/>
              </a:rPr>
              <a:t>1- تسبق عملية  تأسيس البعثة أي (مرحلة التأسيس ) نقطتان </a:t>
            </a:r>
            <a:r>
              <a:rPr lang="ar-IQ" sz="2400" dirty="0" smtClean="0">
                <a:ea typeface="Majalla UI"/>
              </a:rPr>
              <a:t>: (</a:t>
            </a:r>
            <a:r>
              <a:rPr lang="ar-SA" sz="2400" dirty="0" smtClean="0">
                <a:ea typeface="Majalla UI"/>
              </a:rPr>
              <a:t>الرغبة المشتركة – المفاوضات</a:t>
            </a:r>
            <a:r>
              <a:rPr lang="ar-IQ" sz="2400" dirty="0" smtClean="0">
                <a:ea typeface="Majalla UI"/>
              </a:rPr>
              <a:t>).</a:t>
            </a:r>
            <a:endParaRPr lang="ar-SA" sz="2400" dirty="0" smtClean="0">
              <a:ea typeface="Majalla UI"/>
            </a:endParaRPr>
          </a:p>
          <a:p>
            <a:pPr algn="r" rtl="1" eaLnBrk="1" hangingPunct="1">
              <a:lnSpc>
                <a:spcPct val="80000"/>
              </a:lnSpc>
              <a:buNone/>
            </a:pPr>
            <a:r>
              <a:rPr lang="ar-SA" sz="2400" dirty="0" smtClean="0">
                <a:ea typeface="Majalla UI"/>
              </a:rPr>
              <a:t>2- قرار التأسيس يبنى على الإرادة الحرة ويستهدف(الرضا المتبادل</a:t>
            </a:r>
            <a:r>
              <a:rPr lang="ar-IQ" sz="2400" dirty="0" smtClean="0">
                <a:ea typeface="Majalla UI"/>
              </a:rPr>
              <a:t>-</a:t>
            </a:r>
            <a:r>
              <a:rPr lang="ar-SA" sz="2400" dirty="0" smtClean="0">
                <a:ea typeface="Majalla UI"/>
              </a:rPr>
              <a:t>الاتفاق</a:t>
            </a:r>
            <a:r>
              <a:rPr lang="ar-IQ" sz="2400" dirty="0" smtClean="0">
                <a:ea typeface="Majalla UI"/>
              </a:rPr>
              <a:t>-</a:t>
            </a:r>
            <a:r>
              <a:rPr lang="ar-SA" sz="2400" dirty="0" smtClean="0">
                <a:ea typeface="Majalla UI"/>
              </a:rPr>
              <a:t>التنفيذ المشترك</a:t>
            </a:r>
            <a:r>
              <a:rPr lang="ar-IQ" sz="2400" dirty="0" smtClean="0">
                <a:ea typeface="Majalla UI"/>
              </a:rPr>
              <a:t> </a:t>
            </a:r>
            <a:r>
              <a:rPr lang="ar-SA" sz="2400" dirty="0" smtClean="0">
                <a:ea typeface="Majalla UI"/>
              </a:rPr>
              <a:t>)ويرفض حق التمثيل المبني على الإرادة المنفردة</a:t>
            </a:r>
            <a:r>
              <a:rPr lang="ar-IQ" sz="2400" dirty="0" smtClean="0">
                <a:ea typeface="Majalla UI"/>
              </a:rPr>
              <a:t>.</a:t>
            </a:r>
            <a:r>
              <a:rPr lang="ar-SA" sz="2400" dirty="0" smtClean="0">
                <a:ea typeface="Majalla UI"/>
              </a:rPr>
              <a:t> </a:t>
            </a:r>
          </a:p>
          <a:p>
            <a:pPr algn="r" rtl="1" eaLnBrk="1" hangingPunct="1">
              <a:lnSpc>
                <a:spcPct val="80000"/>
              </a:lnSpc>
              <a:buNone/>
            </a:pPr>
            <a:r>
              <a:rPr lang="ar-SA" sz="2400" dirty="0" smtClean="0">
                <a:ea typeface="Majalla UI"/>
              </a:rPr>
              <a:t>3-(البعثة هي جهاز من أجهزة الدولة الرسمية )</a:t>
            </a:r>
            <a:r>
              <a:rPr lang="ar-IQ" sz="2400" dirty="0" smtClean="0">
                <a:ea typeface="Majalla UI"/>
              </a:rPr>
              <a:t>عادة تؤسس في عاصمة الدولة المستقبلة وفي حالات قليلة تختلف العاصمة الإدارية عن العاصمة الدبلوماسية (مثال الرياض وجدة في السعودية).</a:t>
            </a:r>
            <a:endParaRPr lang="ar-SA" sz="2400" dirty="0" smtClean="0">
              <a:ea typeface="Majalla UI"/>
            </a:endParaRPr>
          </a:p>
          <a:p>
            <a:pPr algn="r" rtl="1" eaLnBrk="1" hangingPunct="1">
              <a:lnSpc>
                <a:spcPct val="80000"/>
              </a:lnSpc>
              <a:buNone/>
            </a:pPr>
            <a:r>
              <a:rPr lang="ar-SA" sz="2400" dirty="0" smtClean="0">
                <a:ea typeface="Majalla UI"/>
              </a:rPr>
              <a:t>4- التمييز بين البعثة الدبلوماسية والمبعوث الدبلوماسي</a:t>
            </a:r>
            <a:r>
              <a:rPr lang="ar-IQ" sz="2400" dirty="0" smtClean="0">
                <a:ea typeface="Majalla UI"/>
              </a:rPr>
              <a:t>:</a:t>
            </a:r>
            <a:endParaRPr lang="ar-SA" sz="2400" dirty="0" smtClean="0">
              <a:ea typeface="Majalla UI"/>
            </a:endParaRPr>
          </a:p>
          <a:p>
            <a:pPr algn="r" rtl="1" eaLnBrk="1" hangingPunct="1">
              <a:lnSpc>
                <a:spcPct val="80000"/>
              </a:lnSpc>
              <a:buNone/>
            </a:pPr>
            <a:r>
              <a:rPr lang="ar-SA" sz="2400" dirty="0" smtClean="0">
                <a:ea typeface="Majalla UI"/>
              </a:rPr>
              <a:t>      </a:t>
            </a:r>
            <a:r>
              <a:rPr lang="ar-SA" sz="2400" b="1" dirty="0" smtClean="0">
                <a:ea typeface="Majalla UI"/>
              </a:rPr>
              <a:t>أ</a:t>
            </a:r>
            <a:r>
              <a:rPr lang="ar-IQ" sz="2400" b="1" dirty="0" smtClean="0">
                <a:ea typeface="Majalla UI"/>
              </a:rPr>
              <a:t>-</a:t>
            </a:r>
            <a:r>
              <a:rPr lang="ar-SA" sz="2400" dirty="0" smtClean="0">
                <a:ea typeface="Majalla UI"/>
              </a:rPr>
              <a:t>  تختلف إجراءات تأسيس البعثة عن إجراءات تعيين</a:t>
            </a:r>
            <a:r>
              <a:rPr lang="ar-IQ" sz="2400" dirty="0" smtClean="0">
                <a:ea typeface="Majalla UI"/>
              </a:rPr>
              <a:t> </a:t>
            </a:r>
            <a:r>
              <a:rPr lang="ar-SA" sz="2400" dirty="0" smtClean="0">
                <a:ea typeface="Majalla UI"/>
              </a:rPr>
              <a:t>المبعوث</a:t>
            </a:r>
            <a:r>
              <a:rPr lang="ar-IQ" sz="2400" dirty="0" smtClean="0">
                <a:ea typeface="Majalla UI"/>
              </a:rPr>
              <a:t>.</a:t>
            </a:r>
            <a:r>
              <a:rPr lang="ar-SA" sz="2400" dirty="0" smtClean="0">
                <a:ea typeface="Majalla UI"/>
              </a:rPr>
              <a:t> </a:t>
            </a:r>
          </a:p>
          <a:p>
            <a:pPr algn="r" rtl="1" eaLnBrk="1" hangingPunct="1">
              <a:lnSpc>
                <a:spcPct val="80000"/>
              </a:lnSpc>
              <a:buNone/>
            </a:pPr>
            <a:r>
              <a:rPr lang="ar-SA" sz="2400" dirty="0" smtClean="0">
                <a:ea typeface="Majalla UI"/>
              </a:rPr>
              <a:t>      </a:t>
            </a:r>
            <a:r>
              <a:rPr lang="ar-SA" sz="2400" b="1" dirty="0" smtClean="0">
                <a:ea typeface="Majalla UI"/>
              </a:rPr>
              <a:t>ب</a:t>
            </a:r>
            <a:r>
              <a:rPr lang="ar-IQ" sz="2400" b="1" dirty="0" smtClean="0">
                <a:ea typeface="Majalla UI"/>
              </a:rPr>
              <a:t>-</a:t>
            </a:r>
            <a:r>
              <a:rPr lang="ar-SA" sz="2400" b="1" dirty="0" smtClean="0">
                <a:ea typeface="Majalla UI"/>
              </a:rPr>
              <a:t> </a:t>
            </a:r>
            <a:r>
              <a:rPr lang="ar-SA" sz="2400" dirty="0" smtClean="0">
                <a:ea typeface="Majalla UI"/>
              </a:rPr>
              <a:t>للبعثة حقوق وامتيازات مستقلة عن حقوق الموظفين</a:t>
            </a:r>
            <a:r>
              <a:rPr lang="ar-SA" sz="2400" b="1" dirty="0" smtClean="0">
                <a:ea typeface="Majalla UI"/>
              </a:rPr>
              <a:t> </a:t>
            </a:r>
          </a:p>
          <a:p>
            <a:pPr algn="r" rtl="1" eaLnBrk="1" hangingPunct="1">
              <a:lnSpc>
                <a:spcPct val="80000"/>
              </a:lnSpc>
              <a:buNone/>
            </a:pPr>
            <a:r>
              <a:rPr lang="ar-SA" sz="2400" b="1" dirty="0" smtClean="0">
                <a:ea typeface="Majalla UI"/>
              </a:rPr>
              <a:t>      </a:t>
            </a:r>
            <a:r>
              <a:rPr lang="ar-IQ" sz="2400" b="1" dirty="0" smtClean="0">
                <a:ea typeface="Majalla UI"/>
              </a:rPr>
              <a:t>ج-</a:t>
            </a:r>
            <a:r>
              <a:rPr lang="ar-SA" sz="2400" b="1" dirty="0" smtClean="0">
                <a:ea typeface="Majalla UI"/>
              </a:rPr>
              <a:t> </a:t>
            </a:r>
            <a:r>
              <a:rPr lang="ar-SA" sz="2400" dirty="0" smtClean="0">
                <a:ea typeface="Majalla UI"/>
              </a:rPr>
              <a:t>أسس وإجراءات غلق البعثة تختلف عن مثيلاتها عند مغادرة المبعوث</a:t>
            </a:r>
            <a:r>
              <a:rPr lang="ar-IQ" sz="2400" dirty="0" smtClean="0">
                <a:ea typeface="Majalla UI"/>
              </a:rPr>
              <a:t>.</a:t>
            </a:r>
            <a:r>
              <a:rPr lang="ar-SA" sz="2400" dirty="0" smtClean="0">
                <a:ea typeface="Majalla UI"/>
              </a:rPr>
              <a:t> </a:t>
            </a:r>
            <a:endParaRPr lang="ar-IQ" sz="2400" dirty="0" smtClean="0">
              <a:ea typeface="Majalla UI"/>
            </a:endParaRPr>
          </a:p>
          <a:p>
            <a:pPr algn="r" rtl="1" eaLnBrk="1" hangingPunct="1">
              <a:lnSpc>
                <a:spcPct val="80000"/>
              </a:lnSpc>
              <a:buNone/>
            </a:pPr>
            <a:r>
              <a:rPr lang="ar-IQ" sz="2400" dirty="0" smtClean="0">
                <a:ea typeface="Majalla UI"/>
                <a:cs typeface="Majalla UI"/>
              </a:rPr>
              <a:t>5-اتفاق التبادل يتضمن: (مستوى التمثيل-نوع التمثيل).</a:t>
            </a:r>
            <a:endParaRPr lang="en-US" sz="2400" dirty="0" smtClean="0">
              <a:ea typeface="Majalla UI"/>
              <a:cs typeface="Majalla UI"/>
            </a:endParaRPr>
          </a:p>
        </p:txBody>
      </p:sp>
      <p:sp>
        <p:nvSpPr>
          <p:cNvPr id="44034" name="Date Placeholder 3"/>
          <p:cNvSpPr>
            <a:spLocks noGrp="1"/>
          </p:cNvSpPr>
          <p:nvPr>
            <p:ph type="dt" sz="quarter" idx="10"/>
          </p:nvPr>
        </p:nvSpPr>
        <p:spPr/>
        <p:txBody>
          <a:bodyPr/>
          <a:lstStyle/>
          <a:p>
            <a:pPr>
              <a:defRPr/>
            </a:pPr>
            <a:fld id="{4521D887-DB7F-4EF1-A8AC-8E19A418EC88}" type="datetime1">
              <a:rPr lang="en-US"/>
              <a:pPr>
                <a:defRPr/>
              </a:pPr>
              <a:t>9/8/2022</a:t>
            </a:fld>
            <a:endParaRPr lang="en-US"/>
          </a:p>
        </p:txBody>
      </p:sp>
      <p:sp>
        <p:nvSpPr>
          <p:cNvPr id="4403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DB7084B-81B4-4141-8751-24D38919DCCD}" type="slidenum">
              <a:rPr lang="ar-SA" sz="1200">
                <a:solidFill>
                  <a:schemeClr val="tx2">
                    <a:shade val="90000"/>
                  </a:schemeClr>
                </a:solidFill>
                <a:latin typeface="Arial" charset="0"/>
                <a:cs typeface="Arial" charset="0"/>
              </a:rPr>
              <a:pPr algn="r">
                <a:defRPr/>
              </a:pPr>
              <a:t>43</a:t>
            </a:fld>
            <a:endParaRPr lang="en-US" sz="1200">
              <a:solidFill>
                <a:schemeClr val="tx2">
                  <a:shade val="90000"/>
                </a:schemeClr>
              </a:solidFill>
              <a:latin typeface="Arial" charset="0"/>
              <a:cs typeface="Arial" charset="0"/>
            </a:endParaRPr>
          </a:p>
        </p:txBody>
      </p:sp>
      <p:sp>
        <p:nvSpPr>
          <p:cNvPr id="4813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39F7E33-3376-4599-92EC-D490694547CB}" type="slidenum">
              <a:rPr lang="ar-SA"/>
              <a:pPr>
                <a:defRPr/>
              </a:pPr>
              <a:t>44</a:t>
            </a:fld>
            <a:endParaRPr lang="en-US"/>
          </a:p>
        </p:txBody>
      </p:sp>
      <p:sp>
        <p:nvSpPr>
          <p:cNvPr id="49154" name="Rectangle 2"/>
          <p:cNvSpPr>
            <a:spLocks noGrp="1" noChangeArrowheads="1"/>
          </p:cNvSpPr>
          <p:nvPr>
            <p:ph type="title"/>
          </p:nvPr>
        </p:nvSpPr>
        <p:spPr>
          <a:xfrm>
            <a:off x="519113" y="515924"/>
            <a:ext cx="8075612" cy="912812"/>
          </a:xfrm>
        </p:spPr>
        <p:txBody>
          <a:bodyPr/>
          <a:lstStyle/>
          <a:p>
            <a:pPr algn="ctr" rtl="1" eaLnBrk="1" hangingPunct="1"/>
            <a:r>
              <a:rPr lang="ar-SA" sz="3200" dirty="0" smtClean="0"/>
              <a:t>ف /الرابع/إقامة العلاقات الدبلوماسية </a:t>
            </a:r>
            <a:endParaRPr lang="en-US" sz="3200" dirty="0" smtClean="0"/>
          </a:p>
        </p:txBody>
      </p:sp>
      <p:sp>
        <p:nvSpPr>
          <p:cNvPr id="45061" name="Rectangle 3"/>
          <p:cNvSpPr>
            <a:spLocks noGrp="1" noChangeArrowheads="1"/>
          </p:cNvSpPr>
          <p:nvPr>
            <p:ph idx="1"/>
          </p:nvPr>
        </p:nvSpPr>
        <p:spPr/>
        <p:txBody>
          <a:bodyPr>
            <a:normAutofit/>
          </a:bodyPr>
          <a:lstStyle/>
          <a:p>
            <a:pPr algn="r" rtl="1" eaLnBrk="1" hangingPunct="1">
              <a:lnSpc>
                <a:spcPct val="90000"/>
              </a:lnSpc>
            </a:pPr>
            <a:r>
              <a:rPr lang="ar-SA" sz="2400" dirty="0" smtClean="0">
                <a:latin typeface="Arial" pitchFamily="34" charset="0"/>
                <a:ea typeface="Majalla UI"/>
                <a:cs typeface="Arial" pitchFamily="34" charset="0"/>
              </a:rPr>
              <a:t>ثانيا / إدارة العلاقات في ظل غياب التمثيل الكامل</a:t>
            </a:r>
            <a:r>
              <a:rPr lang="ar-IQ" sz="2400" dirty="0" smtClean="0">
                <a:latin typeface="Arial" pitchFamily="34" charset="0"/>
                <a:ea typeface="Majalla UI"/>
                <a:cs typeface="Arial" pitchFamily="34" charset="0"/>
              </a:rPr>
              <a:t>:</a:t>
            </a:r>
            <a:r>
              <a:rPr lang="ar-SA" sz="2400" dirty="0" smtClean="0">
                <a:latin typeface="Arial" pitchFamily="34" charset="0"/>
                <a:ea typeface="Majalla UI"/>
                <a:cs typeface="Arial" pitchFamily="34" charset="0"/>
              </a:rPr>
              <a:t> </a:t>
            </a:r>
          </a:p>
          <a:p>
            <a:pPr algn="r" rtl="1" eaLnBrk="1" hangingPunct="1">
              <a:lnSpc>
                <a:spcPct val="90000"/>
              </a:lnSpc>
              <a:buNone/>
            </a:pPr>
            <a:r>
              <a:rPr lang="ar-SA" sz="2400" dirty="0" smtClean="0">
                <a:latin typeface="Arial" pitchFamily="34" charset="0"/>
                <a:ea typeface="Majalla UI"/>
                <a:cs typeface="Arial" pitchFamily="34" charset="0"/>
              </a:rPr>
              <a:t>عدد الدول المستقلة حاليا يزيد على 190 دولة </a:t>
            </a:r>
            <a:r>
              <a:rPr lang="ar-IQ" sz="2400" dirty="0" smtClean="0">
                <a:latin typeface="Arial" pitchFamily="34" charset="0"/>
                <a:ea typeface="Majalla UI"/>
                <a:cs typeface="Arial" pitchFamily="34" charset="0"/>
              </a:rPr>
              <a:t>.</a:t>
            </a:r>
            <a:endParaRPr lang="ar-SA" sz="2400" dirty="0" smtClean="0">
              <a:latin typeface="Arial" pitchFamily="34" charset="0"/>
              <a:ea typeface="Majalla UI"/>
              <a:cs typeface="Arial" pitchFamily="34" charset="0"/>
            </a:endParaRPr>
          </a:p>
          <a:p>
            <a:pPr algn="r" rtl="1" eaLnBrk="1" hangingPunct="1">
              <a:lnSpc>
                <a:spcPct val="90000"/>
              </a:lnSpc>
              <a:buNone/>
            </a:pPr>
            <a:r>
              <a:rPr lang="ar-SA" sz="2400" dirty="0" smtClean="0">
                <a:latin typeface="Arial" pitchFamily="34" charset="0"/>
                <a:ea typeface="Majalla UI"/>
                <a:cs typeface="Arial" pitchFamily="34" charset="0"/>
              </a:rPr>
              <a:t>عدد البعثات المنتشرة  بحدود 6500 بعثة</a:t>
            </a:r>
            <a:r>
              <a:rPr lang="ar-IQ" sz="2400" dirty="0" smtClean="0">
                <a:latin typeface="Arial" pitchFamily="34" charset="0"/>
                <a:ea typeface="Majalla UI"/>
                <a:cs typeface="Arial" pitchFamily="34" charset="0"/>
              </a:rPr>
              <a:t>.</a:t>
            </a:r>
            <a:r>
              <a:rPr lang="ar-SA" sz="2400" dirty="0" smtClean="0">
                <a:latin typeface="Arial" pitchFamily="34" charset="0"/>
                <a:ea typeface="Majalla UI"/>
                <a:cs typeface="Arial" pitchFamily="34" charset="0"/>
              </a:rPr>
              <a:t> </a:t>
            </a:r>
          </a:p>
          <a:p>
            <a:pPr algn="r" rtl="1" eaLnBrk="1" hangingPunct="1">
              <a:lnSpc>
                <a:spcPct val="90000"/>
              </a:lnSpc>
            </a:pPr>
            <a:r>
              <a:rPr lang="ar-SA" sz="2400" dirty="0" smtClean="0">
                <a:latin typeface="Arial" pitchFamily="34" charset="0"/>
                <a:ea typeface="Majalla UI"/>
                <a:cs typeface="Arial" pitchFamily="34" charset="0"/>
              </a:rPr>
              <a:t>ماذا يعني هذا ؟ </a:t>
            </a:r>
          </a:p>
          <a:p>
            <a:pPr algn="r" rtl="1" eaLnBrk="1" hangingPunct="1">
              <a:lnSpc>
                <a:spcPct val="90000"/>
              </a:lnSpc>
              <a:buNone/>
            </a:pPr>
            <a:r>
              <a:rPr lang="ar-SA" sz="2400" dirty="0" smtClean="0">
                <a:latin typeface="Arial" pitchFamily="34" charset="0"/>
                <a:ea typeface="Majalla UI"/>
                <a:cs typeface="Arial" pitchFamily="34" charset="0"/>
              </a:rPr>
              <a:t>يعني ليس لكل دولة بعثة في كل دول</a:t>
            </a:r>
            <a:r>
              <a:rPr lang="ar-IQ" sz="2400" dirty="0" smtClean="0">
                <a:latin typeface="Arial" pitchFamily="34" charset="0"/>
                <a:ea typeface="Majalla UI"/>
                <a:cs typeface="Arial" pitchFamily="34" charset="0"/>
              </a:rPr>
              <a:t> </a:t>
            </a:r>
            <a:r>
              <a:rPr lang="ar-SA" sz="2400" dirty="0" smtClean="0">
                <a:latin typeface="Arial" pitchFamily="34" charset="0"/>
                <a:ea typeface="Majalla UI"/>
                <a:cs typeface="Arial" pitchFamily="34" charset="0"/>
              </a:rPr>
              <a:t>العالم </a:t>
            </a:r>
            <a:r>
              <a:rPr lang="ar-IQ" sz="2400" dirty="0" smtClean="0">
                <a:latin typeface="Arial" pitchFamily="34" charset="0"/>
                <a:ea typeface="Majalla UI"/>
                <a:cs typeface="Arial" pitchFamily="34" charset="0"/>
              </a:rPr>
              <a:t>و</a:t>
            </a:r>
            <a:r>
              <a:rPr lang="ar-SA" sz="2400" dirty="0" smtClean="0">
                <a:latin typeface="Arial" pitchFamily="34" charset="0"/>
                <a:ea typeface="Majalla UI"/>
                <a:cs typeface="Arial" pitchFamily="34" charset="0"/>
              </a:rPr>
              <a:t>السبب هو عدم وجود إما رغبة أو إمكانية لدى كل الدول لإنشاء بعثات كاملة في الخارج</a:t>
            </a:r>
            <a:r>
              <a:rPr lang="ar-IQ" sz="2400" dirty="0" smtClean="0">
                <a:latin typeface="Arial" pitchFamily="34" charset="0"/>
                <a:ea typeface="Majalla UI"/>
                <a:cs typeface="Arial" pitchFamily="34" charset="0"/>
              </a:rPr>
              <a:t>.</a:t>
            </a:r>
            <a:r>
              <a:rPr lang="ar-SA" sz="2400" dirty="0" smtClean="0">
                <a:latin typeface="Arial" pitchFamily="34" charset="0"/>
                <a:ea typeface="Majalla UI"/>
                <a:cs typeface="Arial" pitchFamily="34" charset="0"/>
              </a:rPr>
              <a:t> </a:t>
            </a:r>
            <a:endParaRPr lang="en-US" sz="2400" dirty="0" smtClean="0">
              <a:latin typeface="Arial" pitchFamily="34" charset="0"/>
              <a:ea typeface="Majalla UI"/>
              <a:cs typeface="Arial" pitchFamily="34" charset="0"/>
            </a:endParaRPr>
          </a:p>
        </p:txBody>
      </p:sp>
      <p:sp>
        <p:nvSpPr>
          <p:cNvPr id="45058" name="Date Placeholder 3"/>
          <p:cNvSpPr>
            <a:spLocks noGrp="1"/>
          </p:cNvSpPr>
          <p:nvPr>
            <p:ph type="dt" sz="quarter" idx="10"/>
          </p:nvPr>
        </p:nvSpPr>
        <p:spPr/>
        <p:txBody>
          <a:bodyPr/>
          <a:lstStyle/>
          <a:p>
            <a:pPr>
              <a:defRPr/>
            </a:pPr>
            <a:fld id="{5CB7E2D4-161F-4A19-ADB5-0509DCBC3428}" type="datetime1">
              <a:rPr lang="en-US"/>
              <a:pPr>
                <a:defRPr/>
              </a:pPr>
              <a:t>9/8/2022</a:t>
            </a:fld>
            <a:endParaRPr lang="en-US"/>
          </a:p>
        </p:txBody>
      </p:sp>
      <p:sp>
        <p:nvSpPr>
          <p:cNvPr id="4505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3B4C1F1-E38A-4788-B659-E9A5EFD74D44}" type="slidenum">
              <a:rPr lang="ar-SA" sz="1200">
                <a:solidFill>
                  <a:schemeClr val="tx2">
                    <a:shade val="90000"/>
                  </a:schemeClr>
                </a:solidFill>
                <a:latin typeface="Arial" charset="0"/>
                <a:cs typeface="Arial" charset="0"/>
              </a:rPr>
              <a:pPr algn="r">
                <a:defRPr/>
              </a:pPr>
              <a:t>44</a:t>
            </a:fld>
            <a:endParaRPr lang="en-US" sz="1200">
              <a:solidFill>
                <a:schemeClr val="tx2">
                  <a:shade val="90000"/>
                </a:schemeClr>
              </a:solidFill>
              <a:latin typeface="Arial" charset="0"/>
              <a:cs typeface="Arial" charset="0"/>
            </a:endParaRPr>
          </a:p>
        </p:txBody>
      </p:sp>
      <p:sp>
        <p:nvSpPr>
          <p:cNvPr id="4915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8F07B78-678F-4815-A1C1-443846DA5D9C}" type="slidenum">
              <a:rPr lang="ar-SA"/>
              <a:pPr>
                <a:defRPr/>
              </a:pPr>
              <a:t>45</a:t>
            </a:fld>
            <a:endParaRPr lang="en-US"/>
          </a:p>
        </p:txBody>
      </p:sp>
      <p:sp>
        <p:nvSpPr>
          <p:cNvPr id="50178" name="Rectangle 2"/>
          <p:cNvSpPr>
            <a:spLocks noGrp="1" noChangeArrowheads="1"/>
          </p:cNvSpPr>
          <p:nvPr>
            <p:ph type="title"/>
          </p:nvPr>
        </p:nvSpPr>
        <p:spPr>
          <a:xfrm>
            <a:off x="468313" y="692150"/>
            <a:ext cx="8064500" cy="936625"/>
          </a:xfrm>
        </p:spPr>
        <p:txBody>
          <a:bodyPr/>
          <a:lstStyle/>
          <a:p>
            <a:pPr algn="ctr" rtl="1" eaLnBrk="1" hangingPunct="1"/>
            <a:r>
              <a:rPr lang="ar-SA" sz="3200" dirty="0" smtClean="0"/>
              <a:t>ف /الرابع/إقامة العلاقات الدبلوماسية </a:t>
            </a:r>
            <a:endParaRPr lang="en-US" sz="3200" dirty="0" smtClean="0"/>
          </a:p>
        </p:txBody>
      </p:sp>
      <p:sp>
        <p:nvSpPr>
          <p:cNvPr id="50179" name="Rectangle 3"/>
          <p:cNvSpPr>
            <a:spLocks noGrp="1" noChangeArrowheads="1"/>
          </p:cNvSpPr>
          <p:nvPr>
            <p:ph idx="1"/>
          </p:nvPr>
        </p:nvSpPr>
        <p:spPr>
          <a:xfrm>
            <a:off x="323850" y="1844675"/>
            <a:ext cx="8207375" cy="4392613"/>
          </a:xfrm>
        </p:spPr>
        <p:txBody>
          <a:bodyPr/>
          <a:lstStyle/>
          <a:p>
            <a:pPr algn="just" rtl="1" eaLnBrk="1" hangingPunct="1">
              <a:lnSpc>
                <a:spcPct val="80000"/>
              </a:lnSpc>
            </a:pPr>
            <a:r>
              <a:rPr lang="ar-SA" sz="2400" b="1" dirty="0" smtClean="0">
                <a:ea typeface="Majalla UI"/>
                <a:cs typeface="+mj-cs"/>
              </a:rPr>
              <a:t>عندما تكون لدى الدولة الرغبة في بناء علاقات دبلوماسية مع غيرها ولا تستطيع إنشاء بعثة دائمة أو كاملة لدى الغير ما هو الإجراء البديل</a:t>
            </a:r>
            <a:r>
              <a:rPr lang="ar-SA" sz="2400" dirty="0" smtClean="0">
                <a:ea typeface="Majalla UI"/>
                <a:cs typeface="+mj-cs"/>
              </a:rPr>
              <a:t>  ؟</a:t>
            </a:r>
          </a:p>
          <a:p>
            <a:pPr algn="just" rtl="1" eaLnBrk="1" hangingPunct="1">
              <a:lnSpc>
                <a:spcPct val="80000"/>
              </a:lnSpc>
            </a:pPr>
            <a:r>
              <a:rPr lang="ar-SA" sz="2400" dirty="0" smtClean="0">
                <a:ea typeface="Majalla UI"/>
                <a:cs typeface="+mj-cs"/>
              </a:rPr>
              <a:t>       القانون قدم أكثر من خيار واحد إمام الدول :</a:t>
            </a:r>
            <a:endParaRPr lang="ar-IQ" sz="2400" dirty="0" smtClean="0">
              <a:ea typeface="Majalla UI"/>
              <a:cs typeface="+mj-cs"/>
            </a:endParaRPr>
          </a:p>
          <a:p>
            <a:pPr algn="just" rtl="1" eaLnBrk="1" hangingPunct="1">
              <a:lnSpc>
                <a:spcPct val="80000"/>
              </a:lnSpc>
              <a:buNone/>
            </a:pPr>
            <a:r>
              <a:rPr lang="ar-IQ" sz="2400" dirty="0" smtClean="0">
                <a:ea typeface="Majalla UI"/>
                <a:cs typeface="+mj-cs"/>
              </a:rPr>
              <a:t>      </a:t>
            </a:r>
            <a:r>
              <a:rPr lang="ar-SA" sz="2400" dirty="0" smtClean="0">
                <a:ea typeface="Majalla UI"/>
                <a:cs typeface="+mj-cs"/>
              </a:rPr>
              <a:t>1</a:t>
            </a:r>
            <a:r>
              <a:rPr lang="ar-IQ" sz="2400" dirty="0" smtClean="0">
                <a:ea typeface="Majalla UI"/>
                <a:cs typeface="+mj-cs"/>
              </a:rPr>
              <a:t>-</a:t>
            </a:r>
            <a:r>
              <a:rPr lang="ar-SA" sz="2400" dirty="0" smtClean="0">
                <a:ea typeface="Majalla UI"/>
                <a:cs typeface="+mj-cs"/>
              </a:rPr>
              <a:t>اعتماد رئيس بعثة أو تعين احد أعضاء الهيئة الدبلوماسية مقيم في دولة أخرى لتمثيل بلده في عدة دول كرئيس بعثة غير مقيم أو زائر دون إنشاء سفارات فيها من دون الحصول على موافقة الدولة المستقبلة المعنية .</a:t>
            </a:r>
          </a:p>
          <a:p>
            <a:pPr algn="just" rtl="1" eaLnBrk="1" hangingPunct="1">
              <a:lnSpc>
                <a:spcPct val="80000"/>
              </a:lnSpc>
              <a:buNone/>
            </a:pPr>
            <a:r>
              <a:rPr lang="ar-IQ" sz="2400" dirty="0" smtClean="0">
                <a:ea typeface="Majalla UI"/>
                <a:cs typeface="+mj-cs"/>
              </a:rPr>
              <a:t>      </a:t>
            </a:r>
            <a:r>
              <a:rPr lang="ar-SA" sz="2400" dirty="0" smtClean="0">
                <a:ea typeface="Majalla UI"/>
                <a:cs typeface="+mj-cs"/>
              </a:rPr>
              <a:t>2</a:t>
            </a:r>
            <a:r>
              <a:rPr lang="ar-IQ" sz="2400" dirty="0" smtClean="0">
                <a:ea typeface="Majalla UI"/>
                <a:cs typeface="+mj-cs"/>
              </a:rPr>
              <a:t>-</a:t>
            </a:r>
            <a:r>
              <a:rPr lang="ar-SA" sz="2400" dirty="0" smtClean="0">
                <a:ea typeface="Majalla UI"/>
                <a:cs typeface="+mj-cs"/>
              </a:rPr>
              <a:t>(التمثيل المتعدد)قيام رئيس بعثة معتمد بصورة دائمة لدى دولة أخرى بتمثيل بلده في عدة دول ليس له فيها إقامة دائمة مع إنشاء بعثة دائمة في كل منها يرأسها قائم بالأعمال  بالنيابة  -هنا تشترط الموافقة</a:t>
            </a:r>
            <a:r>
              <a:rPr lang="ar-IQ" sz="2400" dirty="0" smtClean="0">
                <a:ea typeface="Majalla UI"/>
                <a:cs typeface="+mj-cs"/>
              </a:rPr>
              <a:t>.</a:t>
            </a:r>
            <a:r>
              <a:rPr lang="ar-SA" sz="2400" dirty="0" smtClean="0">
                <a:ea typeface="Majalla UI"/>
                <a:cs typeface="+mj-cs"/>
              </a:rPr>
              <a:t> </a:t>
            </a:r>
          </a:p>
          <a:p>
            <a:pPr algn="just" rtl="1" eaLnBrk="1" hangingPunct="1">
              <a:lnSpc>
                <a:spcPct val="80000"/>
              </a:lnSpc>
              <a:buNone/>
            </a:pPr>
            <a:r>
              <a:rPr lang="ar-IQ" sz="2400" dirty="0" smtClean="0">
                <a:ea typeface="Majalla UI"/>
                <a:cs typeface="+mj-cs"/>
              </a:rPr>
              <a:t>     </a:t>
            </a:r>
            <a:r>
              <a:rPr lang="ar-SA" sz="2400" dirty="0" smtClean="0">
                <a:ea typeface="Majalla UI"/>
                <a:cs typeface="+mj-cs"/>
              </a:rPr>
              <a:t>3</a:t>
            </a:r>
            <a:r>
              <a:rPr lang="ar-IQ" sz="2400" dirty="0" smtClean="0">
                <a:ea typeface="Majalla UI"/>
                <a:cs typeface="+mj-cs"/>
              </a:rPr>
              <a:t> -</a:t>
            </a:r>
            <a:r>
              <a:rPr lang="ar-SA" sz="2400" dirty="0" smtClean="0">
                <a:ea typeface="Majalla UI"/>
                <a:cs typeface="+mj-cs"/>
              </a:rPr>
              <a:t>اعتماد عدة دول لشخص واحد بصفة رئيس بعثة لدى دولة واحدة</a:t>
            </a:r>
            <a:r>
              <a:rPr lang="ar-IQ" sz="2400" dirty="0" smtClean="0">
                <a:ea typeface="Majalla UI"/>
                <a:cs typeface="+mj-cs"/>
              </a:rPr>
              <a:t>.</a:t>
            </a:r>
            <a:r>
              <a:rPr lang="ar-SA" sz="2400" dirty="0" smtClean="0">
                <a:ea typeface="Majalla UI"/>
                <a:cs typeface="+mj-cs"/>
              </a:rPr>
              <a:t> </a:t>
            </a:r>
          </a:p>
          <a:p>
            <a:pPr algn="just" rtl="1" eaLnBrk="1" hangingPunct="1">
              <a:lnSpc>
                <a:spcPct val="80000"/>
              </a:lnSpc>
              <a:buNone/>
            </a:pPr>
            <a:r>
              <a:rPr lang="ar-SA" sz="2400" dirty="0" smtClean="0">
                <a:ea typeface="Majalla UI"/>
                <a:cs typeface="+mj-cs"/>
              </a:rPr>
              <a:t> </a:t>
            </a:r>
            <a:r>
              <a:rPr lang="ar-IQ" sz="2400" dirty="0" smtClean="0">
                <a:ea typeface="Majalla UI"/>
                <a:cs typeface="+mj-cs"/>
              </a:rPr>
              <a:t>    </a:t>
            </a:r>
            <a:r>
              <a:rPr lang="ar-SA" sz="2400" dirty="0" smtClean="0">
                <a:ea typeface="Majalla UI"/>
                <a:cs typeface="+mj-cs"/>
              </a:rPr>
              <a:t>4</a:t>
            </a:r>
            <a:r>
              <a:rPr lang="ar-IQ" sz="2400" dirty="0" smtClean="0">
                <a:ea typeface="Majalla UI"/>
                <a:cs typeface="+mj-cs"/>
              </a:rPr>
              <a:t> -</a:t>
            </a:r>
            <a:r>
              <a:rPr lang="ar-SA" sz="2400" dirty="0" smtClean="0">
                <a:ea typeface="Majalla UI"/>
                <a:cs typeface="+mj-cs"/>
              </a:rPr>
              <a:t>اعتماد احد أعضاء  الهيئة الإدارية أو الفنية للقيام بإعمال البعثة في حالة عدم وجود دبلوماسي </a:t>
            </a:r>
            <a:r>
              <a:rPr lang="ar-IQ" sz="2400" dirty="0" smtClean="0">
                <a:ea typeface="Majalla UI"/>
                <a:cs typeface="+mj-cs"/>
              </a:rPr>
              <a:t>.</a:t>
            </a:r>
            <a:endParaRPr lang="ar-SA" sz="2400" dirty="0" smtClean="0">
              <a:ea typeface="Majalla UI"/>
              <a:cs typeface="+mj-cs"/>
            </a:endParaRPr>
          </a:p>
          <a:p>
            <a:pPr algn="just" rtl="1" eaLnBrk="1" hangingPunct="1">
              <a:lnSpc>
                <a:spcPct val="80000"/>
              </a:lnSpc>
            </a:pPr>
            <a:endParaRPr lang="en-US" sz="2400" dirty="0" smtClean="0">
              <a:cs typeface="+mj-cs"/>
            </a:endParaRPr>
          </a:p>
        </p:txBody>
      </p:sp>
      <p:sp>
        <p:nvSpPr>
          <p:cNvPr id="46082" name="Date Placeholder 3"/>
          <p:cNvSpPr>
            <a:spLocks noGrp="1"/>
          </p:cNvSpPr>
          <p:nvPr>
            <p:ph type="dt" sz="quarter" idx="10"/>
          </p:nvPr>
        </p:nvSpPr>
        <p:spPr/>
        <p:txBody>
          <a:bodyPr/>
          <a:lstStyle/>
          <a:p>
            <a:pPr>
              <a:defRPr/>
            </a:pPr>
            <a:fld id="{CAA68E7C-3762-44DD-8E7B-34EC61A16C59}" type="datetime1">
              <a:rPr lang="en-US"/>
              <a:pPr>
                <a:defRPr/>
              </a:pPr>
              <a:t>9/8/2022</a:t>
            </a:fld>
            <a:endParaRPr lang="en-US"/>
          </a:p>
        </p:txBody>
      </p:sp>
      <p:sp>
        <p:nvSpPr>
          <p:cNvPr id="4608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7CDAE0D-3A0E-4DD6-8805-3384AFE4EC5F}" type="slidenum">
              <a:rPr lang="ar-SA" sz="1200">
                <a:solidFill>
                  <a:schemeClr val="tx2">
                    <a:shade val="90000"/>
                  </a:schemeClr>
                </a:solidFill>
                <a:latin typeface="Arial" charset="0"/>
                <a:cs typeface="Arial" charset="0"/>
              </a:rPr>
              <a:pPr algn="r">
                <a:defRPr/>
              </a:pPr>
              <a:t>45</a:t>
            </a:fld>
            <a:endParaRPr lang="en-US" sz="1200">
              <a:solidFill>
                <a:schemeClr val="tx2">
                  <a:shade val="90000"/>
                </a:schemeClr>
              </a:solidFill>
              <a:latin typeface="Arial" charset="0"/>
              <a:cs typeface="Arial" charset="0"/>
            </a:endParaRPr>
          </a:p>
        </p:txBody>
      </p:sp>
      <p:sp>
        <p:nvSpPr>
          <p:cNvPr id="5018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8DB0500-E9BF-4467-8086-2B67D87970DC}" type="slidenum">
              <a:rPr lang="ar-SA"/>
              <a:pPr>
                <a:defRPr/>
              </a:pPr>
              <a:t>46</a:t>
            </a:fld>
            <a:endParaRPr lang="en-US"/>
          </a:p>
        </p:txBody>
      </p:sp>
      <p:sp>
        <p:nvSpPr>
          <p:cNvPr id="409602" name="Rectangle 2"/>
          <p:cNvSpPr>
            <a:spLocks noGrp="1" noChangeArrowheads="1"/>
          </p:cNvSpPr>
          <p:nvPr>
            <p:ph type="title" idx="4294967295"/>
          </p:nvPr>
        </p:nvSpPr>
        <p:spPr>
          <a:xfrm>
            <a:off x="468313" y="547688"/>
            <a:ext cx="8064500" cy="936625"/>
          </a:xfrm>
        </p:spPr>
        <p:txBody>
          <a:bodyPr/>
          <a:lstStyle/>
          <a:p>
            <a:pPr algn="ctr" rtl="1" eaLnBrk="1" hangingPunct="1"/>
            <a:r>
              <a:rPr lang="ar-SA" sz="3200" dirty="0" smtClean="0"/>
              <a:t>ف /الرابع/</a:t>
            </a:r>
            <a:r>
              <a:rPr lang="en-US" sz="3200" dirty="0" smtClean="0"/>
              <a:t> </a:t>
            </a:r>
            <a:r>
              <a:rPr lang="ar-SA" sz="3200" dirty="0" smtClean="0"/>
              <a:t>إقامة العلاقات الدبلوماسية </a:t>
            </a:r>
            <a:endParaRPr lang="en-US" sz="3200" dirty="0" smtClean="0"/>
          </a:p>
        </p:txBody>
      </p:sp>
      <p:sp>
        <p:nvSpPr>
          <p:cNvPr id="409603" name="Rectangle 3"/>
          <p:cNvSpPr>
            <a:spLocks noGrp="1" noChangeArrowheads="1"/>
          </p:cNvSpPr>
          <p:nvPr>
            <p:ph idx="4294967295"/>
          </p:nvPr>
        </p:nvSpPr>
        <p:spPr>
          <a:xfrm>
            <a:off x="323850" y="1844675"/>
            <a:ext cx="8207375" cy="4392613"/>
          </a:xfrm>
        </p:spPr>
        <p:txBody>
          <a:bodyPr/>
          <a:lstStyle/>
          <a:p>
            <a:pPr algn="r" rtl="1" eaLnBrk="1" hangingPunct="1">
              <a:lnSpc>
                <a:spcPct val="80000"/>
              </a:lnSpc>
            </a:pPr>
            <a:r>
              <a:rPr lang="ar-SA" sz="2400" b="1" dirty="0" smtClean="0">
                <a:ea typeface="Majalla UI"/>
              </a:rPr>
              <a:t>يجري إنهاء التمثيل الدبلوماسي في الحالات التالية :</a:t>
            </a:r>
          </a:p>
          <a:p>
            <a:pPr algn="r" rtl="1" eaLnBrk="1" hangingPunct="1">
              <a:lnSpc>
                <a:spcPct val="80000"/>
              </a:lnSpc>
              <a:buNone/>
            </a:pPr>
            <a:r>
              <a:rPr lang="ar-SA" sz="2400" b="1" dirty="0" smtClean="0">
                <a:ea typeface="Majalla UI"/>
              </a:rPr>
              <a:t>1</a:t>
            </a:r>
            <a:r>
              <a:rPr lang="ar-SA" sz="2400" dirty="0" smtClean="0">
                <a:ea typeface="Majalla UI"/>
              </a:rPr>
              <a:t>-عند إنهائها بالاتفاق المتبادل</a:t>
            </a:r>
            <a:r>
              <a:rPr lang="ar-IQ" sz="2400" dirty="0" smtClean="0">
                <a:ea typeface="Majalla UI"/>
              </a:rPr>
              <a:t>.</a:t>
            </a:r>
            <a:r>
              <a:rPr lang="ar-SA" sz="2400" dirty="0" smtClean="0">
                <a:ea typeface="Majalla UI"/>
              </a:rPr>
              <a:t> </a:t>
            </a:r>
          </a:p>
          <a:p>
            <a:pPr algn="r" rtl="1" eaLnBrk="1" hangingPunct="1">
              <a:lnSpc>
                <a:spcPct val="80000"/>
              </a:lnSpc>
              <a:buNone/>
            </a:pPr>
            <a:r>
              <a:rPr lang="ar-SA" sz="2400" dirty="0" smtClean="0">
                <a:ea typeface="Majalla UI"/>
              </a:rPr>
              <a:t>2-</a:t>
            </a:r>
            <a:r>
              <a:rPr lang="ar-IQ" sz="2400" dirty="0" smtClean="0">
                <a:ea typeface="Majalla UI"/>
              </a:rPr>
              <a:t> </a:t>
            </a:r>
            <a:r>
              <a:rPr lang="ar-SA" sz="2400" dirty="0" smtClean="0">
                <a:ea typeface="Majalla UI"/>
              </a:rPr>
              <a:t>أو عند قطعها وسحب البعثة من طرف واحد كوسيلة للتهديد أو الاحتجاج</a:t>
            </a:r>
            <a:r>
              <a:rPr lang="ar-IQ" sz="2400" dirty="0" smtClean="0">
                <a:ea typeface="Majalla UI"/>
              </a:rPr>
              <a:t>.</a:t>
            </a:r>
            <a:r>
              <a:rPr lang="ar-SA" sz="2400" dirty="0" smtClean="0">
                <a:ea typeface="Majalla UI"/>
              </a:rPr>
              <a:t> </a:t>
            </a:r>
          </a:p>
          <a:p>
            <a:pPr algn="r" rtl="1" eaLnBrk="1" hangingPunct="1">
              <a:lnSpc>
                <a:spcPct val="80000"/>
              </a:lnSpc>
              <a:buNone/>
            </a:pPr>
            <a:r>
              <a:rPr lang="ar-SA" sz="2400" dirty="0" smtClean="0">
                <a:ea typeface="Majalla UI"/>
              </a:rPr>
              <a:t>3-</a:t>
            </a:r>
            <a:r>
              <a:rPr lang="ar-IQ" sz="2400" dirty="0" smtClean="0">
                <a:ea typeface="Majalla UI"/>
              </a:rPr>
              <a:t> </a:t>
            </a:r>
            <a:r>
              <a:rPr lang="ar-SA" sz="2400" dirty="0" smtClean="0">
                <a:ea typeface="Majalla UI"/>
              </a:rPr>
              <a:t>أو عند إعلان الحرب من طرف واحد أو من الطرفين</a:t>
            </a:r>
            <a:r>
              <a:rPr lang="ar-IQ" sz="2400" dirty="0" smtClean="0">
                <a:ea typeface="Majalla UI"/>
              </a:rPr>
              <a:t>.</a:t>
            </a:r>
            <a:r>
              <a:rPr lang="ar-SA" sz="2400" dirty="0" smtClean="0">
                <a:ea typeface="Majalla UI"/>
              </a:rPr>
              <a:t> </a:t>
            </a:r>
          </a:p>
          <a:p>
            <a:pPr algn="r" rtl="1" eaLnBrk="1" hangingPunct="1"/>
            <a:r>
              <a:rPr lang="ar-IQ" b="1" dirty="0" smtClean="0">
                <a:ea typeface="Majalla UI"/>
              </a:rPr>
              <a:t>قطع العلاقات الدبلوماسية </a:t>
            </a:r>
            <a:r>
              <a:rPr lang="ar-SA" b="1" dirty="0" smtClean="0">
                <a:ea typeface="Majalla UI"/>
              </a:rPr>
              <a:t>:(إنهاء التمثيل الدبلوماسي) هو :</a:t>
            </a:r>
          </a:p>
          <a:p>
            <a:pPr algn="r" rtl="1" eaLnBrk="1" hangingPunct="1">
              <a:buNone/>
            </a:pPr>
            <a:r>
              <a:rPr lang="ar-SA" dirty="0" smtClean="0">
                <a:ea typeface="Majalla UI"/>
              </a:rPr>
              <a:t> 1-</a:t>
            </a:r>
            <a:r>
              <a:rPr lang="ar-IQ" dirty="0" smtClean="0">
                <a:ea typeface="Majalla UI"/>
              </a:rPr>
              <a:t> إجراء وحيد الجانب يعبر عن إرادة طرف واحد من دون إن يسبقه اتفاق .</a:t>
            </a:r>
          </a:p>
          <a:p>
            <a:pPr algn="r" rtl="1" eaLnBrk="1" hangingPunct="1">
              <a:buNone/>
            </a:pPr>
            <a:r>
              <a:rPr lang="ar-SA" dirty="0" smtClean="0">
                <a:ea typeface="Majalla UI"/>
              </a:rPr>
              <a:t>2-</a:t>
            </a:r>
            <a:r>
              <a:rPr lang="ar-IQ" dirty="0" smtClean="0">
                <a:ea typeface="Majalla UI"/>
              </a:rPr>
              <a:t>  امتياز يتعلق </a:t>
            </a:r>
            <a:r>
              <a:rPr lang="ar-IQ" dirty="0" err="1" smtClean="0">
                <a:ea typeface="Majalla UI"/>
              </a:rPr>
              <a:t>با</a:t>
            </a:r>
            <a:r>
              <a:rPr lang="ar-SA" dirty="0" smtClean="0">
                <a:ea typeface="Majalla UI"/>
              </a:rPr>
              <a:t>رادة </a:t>
            </a:r>
            <a:r>
              <a:rPr lang="ar-IQ" dirty="0" smtClean="0">
                <a:ea typeface="Majalla UI"/>
              </a:rPr>
              <a:t>كل دولة تريد أو لا تريد إقامة علاقات دبلوماسية ، غير انه ذو طابع احتجاجي.</a:t>
            </a:r>
          </a:p>
          <a:p>
            <a:pPr algn="r" rtl="1" eaLnBrk="1" hangingPunct="1">
              <a:lnSpc>
                <a:spcPct val="80000"/>
              </a:lnSpc>
            </a:pPr>
            <a:r>
              <a:rPr lang="ar-SA" sz="2800" b="1" dirty="0" smtClean="0">
                <a:ea typeface="Majalla UI"/>
              </a:rPr>
              <a:t>كيف يجري إدارة العلاقات الدبلوماسية عند إنهاء التمثيل الدبلوماسي ؟</a:t>
            </a:r>
          </a:p>
          <a:p>
            <a:pPr algn="r" rtl="1" eaLnBrk="1" hangingPunct="1">
              <a:lnSpc>
                <a:spcPct val="80000"/>
              </a:lnSpc>
              <a:buNone/>
            </a:pPr>
            <a:r>
              <a:rPr lang="ar-SA" b="1" dirty="0" smtClean="0">
                <a:ea typeface="Majalla UI"/>
              </a:rPr>
              <a:t>   </a:t>
            </a:r>
            <a:r>
              <a:rPr lang="ar-SA" dirty="0" smtClean="0">
                <a:ea typeface="Majalla UI"/>
              </a:rPr>
              <a:t>  عند إنهاء التمثيل في الحالات السابقة يجري رعاية مصالح الدولة الأولى في الدولة الثانية ( المستقبلة ) عن طريق دولة ثالثة ترشحها الأولى وتوافق عليها الثانية</a:t>
            </a:r>
            <a:r>
              <a:rPr lang="ar-IQ" dirty="0" smtClean="0">
                <a:ea typeface="Majalla UI"/>
              </a:rPr>
              <a:t>.</a:t>
            </a:r>
            <a:r>
              <a:rPr lang="ar-SA" dirty="0" smtClean="0">
                <a:ea typeface="Majalla UI"/>
              </a:rPr>
              <a:t> </a:t>
            </a:r>
            <a:endParaRPr lang="en-US" dirty="0" smtClean="0">
              <a:ea typeface="Majalla UI"/>
              <a:cs typeface="Majalla UI"/>
            </a:endParaRPr>
          </a:p>
          <a:p>
            <a:pPr algn="r" rtl="1" eaLnBrk="1" hangingPunct="1">
              <a:buNone/>
            </a:pPr>
            <a:endParaRPr lang="ar-SA" dirty="0" smtClean="0">
              <a:ea typeface="Majalla UI"/>
            </a:endParaRPr>
          </a:p>
          <a:p>
            <a:pPr algn="r" rtl="1" eaLnBrk="1" hangingPunct="1">
              <a:lnSpc>
                <a:spcPct val="80000"/>
              </a:lnSpc>
              <a:buNone/>
            </a:pPr>
            <a:endParaRPr lang="ar-SA" sz="2400" dirty="0" smtClean="0">
              <a:ea typeface="Majalla UI"/>
            </a:endParaRPr>
          </a:p>
          <a:p>
            <a:pPr algn="r" rtl="1" eaLnBrk="1" hangingPunct="1">
              <a:lnSpc>
                <a:spcPct val="80000"/>
              </a:lnSpc>
              <a:buNone/>
            </a:pPr>
            <a:r>
              <a:rPr lang="ar-SA" sz="2400" dirty="0" smtClean="0">
                <a:ea typeface="Majalla UI"/>
              </a:rPr>
              <a:t>   </a:t>
            </a:r>
            <a:endParaRPr lang="en-US" sz="2400" dirty="0" smtClean="0">
              <a:ea typeface="Majalla UI"/>
              <a:cs typeface="Majalla UI"/>
            </a:endParaRPr>
          </a:p>
        </p:txBody>
      </p:sp>
      <p:sp>
        <p:nvSpPr>
          <p:cNvPr id="46082"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CAA68E7C-3762-44DD-8E7B-34EC61A16C59}"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4608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58D4521-2E89-4AFE-B017-1941365B06C1}" type="slidenum">
              <a:rPr lang="ar-SA" sz="1200">
                <a:solidFill>
                  <a:schemeClr val="tx2">
                    <a:shade val="90000"/>
                  </a:schemeClr>
                </a:solidFill>
                <a:latin typeface="Arial" charset="0"/>
                <a:cs typeface="Arial" charset="0"/>
              </a:rPr>
              <a:pPr algn="r">
                <a:defRPr/>
              </a:pPr>
              <a:t>46</a:t>
            </a:fld>
            <a:endParaRPr lang="en-US" sz="1200">
              <a:solidFill>
                <a:schemeClr val="tx2">
                  <a:shade val="90000"/>
                </a:schemeClr>
              </a:solidFill>
              <a:latin typeface="Arial" charset="0"/>
              <a:cs typeface="Arial" charset="0"/>
            </a:endParaRPr>
          </a:p>
        </p:txBody>
      </p:sp>
      <p:sp>
        <p:nvSpPr>
          <p:cNvPr id="40960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914DF08-B031-41CE-9CE6-7148FD6013A0}" type="slidenum">
              <a:rPr lang="ar-SA"/>
              <a:pPr>
                <a:defRPr/>
              </a:pPr>
              <a:t>47</a:t>
            </a:fld>
            <a:endParaRPr lang="en-US"/>
          </a:p>
        </p:txBody>
      </p:sp>
      <p:sp>
        <p:nvSpPr>
          <p:cNvPr id="53250" name="Rectangle 2"/>
          <p:cNvSpPr>
            <a:spLocks noGrp="1" noChangeArrowheads="1"/>
          </p:cNvSpPr>
          <p:nvPr>
            <p:ph type="title"/>
          </p:nvPr>
        </p:nvSpPr>
        <p:spPr>
          <a:xfrm>
            <a:off x="468313" y="444486"/>
            <a:ext cx="8075612" cy="912812"/>
          </a:xfrm>
        </p:spPr>
        <p:txBody>
          <a:bodyPr/>
          <a:lstStyle/>
          <a:p>
            <a:pPr algn="ctr" rtl="1" eaLnBrk="1" hangingPunct="1"/>
            <a:r>
              <a:rPr lang="ar-SA" sz="3200" dirty="0" smtClean="0"/>
              <a:t>ف /الخامس/البعثة الدبلوماسية </a:t>
            </a:r>
            <a:endParaRPr lang="en-US" sz="3200" dirty="0" smtClean="0"/>
          </a:p>
        </p:txBody>
      </p:sp>
      <p:sp>
        <p:nvSpPr>
          <p:cNvPr id="53251" name="Rectangle 3"/>
          <p:cNvSpPr>
            <a:spLocks noGrp="1" noChangeArrowheads="1"/>
          </p:cNvSpPr>
          <p:nvPr>
            <p:ph idx="1"/>
          </p:nvPr>
        </p:nvSpPr>
        <p:spPr>
          <a:xfrm>
            <a:off x="179388" y="1628775"/>
            <a:ext cx="8518525" cy="4525963"/>
          </a:xfrm>
        </p:spPr>
        <p:txBody>
          <a:bodyPr/>
          <a:lstStyle/>
          <a:p>
            <a:pPr algn="r" rtl="1" eaLnBrk="1" hangingPunct="1"/>
            <a:r>
              <a:rPr lang="ar-SA" b="1" dirty="0" smtClean="0">
                <a:ea typeface="Majalla UI"/>
              </a:rPr>
              <a:t>أولا </a:t>
            </a:r>
            <a:r>
              <a:rPr lang="ar-SA" b="1" u="sng" dirty="0" smtClean="0">
                <a:ea typeface="Majalla UI"/>
              </a:rPr>
              <a:t>؛رئيس البعثة</a:t>
            </a:r>
            <a:r>
              <a:rPr lang="en-US" b="1" dirty="0" smtClean="0"/>
              <a:t>  </a:t>
            </a:r>
            <a:r>
              <a:rPr lang="ar-IQ" b="1" dirty="0" smtClean="0">
                <a:ea typeface="Majalla UI"/>
              </a:rPr>
              <a:t> :من هو رئيس البعثة ؟؟</a:t>
            </a:r>
          </a:p>
          <a:p>
            <a:pPr algn="r" rtl="1" eaLnBrk="1" hangingPunct="1">
              <a:buNone/>
            </a:pPr>
            <a:r>
              <a:rPr lang="ar-IQ" dirty="0" smtClean="0">
                <a:ea typeface="Majalla UI"/>
              </a:rPr>
              <a:t>هو الشخص المعين من قبل حكومته ليرأس البعثة  الدبلوماسية لدولته في دولة أخرى بعد موافقة الدولة الثانية (المستقبلة ).</a:t>
            </a:r>
          </a:p>
          <a:p>
            <a:pPr algn="r" rtl="1" eaLnBrk="1" hangingPunct="1">
              <a:buNone/>
            </a:pPr>
            <a:r>
              <a:rPr lang="ar-IQ" dirty="0" smtClean="0">
                <a:ea typeface="Majalla UI"/>
              </a:rPr>
              <a:t>هو المسئول الأول إمام الدولتين (المعتمد والمعتمد لديها )</a:t>
            </a:r>
            <a:r>
              <a:rPr lang="ar-SA" dirty="0" smtClean="0">
                <a:ea typeface="Majalla UI"/>
              </a:rPr>
              <a:t> عن سياسة البعثة وسلوك أعضائها .</a:t>
            </a:r>
            <a:endParaRPr lang="ar-IQ" dirty="0" smtClean="0">
              <a:ea typeface="Majalla UI"/>
            </a:endParaRPr>
          </a:p>
        </p:txBody>
      </p:sp>
      <p:sp>
        <p:nvSpPr>
          <p:cNvPr id="49154" name="Date Placeholder 3"/>
          <p:cNvSpPr>
            <a:spLocks noGrp="1"/>
          </p:cNvSpPr>
          <p:nvPr>
            <p:ph type="dt" sz="quarter" idx="10"/>
          </p:nvPr>
        </p:nvSpPr>
        <p:spPr/>
        <p:txBody>
          <a:bodyPr/>
          <a:lstStyle/>
          <a:p>
            <a:pPr>
              <a:defRPr/>
            </a:pPr>
            <a:fld id="{4A51BD5C-4FF0-4D71-940C-18124BD86EDA}" type="datetime1">
              <a:rPr lang="en-US"/>
              <a:pPr>
                <a:defRPr/>
              </a:pPr>
              <a:t>9/8/2022</a:t>
            </a:fld>
            <a:endParaRPr lang="en-US"/>
          </a:p>
        </p:txBody>
      </p:sp>
      <p:sp>
        <p:nvSpPr>
          <p:cNvPr id="4915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C075A489-FBDC-4A01-BFE5-F8A5D84288A9}" type="slidenum">
              <a:rPr lang="ar-SA" sz="1200">
                <a:solidFill>
                  <a:schemeClr val="tx2">
                    <a:shade val="90000"/>
                  </a:schemeClr>
                </a:solidFill>
                <a:latin typeface="Arial" charset="0"/>
                <a:cs typeface="Arial" charset="0"/>
              </a:rPr>
              <a:pPr algn="r">
                <a:defRPr/>
              </a:pPr>
              <a:t>47</a:t>
            </a:fld>
            <a:endParaRPr lang="en-US" sz="1200">
              <a:solidFill>
                <a:schemeClr val="tx2">
                  <a:shade val="90000"/>
                </a:schemeClr>
              </a:solidFill>
              <a:latin typeface="Arial" charset="0"/>
              <a:cs typeface="Arial" charset="0"/>
            </a:endParaRPr>
          </a:p>
        </p:txBody>
      </p:sp>
      <p:sp>
        <p:nvSpPr>
          <p:cNvPr id="5325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DAB1A82-FAEB-4803-B1A8-16A435DC6E68}" type="slidenum">
              <a:rPr lang="ar-SA"/>
              <a:pPr>
                <a:defRPr/>
              </a:pPr>
              <a:t>48</a:t>
            </a:fld>
            <a:endParaRPr lang="en-US"/>
          </a:p>
        </p:txBody>
      </p:sp>
      <p:sp>
        <p:nvSpPr>
          <p:cNvPr id="54274"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/الخامس/البعثة الدبلوماسية </a:t>
            </a:r>
            <a:endParaRPr lang="en-US" sz="3200" dirty="0" smtClean="0"/>
          </a:p>
        </p:txBody>
      </p:sp>
      <p:sp>
        <p:nvSpPr>
          <p:cNvPr id="54275" name="Rectangle 3"/>
          <p:cNvSpPr>
            <a:spLocks noGrp="1" noChangeArrowheads="1"/>
          </p:cNvSpPr>
          <p:nvPr>
            <p:ph idx="1"/>
          </p:nvPr>
        </p:nvSpPr>
        <p:spPr>
          <a:xfrm>
            <a:off x="179388" y="1628775"/>
            <a:ext cx="8518525" cy="4525963"/>
          </a:xfrm>
        </p:spPr>
        <p:txBody>
          <a:bodyPr/>
          <a:lstStyle/>
          <a:p>
            <a:pPr algn="r" rtl="1" eaLnBrk="1" hangingPunct="1">
              <a:lnSpc>
                <a:spcPct val="90000"/>
              </a:lnSpc>
            </a:pPr>
            <a:r>
              <a:rPr lang="ar-IQ" sz="2400" b="1" u="sng" dirty="0" smtClean="0">
                <a:ea typeface="Majalla UI"/>
              </a:rPr>
              <a:t>إجراءات تعين رئيس البعثة :</a:t>
            </a:r>
          </a:p>
          <a:p>
            <a:pPr algn="r" rtl="1" eaLnBrk="1" hangingPunct="1">
              <a:lnSpc>
                <a:spcPct val="90000"/>
              </a:lnSpc>
            </a:pPr>
            <a:r>
              <a:rPr lang="ar-IQ" sz="2400" dirty="0" smtClean="0">
                <a:ea typeface="Majalla UI"/>
              </a:rPr>
              <a:t>اختيار رئيس البعثة من </a:t>
            </a:r>
            <a:r>
              <a:rPr lang="ar-SA" sz="2400" dirty="0" smtClean="0">
                <a:ea typeface="Majalla UI"/>
              </a:rPr>
              <a:t>صلاحية </a:t>
            </a:r>
            <a:r>
              <a:rPr lang="ar-IQ" sz="2400" dirty="0" smtClean="0">
                <a:ea typeface="Majalla UI"/>
              </a:rPr>
              <a:t>الدولة المرسلة</a:t>
            </a:r>
            <a:r>
              <a:rPr lang="ar-SA" sz="2400" dirty="0" smtClean="0">
                <a:ea typeface="Majalla UI"/>
              </a:rPr>
              <a:t> (دولة البعثة )</a:t>
            </a:r>
            <a:r>
              <a:rPr lang="ar-IQ" sz="2400" dirty="0" smtClean="0">
                <a:ea typeface="Majalla UI"/>
              </a:rPr>
              <a:t>. </a:t>
            </a:r>
          </a:p>
          <a:p>
            <a:pPr algn="r" rtl="1" eaLnBrk="1" hangingPunct="1">
              <a:lnSpc>
                <a:spcPct val="90000"/>
              </a:lnSpc>
            </a:pPr>
            <a:r>
              <a:rPr lang="ar-IQ" sz="2400" dirty="0" smtClean="0">
                <a:ea typeface="Majalla UI"/>
              </a:rPr>
              <a:t>ولكن تحتاج إلى موافقة الدولة المستقبلة قبل إرساله (م4</a:t>
            </a:r>
            <a:r>
              <a:rPr lang="ar-SA" sz="2400" dirty="0" smtClean="0">
                <a:ea typeface="Majalla UI"/>
              </a:rPr>
              <a:t> </a:t>
            </a:r>
            <a:r>
              <a:rPr lang="ar-IQ" sz="2400" dirty="0" smtClean="0">
                <a:ea typeface="Majalla UI"/>
              </a:rPr>
              <a:t>ف1).</a:t>
            </a:r>
          </a:p>
          <a:p>
            <a:pPr algn="r" rtl="1" eaLnBrk="1" hangingPunct="1">
              <a:lnSpc>
                <a:spcPct val="90000"/>
              </a:lnSpc>
            </a:pPr>
            <a:r>
              <a:rPr lang="ar-IQ" sz="2400" dirty="0" smtClean="0">
                <a:ea typeface="Majalla UI"/>
              </a:rPr>
              <a:t>عدم إلزام الدولة المستقبلة </a:t>
            </a:r>
            <a:r>
              <a:rPr lang="ar-SA" sz="2400" dirty="0" smtClean="0">
                <a:ea typeface="Majalla UI"/>
              </a:rPr>
              <a:t>بقبول المرشح أو </a:t>
            </a:r>
            <a:r>
              <a:rPr lang="ar-IQ" sz="2400" dirty="0" smtClean="0">
                <a:ea typeface="Majalla UI"/>
              </a:rPr>
              <a:t>بيان أسباب الرفض. </a:t>
            </a:r>
          </a:p>
          <a:p>
            <a:pPr algn="r" rtl="1" eaLnBrk="1" hangingPunct="1">
              <a:lnSpc>
                <a:spcPct val="90000"/>
              </a:lnSpc>
            </a:pPr>
            <a:r>
              <a:rPr lang="ar-IQ" sz="2400" dirty="0" smtClean="0">
                <a:ea typeface="Majalla UI"/>
              </a:rPr>
              <a:t>ما هي الحكمة من الموافقة المسبقة ؟</a:t>
            </a:r>
          </a:p>
          <a:p>
            <a:pPr algn="r" rtl="1" eaLnBrk="1" hangingPunct="1">
              <a:lnSpc>
                <a:spcPct val="90000"/>
              </a:lnSpc>
              <a:buNone/>
            </a:pPr>
            <a:r>
              <a:rPr lang="ar-SA" sz="2400" dirty="0" smtClean="0">
                <a:ea typeface="Majalla UI"/>
              </a:rPr>
              <a:t> </a:t>
            </a:r>
            <a:r>
              <a:rPr lang="ar-IQ" sz="2400" dirty="0" smtClean="0">
                <a:ea typeface="Majalla UI"/>
              </a:rPr>
              <a:t>لان الثقة والاحترام المتبادل شرطان لأداء المهمة</a:t>
            </a:r>
            <a:r>
              <a:rPr lang="ar-SA" sz="2400" dirty="0" smtClean="0">
                <a:ea typeface="Majalla UI"/>
              </a:rPr>
              <a:t>  ،والموافقة المسبقة تمنحه هذه الثقة من الدولة المستقبلة</a:t>
            </a:r>
            <a:r>
              <a:rPr lang="ar-IQ" sz="2400" dirty="0" smtClean="0">
                <a:ea typeface="Majalla UI"/>
              </a:rPr>
              <a:t> </a:t>
            </a:r>
            <a:r>
              <a:rPr lang="ar-SA" sz="2400" dirty="0" smtClean="0">
                <a:ea typeface="Majalla UI"/>
              </a:rPr>
              <a:t>.</a:t>
            </a:r>
            <a:endParaRPr lang="ar-IQ" sz="2400" dirty="0" smtClean="0">
              <a:ea typeface="Majalla UI"/>
            </a:endParaRPr>
          </a:p>
          <a:p>
            <a:pPr algn="r" rtl="1" eaLnBrk="1" hangingPunct="1">
              <a:lnSpc>
                <a:spcPct val="90000"/>
              </a:lnSpc>
            </a:pPr>
            <a:r>
              <a:rPr lang="ar-IQ" sz="2400" dirty="0" smtClean="0">
                <a:ea typeface="Majalla UI"/>
              </a:rPr>
              <a:t>في حالة تبادل الرؤساء لأول مرة كل طرف يعرض مرشحه عن طريق الطرف الثالث</a:t>
            </a:r>
            <a:r>
              <a:rPr lang="ar-SA" sz="2400" dirty="0" smtClean="0">
                <a:ea typeface="Majalla UI"/>
              </a:rPr>
              <a:t> ، أو من خلال القنوات الرسمية المعتمدة</a:t>
            </a:r>
            <a:r>
              <a:rPr lang="ar-IQ" sz="2400" dirty="0" smtClean="0">
                <a:ea typeface="Majalla UI"/>
              </a:rPr>
              <a:t>.</a:t>
            </a:r>
            <a:r>
              <a:rPr lang="ar-SA" sz="2400" dirty="0" smtClean="0">
                <a:ea typeface="Majalla UI"/>
              </a:rPr>
              <a:t> </a:t>
            </a:r>
            <a:endParaRPr lang="ar-IQ" sz="2400" dirty="0" smtClean="0">
              <a:ea typeface="Majalla UI"/>
            </a:endParaRPr>
          </a:p>
          <a:p>
            <a:pPr algn="r" rtl="1" eaLnBrk="1" hangingPunct="1">
              <a:lnSpc>
                <a:spcPct val="90000"/>
              </a:lnSpc>
            </a:pPr>
            <a:r>
              <a:rPr lang="ar-IQ" sz="2400" dirty="0" smtClean="0">
                <a:ea typeface="Majalla UI"/>
              </a:rPr>
              <a:t>في حالة وجود بعثة قديمة فرئيس البعثة القديم المنقول يقوم بإعلام الدولة اسم المرشح الجديد عن طريق مذكرة رسمية </a:t>
            </a:r>
            <a:r>
              <a:rPr lang="ar-SA" sz="2400" dirty="0" smtClean="0">
                <a:ea typeface="Majalla UI"/>
              </a:rPr>
              <a:t>يرفعها إلى وزارة الخارجية</a:t>
            </a:r>
            <a:r>
              <a:rPr lang="ar-IQ" sz="2400" dirty="0" smtClean="0">
                <a:ea typeface="Majalla UI"/>
              </a:rPr>
              <a:t>.</a:t>
            </a:r>
            <a:r>
              <a:rPr lang="ar-SA" sz="2400" dirty="0" smtClean="0">
                <a:ea typeface="Majalla UI"/>
              </a:rPr>
              <a:t> </a:t>
            </a:r>
            <a:r>
              <a:rPr lang="ar-IQ" sz="2400" dirty="0" smtClean="0">
                <a:ea typeface="Majalla UI"/>
              </a:rPr>
              <a:t>   </a:t>
            </a:r>
            <a:endParaRPr lang="en-US" sz="2400" dirty="0" smtClean="0"/>
          </a:p>
        </p:txBody>
      </p:sp>
      <p:sp>
        <p:nvSpPr>
          <p:cNvPr id="50178" name="Date Placeholder 3"/>
          <p:cNvSpPr>
            <a:spLocks noGrp="1"/>
          </p:cNvSpPr>
          <p:nvPr>
            <p:ph type="dt" sz="quarter" idx="10"/>
          </p:nvPr>
        </p:nvSpPr>
        <p:spPr/>
        <p:txBody>
          <a:bodyPr/>
          <a:lstStyle/>
          <a:p>
            <a:pPr>
              <a:defRPr/>
            </a:pPr>
            <a:fld id="{0E524F74-FC87-4D77-B73C-12EC8E24612A}" type="datetime1">
              <a:rPr lang="en-US"/>
              <a:pPr>
                <a:defRPr/>
              </a:pPr>
              <a:t>9/8/2022</a:t>
            </a:fld>
            <a:endParaRPr lang="en-US"/>
          </a:p>
        </p:txBody>
      </p:sp>
      <p:sp>
        <p:nvSpPr>
          <p:cNvPr id="5017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72A9940-5CDD-46CB-A8BD-6683852C6AFA}" type="slidenum">
              <a:rPr lang="ar-SA" sz="1200">
                <a:solidFill>
                  <a:schemeClr val="tx2">
                    <a:shade val="90000"/>
                  </a:schemeClr>
                </a:solidFill>
                <a:latin typeface="Arial" charset="0"/>
                <a:cs typeface="Arial" charset="0"/>
              </a:rPr>
              <a:pPr algn="r">
                <a:defRPr/>
              </a:pPr>
              <a:t>48</a:t>
            </a:fld>
            <a:endParaRPr lang="en-US" sz="1200">
              <a:solidFill>
                <a:schemeClr val="tx2">
                  <a:shade val="90000"/>
                </a:schemeClr>
              </a:solidFill>
              <a:latin typeface="Arial" charset="0"/>
              <a:cs typeface="Arial" charset="0"/>
            </a:endParaRPr>
          </a:p>
        </p:txBody>
      </p:sp>
      <p:sp>
        <p:nvSpPr>
          <p:cNvPr id="5427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152DC7F-8470-42D0-BB3A-DD37F07BD947}" type="slidenum">
              <a:rPr lang="ar-SA"/>
              <a:pPr>
                <a:defRPr/>
              </a:pPr>
              <a:t>49</a:t>
            </a:fld>
            <a:endParaRPr lang="en-US"/>
          </a:p>
        </p:txBody>
      </p:sp>
      <p:sp>
        <p:nvSpPr>
          <p:cNvPr id="55298"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/الخامس/البعثة الدبلوماسية </a:t>
            </a:r>
            <a:endParaRPr lang="en-US" sz="3200" dirty="0" smtClean="0"/>
          </a:p>
        </p:txBody>
      </p:sp>
      <p:sp>
        <p:nvSpPr>
          <p:cNvPr id="55299" name="Rectangle 3"/>
          <p:cNvSpPr>
            <a:spLocks noGrp="1" noChangeArrowheads="1"/>
          </p:cNvSpPr>
          <p:nvPr>
            <p:ph idx="1"/>
          </p:nvPr>
        </p:nvSpPr>
        <p:spPr>
          <a:xfrm>
            <a:off x="179388" y="1125538"/>
            <a:ext cx="8518525" cy="5256212"/>
          </a:xfrm>
        </p:spPr>
        <p:txBody>
          <a:bodyPr/>
          <a:lstStyle/>
          <a:p>
            <a:pPr algn="r" rtl="1" eaLnBrk="1" hangingPunct="1"/>
            <a:r>
              <a:rPr lang="ar-IQ" sz="2800" dirty="0" smtClean="0">
                <a:ea typeface="Majalla UI"/>
              </a:rPr>
              <a:t> </a:t>
            </a:r>
            <a:r>
              <a:rPr lang="ar-SA" sz="2800" b="1" dirty="0" smtClean="0">
                <a:ea typeface="Majalla UI"/>
              </a:rPr>
              <a:t>أولا </a:t>
            </a:r>
            <a:r>
              <a:rPr lang="ar-SA" sz="2800" b="1" u="sng" dirty="0" smtClean="0">
                <a:ea typeface="Majalla UI"/>
              </a:rPr>
              <a:t>؛رئيس البعثة</a:t>
            </a:r>
            <a:r>
              <a:rPr lang="en-US" sz="2800" b="1" dirty="0" smtClean="0"/>
              <a:t> </a:t>
            </a:r>
            <a:r>
              <a:rPr lang="en-US" sz="2800" dirty="0" smtClean="0"/>
              <a:t> </a:t>
            </a:r>
            <a:r>
              <a:rPr lang="ar-IQ" sz="2800" dirty="0" smtClean="0">
                <a:ea typeface="Majalla UI"/>
              </a:rPr>
              <a:t> </a:t>
            </a:r>
          </a:p>
          <a:p>
            <a:pPr algn="r" rtl="1" eaLnBrk="1" hangingPunct="1">
              <a:buNone/>
            </a:pPr>
            <a:r>
              <a:rPr lang="ar-IQ" sz="2800" u="sng" dirty="0" smtClean="0">
                <a:ea typeface="Majalla UI"/>
              </a:rPr>
              <a:t>وصول  رئيس البعثة ومراسم الوصول  </a:t>
            </a:r>
            <a:r>
              <a:rPr lang="ar-IQ" sz="2800" dirty="0" smtClean="0">
                <a:ea typeface="Majalla UI"/>
              </a:rPr>
              <a:t> :</a:t>
            </a:r>
          </a:p>
          <a:p>
            <a:pPr algn="r" rtl="1" eaLnBrk="1" hangingPunct="1"/>
            <a:r>
              <a:rPr lang="ar-IQ" sz="2400" dirty="0" smtClean="0">
                <a:ea typeface="Majalla UI"/>
              </a:rPr>
              <a:t>قيام دائرة المراسم في وزارة خارجية </a:t>
            </a:r>
            <a:r>
              <a:rPr lang="ar-SA" sz="2400" dirty="0" smtClean="0">
                <a:ea typeface="Majalla UI"/>
              </a:rPr>
              <a:t>دولة البعثة </a:t>
            </a:r>
            <a:r>
              <a:rPr lang="ar-IQ" sz="2400" dirty="0" smtClean="0">
                <a:ea typeface="Majalla UI"/>
              </a:rPr>
              <a:t>القائم بإعمال </a:t>
            </a:r>
            <a:r>
              <a:rPr lang="ar-SA" sz="2400" dirty="0" smtClean="0">
                <a:ea typeface="Majalla UI"/>
              </a:rPr>
              <a:t>بعثتها </a:t>
            </a:r>
            <a:r>
              <a:rPr lang="ar-IQ" sz="2400" dirty="0" smtClean="0">
                <a:ea typeface="Majalla UI"/>
              </a:rPr>
              <a:t>بالنيابة بموعد مغادرة ووصول </a:t>
            </a:r>
            <a:r>
              <a:rPr lang="ar-SA" sz="2400" dirty="0" smtClean="0">
                <a:ea typeface="Majalla UI"/>
              </a:rPr>
              <a:t>رئيس البعثة </a:t>
            </a:r>
            <a:r>
              <a:rPr lang="ar-IQ" sz="2400" dirty="0" smtClean="0">
                <a:ea typeface="Majalla UI"/>
              </a:rPr>
              <a:t>.</a:t>
            </a:r>
          </a:p>
          <a:p>
            <a:pPr algn="r" rtl="1" eaLnBrk="1" hangingPunct="1"/>
            <a:r>
              <a:rPr lang="ar-IQ" sz="2400" dirty="0" smtClean="0">
                <a:ea typeface="Majalla UI"/>
              </a:rPr>
              <a:t>إخطار الدولة المستقبلة </a:t>
            </a:r>
            <a:r>
              <a:rPr lang="ar-SA" sz="2400" dirty="0" smtClean="0">
                <a:ea typeface="Majalla UI"/>
              </a:rPr>
              <a:t>من قبل </a:t>
            </a:r>
            <a:r>
              <a:rPr lang="ar-IQ" sz="2400" dirty="0" smtClean="0">
                <a:ea typeface="Majalla UI"/>
              </a:rPr>
              <a:t>القائم بالإعمال بموعد وصول </a:t>
            </a:r>
            <a:r>
              <a:rPr lang="ar-SA" sz="2400" dirty="0" smtClean="0">
                <a:ea typeface="Majalla UI"/>
              </a:rPr>
              <a:t>رئيس البعثة</a:t>
            </a:r>
            <a:r>
              <a:rPr lang="ar-IQ" sz="2400" dirty="0" smtClean="0">
                <a:ea typeface="Majalla UI"/>
              </a:rPr>
              <a:t>.</a:t>
            </a:r>
            <a:r>
              <a:rPr lang="ar-SA" sz="2400" dirty="0" smtClean="0">
                <a:ea typeface="Majalla UI"/>
              </a:rPr>
              <a:t> </a:t>
            </a:r>
            <a:endParaRPr lang="ar-IQ" sz="2400" dirty="0" smtClean="0">
              <a:ea typeface="Majalla UI"/>
            </a:endParaRPr>
          </a:p>
          <a:p>
            <a:pPr algn="r" rtl="1" eaLnBrk="1" hangingPunct="1"/>
            <a:r>
              <a:rPr lang="ar-IQ" sz="2400" dirty="0" smtClean="0">
                <a:ea typeface="Majalla UI"/>
              </a:rPr>
              <a:t>يقوم ممثل الدولة أو رئيس دائرة المراسم باستقباله ثم يتوجه إلى المنزل الخاص. </a:t>
            </a:r>
          </a:p>
          <a:p>
            <a:pPr algn="r" rtl="1" eaLnBrk="1" hangingPunct="1"/>
            <a:r>
              <a:rPr lang="ar-IQ" sz="2400" dirty="0" smtClean="0">
                <a:ea typeface="Majalla UI"/>
              </a:rPr>
              <a:t>تطلب السفارة من الوزارة تحديد مواعيد المقابلة لتقديم أوراق الاعتماد .</a:t>
            </a:r>
          </a:p>
          <a:p>
            <a:pPr algn="r" rtl="1" eaLnBrk="1" hangingPunct="1"/>
            <a:r>
              <a:rPr lang="ar-IQ" sz="2400" u="sng" dirty="0" smtClean="0">
                <a:ea typeface="Majalla UI"/>
              </a:rPr>
              <a:t>تقديم أوراق الاعتماد :</a:t>
            </a:r>
          </a:p>
          <a:p>
            <a:pPr algn="r" rtl="1" eaLnBrk="1" hangingPunct="1">
              <a:buNone/>
            </a:pPr>
            <a:r>
              <a:rPr lang="ar-IQ" sz="2400" dirty="0" smtClean="0">
                <a:ea typeface="Majalla UI"/>
              </a:rPr>
              <a:t>مباشرة السفير تكون عند تقديم أوراق الاعتماد. </a:t>
            </a:r>
          </a:p>
          <a:p>
            <a:pPr algn="r" rtl="1" eaLnBrk="1" hangingPunct="1"/>
            <a:r>
              <a:rPr lang="ar-IQ" sz="2400" u="sng" dirty="0" smtClean="0">
                <a:ea typeface="Majalla UI"/>
              </a:rPr>
              <a:t>عند غياب رئيس البعثة :</a:t>
            </a:r>
            <a:endParaRPr lang="ar-IQ" sz="2400" dirty="0" smtClean="0">
              <a:ea typeface="Majalla UI"/>
            </a:endParaRPr>
          </a:p>
          <a:p>
            <a:pPr algn="r" rtl="1" eaLnBrk="1" hangingPunct="1">
              <a:buNone/>
            </a:pPr>
            <a:r>
              <a:rPr lang="ar-IQ" sz="2400" dirty="0" smtClean="0">
                <a:ea typeface="Majalla UI"/>
              </a:rPr>
              <a:t>يكون هناك قائم بأعمال بصفة مؤقتة </a:t>
            </a:r>
            <a:r>
              <a:rPr lang="ar-SA" sz="2400" dirty="0" smtClean="0">
                <a:ea typeface="Majalla UI"/>
              </a:rPr>
              <a:t>في البعثة وهو عادة الشخص الثاني في البعثة</a:t>
            </a:r>
            <a:r>
              <a:rPr lang="ar-IQ" sz="2400" dirty="0" smtClean="0">
                <a:ea typeface="Majalla UI"/>
              </a:rPr>
              <a:t>.</a:t>
            </a:r>
            <a:r>
              <a:rPr lang="ar-SA" sz="2400" dirty="0" smtClean="0">
                <a:ea typeface="Majalla UI"/>
              </a:rPr>
              <a:t> </a:t>
            </a:r>
            <a:r>
              <a:rPr lang="ar-IQ" sz="2400" dirty="0" smtClean="0">
                <a:ea typeface="Majalla UI"/>
              </a:rPr>
              <a:t> </a:t>
            </a:r>
          </a:p>
          <a:p>
            <a:pPr algn="ctr" rtl="1" eaLnBrk="1" hangingPunct="1"/>
            <a:endParaRPr lang="ar-IQ" sz="2400" dirty="0" smtClean="0">
              <a:ea typeface="Majalla UI"/>
            </a:endParaRPr>
          </a:p>
        </p:txBody>
      </p:sp>
      <p:sp>
        <p:nvSpPr>
          <p:cNvPr id="51202" name="Date Placeholder 3"/>
          <p:cNvSpPr>
            <a:spLocks noGrp="1"/>
          </p:cNvSpPr>
          <p:nvPr>
            <p:ph type="dt" sz="quarter" idx="10"/>
          </p:nvPr>
        </p:nvSpPr>
        <p:spPr/>
        <p:txBody>
          <a:bodyPr/>
          <a:lstStyle/>
          <a:p>
            <a:pPr>
              <a:defRPr/>
            </a:pPr>
            <a:fld id="{491FED91-CBDA-4B3C-B4A3-A0657B7934EF}" type="datetime1">
              <a:rPr lang="en-US"/>
              <a:pPr>
                <a:defRPr/>
              </a:pPr>
              <a:t>9/8/2022</a:t>
            </a:fld>
            <a:endParaRPr lang="en-US"/>
          </a:p>
        </p:txBody>
      </p:sp>
      <p:sp>
        <p:nvSpPr>
          <p:cNvPr id="512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3B9C399-27BF-465A-8C2A-80BEEEF2C013}" type="slidenum">
              <a:rPr lang="ar-SA" sz="1200">
                <a:solidFill>
                  <a:schemeClr val="tx2">
                    <a:shade val="90000"/>
                  </a:schemeClr>
                </a:solidFill>
                <a:latin typeface="Arial" charset="0"/>
                <a:cs typeface="Arial" charset="0"/>
              </a:rPr>
              <a:pPr algn="r">
                <a:defRPr/>
              </a:pPr>
              <a:t>49</a:t>
            </a:fld>
            <a:endParaRPr lang="en-US" sz="1200">
              <a:solidFill>
                <a:schemeClr val="tx2">
                  <a:shade val="90000"/>
                </a:schemeClr>
              </a:solidFill>
              <a:latin typeface="Arial" charset="0"/>
              <a:cs typeface="Arial" charset="0"/>
            </a:endParaRPr>
          </a:p>
        </p:txBody>
      </p:sp>
      <p:sp>
        <p:nvSpPr>
          <p:cNvPr id="5530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2B79832D-1D08-4115-AD4D-4C7CB62E81B3}" type="slidenum">
              <a:rPr lang="ar-SA"/>
              <a:pPr>
                <a:defRPr/>
              </a:pPr>
              <a:t>5</a:t>
            </a:fld>
            <a:endParaRPr lang="en-US"/>
          </a:p>
        </p:txBody>
      </p:sp>
      <p:sp>
        <p:nvSpPr>
          <p:cNvPr id="9218" name="Rectangle 2"/>
          <p:cNvSpPr>
            <a:spLocks noGrp="1" noChangeArrowheads="1"/>
          </p:cNvSpPr>
          <p:nvPr>
            <p:ph type="title"/>
          </p:nvPr>
        </p:nvSpPr>
        <p:spPr>
          <a:xfrm>
            <a:off x="468313" y="428604"/>
            <a:ext cx="8077200" cy="911225"/>
          </a:xfrm>
        </p:spPr>
        <p:txBody>
          <a:bodyPr/>
          <a:lstStyle/>
          <a:p>
            <a:pPr algn="ctr" rtl="1" eaLnBrk="1" hangingPunct="1"/>
            <a:r>
              <a:rPr lang="ar-SA" dirty="0" smtClean="0"/>
              <a:t>مفردات المادة </a:t>
            </a:r>
            <a:endParaRPr lang="en-US" dirty="0" smtClean="0"/>
          </a:p>
        </p:txBody>
      </p:sp>
      <p:sp>
        <p:nvSpPr>
          <p:cNvPr id="9219" name="Rectangle 3"/>
          <p:cNvSpPr>
            <a:spLocks noGrp="1" noChangeArrowheads="1"/>
          </p:cNvSpPr>
          <p:nvPr>
            <p:ph idx="1"/>
          </p:nvPr>
        </p:nvSpPr>
        <p:spPr>
          <a:xfrm>
            <a:off x="468313" y="1600225"/>
            <a:ext cx="8291512" cy="5400675"/>
          </a:xfrm>
        </p:spPr>
        <p:txBody>
          <a:bodyPr/>
          <a:lstStyle/>
          <a:p>
            <a:pPr algn="ctr" rtl="1" eaLnBrk="1" hangingPunct="1"/>
            <a:r>
              <a:rPr lang="ar-IQ" b="1" u="sng" dirty="0" smtClean="0">
                <a:ea typeface="Majalla UI"/>
              </a:rPr>
              <a:t>الأسبوع الرابع </a:t>
            </a:r>
            <a:r>
              <a:rPr lang="ar-IQ" dirty="0" smtClean="0">
                <a:ea typeface="Majalla UI"/>
              </a:rPr>
              <a:t> </a:t>
            </a:r>
          </a:p>
          <a:p>
            <a:pPr algn="r" rtl="1" eaLnBrk="1" hangingPunct="1">
              <a:buFont typeface="Wingdings" pitchFamily="2" charset="2"/>
              <a:buChar char="ü"/>
            </a:pPr>
            <a:r>
              <a:rPr lang="ar-IQ" dirty="0" smtClean="0">
                <a:ea typeface="Majalla UI"/>
              </a:rPr>
              <a:t>العمل الدبلوماسي :</a:t>
            </a:r>
          </a:p>
          <a:p>
            <a:pPr algn="r" rtl="1" eaLnBrk="1" hangingPunct="1">
              <a:buNone/>
            </a:pPr>
            <a:r>
              <a:rPr lang="ar-IQ" dirty="0" smtClean="0">
                <a:ea typeface="Majalla UI"/>
              </a:rPr>
              <a:t>1- وظائف الدبلوماسية.</a:t>
            </a:r>
          </a:p>
          <a:p>
            <a:pPr algn="r" rtl="1" eaLnBrk="1" hangingPunct="1">
              <a:buNone/>
            </a:pPr>
            <a:r>
              <a:rPr lang="ar-IQ" dirty="0" smtClean="0">
                <a:ea typeface="Majalla UI"/>
              </a:rPr>
              <a:t> 2- وظائف الممثل الدبلوماسي والبعثة الدبلوماسية.</a:t>
            </a:r>
          </a:p>
          <a:p>
            <a:pPr algn="r" rtl="1" eaLnBrk="1" hangingPunct="1">
              <a:buNone/>
            </a:pPr>
            <a:r>
              <a:rPr lang="ar-IQ" dirty="0" smtClean="0">
                <a:ea typeface="Majalla UI"/>
              </a:rPr>
              <a:t> 3- متطلبات الدبلوماسية الناجحة .</a:t>
            </a:r>
          </a:p>
          <a:p>
            <a:pPr algn="r" rtl="1" eaLnBrk="1" hangingPunct="1">
              <a:buFont typeface="Wingdings" pitchFamily="2" charset="2"/>
              <a:buChar char="v"/>
            </a:pPr>
            <a:r>
              <a:rPr lang="ar-IQ" dirty="0" smtClean="0">
                <a:ea typeface="Majalla UI"/>
              </a:rPr>
              <a:t>(امتحان شفوي )</a:t>
            </a:r>
          </a:p>
          <a:p>
            <a:pPr algn="r" rtl="1" eaLnBrk="1" hangingPunct="1">
              <a:buFont typeface="Courier New" pitchFamily="49" charset="0"/>
              <a:buChar char="o"/>
            </a:pPr>
            <a:r>
              <a:rPr lang="ar-IQ" sz="2400" dirty="0" smtClean="0">
                <a:ea typeface="Majalla UI"/>
              </a:rPr>
              <a:t>(ما هي أهم التعريفات التي قدمت للدبلوماسية ؟ ما هي متطلبات الدبلوماسية الناجحة ؟)</a:t>
            </a:r>
          </a:p>
          <a:p>
            <a:pPr algn="ctr" eaLnBrk="1" hangingPunct="1"/>
            <a:endParaRPr lang="ar-IQ" dirty="0" smtClean="0">
              <a:ea typeface="Majalla UI"/>
            </a:endParaRPr>
          </a:p>
          <a:p>
            <a:pPr eaLnBrk="1" hangingPunct="1"/>
            <a:endParaRPr lang="ar-IQ" dirty="0" smtClean="0">
              <a:ea typeface="Majalla UI"/>
            </a:endParaRPr>
          </a:p>
          <a:p>
            <a:pPr eaLnBrk="1" hangingPunct="1"/>
            <a:endParaRPr lang="en-US" dirty="0" smtClean="0"/>
          </a:p>
        </p:txBody>
      </p:sp>
      <p:sp>
        <p:nvSpPr>
          <p:cNvPr id="6146" name="Date Placeholder 3"/>
          <p:cNvSpPr>
            <a:spLocks noGrp="1"/>
          </p:cNvSpPr>
          <p:nvPr>
            <p:ph type="dt" sz="quarter" idx="10"/>
          </p:nvPr>
        </p:nvSpPr>
        <p:spPr/>
        <p:txBody>
          <a:bodyPr/>
          <a:lstStyle/>
          <a:p>
            <a:pPr>
              <a:defRPr/>
            </a:pPr>
            <a:fld id="{4C13B8E6-5B6D-42E8-8C6E-3022E9FF87FE}" type="datetime1">
              <a:rPr lang="en-US"/>
              <a:pPr>
                <a:defRPr/>
              </a:pPr>
              <a:t>9/8/2022</a:t>
            </a:fld>
            <a:endParaRPr lang="en-US"/>
          </a:p>
        </p:txBody>
      </p:sp>
      <p:sp>
        <p:nvSpPr>
          <p:cNvPr id="61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C0D4AB7-23A1-4E4B-878C-820CD1A3D00A}" type="slidenum">
              <a:rPr lang="ar-SA" sz="1200">
                <a:solidFill>
                  <a:schemeClr val="tx2">
                    <a:shade val="90000"/>
                  </a:schemeClr>
                </a:solidFill>
                <a:latin typeface="Arial" charset="0"/>
                <a:cs typeface="Arial" charset="0"/>
              </a:rPr>
              <a:pPr algn="r">
                <a:defRPr/>
              </a:pPr>
              <a:t>5</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329236F-C0E3-481D-8A4C-08B5E5D45CBB}" type="slidenum">
              <a:rPr lang="ar-SA"/>
              <a:pPr>
                <a:defRPr/>
              </a:pPr>
              <a:t>50</a:t>
            </a:fld>
            <a:endParaRPr lang="en-US"/>
          </a:p>
        </p:txBody>
      </p:sp>
      <p:sp>
        <p:nvSpPr>
          <p:cNvPr id="56322" name="Rectangle 2"/>
          <p:cNvSpPr>
            <a:spLocks noGrp="1" noChangeArrowheads="1"/>
          </p:cNvSpPr>
          <p:nvPr>
            <p:ph type="title"/>
          </p:nvPr>
        </p:nvSpPr>
        <p:spPr>
          <a:xfrm>
            <a:off x="468313" y="260350"/>
            <a:ext cx="8075612" cy="912813"/>
          </a:xfrm>
        </p:spPr>
        <p:txBody>
          <a:bodyPr/>
          <a:lstStyle/>
          <a:p>
            <a:pPr algn="ctr" rtl="1" eaLnBrk="1" hangingPunct="1"/>
            <a:r>
              <a:rPr lang="ar-SA" sz="3200" dirty="0" smtClean="0"/>
              <a:t>ف /الخامس/البعثة الدبلوماسية </a:t>
            </a:r>
            <a:endParaRPr lang="en-US" sz="3200" dirty="0" smtClean="0"/>
          </a:p>
        </p:txBody>
      </p:sp>
      <p:sp>
        <p:nvSpPr>
          <p:cNvPr id="56323" name="Rectangle 3"/>
          <p:cNvSpPr>
            <a:spLocks noGrp="1" noChangeArrowheads="1"/>
          </p:cNvSpPr>
          <p:nvPr>
            <p:ph idx="1"/>
          </p:nvPr>
        </p:nvSpPr>
        <p:spPr>
          <a:xfrm>
            <a:off x="179388" y="1125538"/>
            <a:ext cx="8518525" cy="5543550"/>
          </a:xfrm>
        </p:spPr>
        <p:txBody>
          <a:bodyPr/>
          <a:lstStyle/>
          <a:p>
            <a:pPr algn="r" rtl="1" eaLnBrk="1" hangingPunct="1"/>
            <a:r>
              <a:rPr lang="ar-IQ" sz="2800" dirty="0" smtClean="0">
                <a:ea typeface="Majalla UI"/>
              </a:rPr>
              <a:t> </a:t>
            </a:r>
            <a:r>
              <a:rPr lang="ar-SA" sz="2800" b="1" dirty="0" smtClean="0">
                <a:ea typeface="Majalla UI"/>
              </a:rPr>
              <a:t>أولا </a:t>
            </a:r>
            <a:r>
              <a:rPr lang="ar-SA" sz="2800" b="1" u="sng" dirty="0" smtClean="0">
                <a:ea typeface="Majalla UI"/>
              </a:rPr>
              <a:t>؛رئيس البعثة</a:t>
            </a:r>
            <a:r>
              <a:rPr lang="en-US" sz="2800" b="1" dirty="0" smtClean="0"/>
              <a:t> </a:t>
            </a:r>
            <a:r>
              <a:rPr lang="en-US" sz="2800" dirty="0" smtClean="0"/>
              <a:t> </a:t>
            </a:r>
            <a:r>
              <a:rPr lang="ar-IQ" sz="2800" dirty="0" smtClean="0">
                <a:ea typeface="Majalla UI"/>
              </a:rPr>
              <a:t> </a:t>
            </a:r>
          </a:p>
          <a:p>
            <a:pPr algn="r" rtl="1" eaLnBrk="1" hangingPunct="1">
              <a:buNone/>
            </a:pPr>
            <a:r>
              <a:rPr lang="ar-IQ" sz="2800" b="1" u="sng" dirty="0" smtClean="0">
                <a:ea typeface="Majalla UI"/>
              </a:rPr>
              <a:t>إنهاء أو انتهاء مهام رئيس البعثة ومغادرته  </a:t>
            </a:r>
            <a:r>
              <a:rPr lang="ar-IQ" sz="2800" b="1" dirty="0" smtClean="0">
                <a:ea typeface="Majalla UI"/>
              </a:rPr>
              <a:t> :</a:t>
            </a:r>
          </a:p>
          <a:p>
            <a:pPr algn="r" rtl="1" eaLnBrk="1" hangingPunct="1">
              <a:buNone/>
            </a:pPr>
            <a:r>
              <a:rPr lang="ar-IQ" sz="2800" dirty="0" smtClean="0">
                <a:ea typeface="Majalla UI"/>
              </a:rPr>
              <a:t>أسباب الإنهاء أو الانتهاء عديدة يمكن إرجاعها إلى أربع حالات رئيسة: </a:t>
            </a:r>
          </a:p>
          <a:p>
            <a:pPr algn="r" rtl="1" eaLnBrk="1" hangingPunct="1">
              <a:buNone/>
            </a:pPr>
            <a:r>
              <a:rPr lang="ar-SA" sz="2800" dirty="0" smtClean="0">
                <a:ea typeface="Majalla UI"/>
              </a:rPr>
              <a:t>الأولى:</a:t>
            </a:r>
            <a:r>
              <a:rPr lang="ar-IQ" sz="2800" dirty="0" smtClean="0">
                <a:ea typeface="Majalla UI"/>
              </a:rPr>
              <a:t>أسباب تتعلق بشخص رئيس البعثة-الاستقالة-التقاعد-الموت.</a:t>
            </a:r>
          </a:p>
          <a:p>
            <a:pPr algn="r" rtl="1" eaLnBrk="1" hangingPunct="1">
              <a:buNone/>
            </a:pPr>
            <a:r>
              <a:rPr lang="ar-SA" sz="2800" dirty="0" smtClean="0">
                <a:ea typeface="Majalla UI"/>
              </a:rPr>
              <a:t>الثانية</a:t>
            </a:r>
            <a:r>
              <a:rPr lang="ar-IQ" sz="2800" dirty="0" smtClean="0">
                <a:ea typeface="Majalla UI"/>
              </a:rPr>
              <a:t>:أسباب تتعلق بحكومته-النقل-الفصل-انتهاء المدة المحددة. </a:t>
            </a:r>
          </a:p>
          <a:p>
            <a:pPr algn="r" rtl="1" eaLnBrk="1" hangingPunct="1">
              <a:buNone/>
            </a:pPr>
            <a:r>
              <a:rPr lang="ar-SA" sz="2800" dirty="0" smtClean="0">
                <a:ea typeface="Majalla UI"/>
              </a:rPr>
              <a:t>الثالثة</a:t>
            </a:r>
            <a:r>
              <a:rPr lang="ar-IQ" sz="2800" dirty="0" smtClean="0">
                <a:ea typeface="Majalla UI"/>
              </a:rPr>
              <a:t>:أسباب تتعلق بالدولة المستقبلة-انتهاء مهمة البعثة أو مدتها-تذمر الدولة المستقبلة من السلوك الشخصي أو من سلوكه العام. </a:t>
            </a:r>
          </a:p>
          <a:p>
            <a:pPr algn="r" rtl="1" eaLnBrk="1" hangingPunct="1">
              <a:buNone/>
            </a:pPr>
            <a:r>
              <a:rPr lang="ar-SA" sz="2800" dirty="0" smtClean="0">
                <a:ea typeface="Majalla UI"/>
              </a:rPr>
              <a:t>الرابعة</a:t>
            </a:r>
            <a:r>
              <a:rPr lang="ar-IQ" sz="2800" dirty="0" smtClean="0">
                <a:ea typeface="Majalla UI"/>
              </a:rPr>
              <a:t>:أسباب مشتركة-غياب رئيس الدولة-تغيير نظام الحكم-قيام الحرب-فناء إحدى الدولتين -الانتقام أو المعاملة بالمثل-تغيير درجة البعثة-تعليق مهمة البعثة الدبلوماسية .</a:t>
            </a:r>
          </a:p>
        </p:txBody>
      </p:sp>
      <p:sp>
        <p:nvSpPr>
          <p:cNvPr id="52226" name="Date Placeholder 3"/>
          <p:cNvSpPr>
            <a:spLocks noGrp="1"/>
          </p:cNvSpPr>
          <p:nvPr>
            <p:ph type="dt" sz="quarter" idx="10"/>
          </p:nvPr>
        </p:nvSpPr>
        <p:spPr/>
        <p:txBody>
          <a:bodyPr/>
          <a:lstStyle/>
          <a:p>
            <a:pPr>
              <a:defRPr/>
            </a:pPr>
            <a:fld id="{DC49A910-EA6A-4307-A7CC-BE6897313B3F}" type="datetime1">
              <a:rPr lang="en-US"/>
              <a:pPr>
                <a:defRPr/>
              </a:pPr>
              <a:t>9/8/2022</a:t>
            </a:fld>
            <a:endParaRPr lang="en-US"/>
          </a:p>
        </p:txBody>
      </p:sp>
      <p:sp>
        <p:nvSpPr>
          <p:cNvPr id="5222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B0E1CEE2-9FC8-48A9-A1D7-D612FB928F2D}" type="slidenum">
              <a:rPr lang="ar-SA" sz="1200">
                <a:solidFill>
                  <a:schemeClr val="tx2">
                    <a:shade val="90000"/>
                  </a:schemeClr>
                </a:solidFill>
                <a:latin typeface="Arial" charset="0"/>
                <a:cs typeface="Arial" charset="0"/>
              </a:rPr>
              <a:pPr algn="r">
                <a:defRPr/>
              </a:pPr>
              <a:t>50</a:t>
            </a:fld>
            <a:endParaRPr lang="en-US" sz="1200">
              <a:solidFill>
                <a:schemeClr val="tx2">
                  <a:shade val="90000"/>
                </a:schemeClr>
              </a:solidFill>
              <a:latin typeface="Arial" charset="0"/>
              <a:cs typeface="Arial" charset="0"/>
            </a:endParaRPr>
          </a:p>
        </p:txBody>
      </p:sp>
      <p:sp>
        <p:nvSpPr>
          <p:cNvPr id="5632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C7BACB9D-2CD8-4C96-A508-30896FC32ABD}" type="slidenum">
              <a:rPr lang="ar-SA"/>
              <a:pPr>
                <a:defRPr/>
              </a:pPr>
              <a:t>51</a:t>
            </a:fld>
            <a:endParaRPr lang="en-US"/>
          </a:p>
        </p:txBody>
      </p:sp>
      <p:sp>
        <p:nvSpPr>
          <p:cNvPr id="57346" name="Rectangle 2"/>
          <p:cNvSpPr>
            <a:spLocks noGrp="1" noChangeArrowheads="1"/>
          </p:cNvSpPr>
          <p:nvPr>
            <p:ph type="title"/>
          </p:nvPr>
        </p:nvSpPr>
        <p:spPr>
          <a:xfrm>
            <a:off x="468313" y="260350"/>
            <a:ext cx="8075612" cy="912813"/>
          </a:xfrm>
        </p:spPr>
        <p:txBody>
          <a:bodyPr/>
          <a:lstStyle/>
          <a:p>
            <a:pPr algn="ctr" rtl="1" eaLnBrk="1" hangingPunct="1"/>
            <a:r>
              <a:rPr lang="ar-SA" sz="3200" dirty="0" smtClean="0"/>
              <a:t>ف /الخامس/البعثة الدبلوماسية </a:t>
            </a:r>
            <a:endParaRPr lang="en-US" sz="3200" dirty="0" smtClean="0"/>
          </a:p>
        </p:txBody>
      </p:sp>
      <p:sp>
        <p:nvSpPr>
          <p:cNvPr id="57347" name="Rectangle 3"/>
          <p:cNvSpPr>
            <a:spLocks noGrp="1" noChangeArrowheads="1"/>
          </p:cNvSpPr>
          <p:nvPr>
            <p:ph idx="1"/>
          </p:nvPr>
        </p:nvSpPr>
        <p:spPr/>
        <p:txBody>
          <a:bodyPr/>
          <a:lstStyle/>
          <a:p>
            <a:pPr algn="r" rtl="1" eaLnBrk="1" hangingPunct="1">
              <a:lnSpc>
                <a:spcPct val="90000"/>
              </a:lnSpc>
            </a:pPr>
            <a:r>
              <a:rPr lang="ar-IQ" sz="2800" b="1" dirty="0" smtClean="0">
                <a:ea typeface="Majalla UI"/>
              </a:rPr>
              <a:t>ثانيا / حجم  البعثة الدبلوماسية </a:t>
            </a:r>
          </a:p>
          <a:p>
            <a:pPr algn="r" rtl="1" eaLnBrk="1" hangingPunct="1">
              <a:lnSpc>
                <a:spcPct val="90000"/>
              </a:lnSpc>
              <a:buNone/>
            </a:pPr>
            <a:r>
              <a:rPr lang="ar-IQ" sz="2400" dirty="0" smtClean="0">
                <a:ea typeface="Majalla UI"/>
              </a:rPr>
              <a:t>يخص عدد العاملين فيها –في حالة عدم وجود اتفاق مسبق وصريح يجوز للدولة المستقبلة إن تطلب تثبيت العدد بناء على مقتضيات الحاجة وظروف الدولة .</a:t>
            </a:r>
          </a:p>
          <a:p>
            <a:pPr algn="r" rtl="1" eaLnBrk="1" hangingPunct="1">
              <a:lnSpc>
                <a:spcPct val="90000"/>
              </a:lnSpc>
            </a:pPr>
            <a:r>
              <a:rPr lang="ar-IQ" sz="2400" dirty="0" smtClean="0">
                <a:ea typeface="Majalla UI"/>
              </a:rPr>
              <a:t> </a:t>
            </a:r>
            <a:r>
              <a:rPr lang="ar-IQ" sz="2800" b="1" dirty="0" smtClean="0">
                <a:ea typeface="Majalla UI"/>
              </a:rPr>
              <a:t>ثالثا / هيئة البعثة الدبلوماسية :</a:t>
            </a:r>
          </a:p>
          <a:p>
            <a:pPr algn="r" rtl="1" eaLnBrk="1" hangingPunct="1">
              <a:lnSpc>
                <a:spcPct val="90000"/>
              </a:lnSpc>
            </a:pPr>
            <a:r>
              <a:rPr lang="ar-IQ" sz="2400" dirty="0" smtClean="0">
                <a:ea typeface="Majalla UI"/>
              </a:rPr>
              <a:t>م/ 1/كل من يعمل في</a:t>
            </a:r>
            <a:r>
              <a:rPr lang="ar-SA" sz="2400" dirty="0" smtClean="0">
                <a:ea typeface="Majalla UI"/>
              </a:rPr>
              <a:t> الهيئة </a:t>
            </a:r>
            <a:r>
              <a:rPr lang="ar-IQ" sz="2400" dirty="0" smtClean="0">
                <a:ea typeface="Majalla UI"/>
              </a:rPr>
              <a:t>وينتسب لها بصور</a:t>
            </a:r>
            <a:r>
              <a:rPr lang="ar-SA" sz="2400" dirty="0" smtClean="0">
                <a:ea typeface="Majalla UI"/>
              </a:rPr>
              <a:t>ة </a:t>
            </a:r>
            <a:r>
              <a:rPr lang="ar-IQ" sz="2400" dirty="0" smtClean="0">
                <a:ea typeface="Majalla UI"/>
              </a:rPr>
              <a:t>دائمة يعتبر من أعضاء هيئتها وهم :</a:t>
            </a:r>
          </a:p>
          <a:p>
            <a:pPr algn="r" rtl="1" eaLnBrk="1" hangingPunct="1">
              <a:lnSpc>
                <a:spcPct val="90000"/>
              </a:lnSpc>
              <a:buNone/>
            </a:pPr>
            <a:r>
              <a:rPr lang="ar-IQ" sz="2400" dirty="0" smtClean="0">
                <a:ea typeface="Majalla UI"/>
              </a:rPr>
              <a:t>         رئيس البعثة-أعضاء البعثة (جميع من فيها )-أعضاء هيئة البعثة (الدبلوماسيون والإداريون والفنيون والخدم )-أعضاء الهيئة الدبلوماسية -الممثل الدبلوماسي -أعضاء الهيئة الإدارية والفنية -أعضاء هيئة الخدمة -الخدم الخاص. </a:t>
            </a:r>
          </a:p>
          <a:p>
            <a:pPr algn="r" rtl="1" eaLnBrk="1" hangingPunct="1">
              <a:lnSpc>
                <a:spcPct val="90000"/>
              </a:lnSpc>
              <a:buNone/>
            </a:pPr>
            <a:r>
              <a:rPr lang="ar-IQ" sz="2400" dirty="0" smtClean="0">
                <a:ea typeface="Majalla UI"/>
              </a:rPr>
              <a:t>    </a:t>
            </a:r>
            <a:endParaRPr lang="en-US" sz="2400" dirty="0" smtClean="0"/>
          </a:p>
        </p:txBody>
      </p:sp>
      <p:sp>
        <p:nvSpPr>
          <p:cNvPr id="53250" name="Date Placeholder 3"/>
          <p:cNvSpPr>
            <a:spLocks noGrp="1"/>
          </p:cNvSpPr>
          <p:nvPr>
            <p:ph type="dt" sz="quarter" idx="10"/>
          </p:nvPr>
        </p:nvSpPr>
        <p:spPr/>
        <p:txBody>
          <a:bodyPr/>
          <a:lstStyle/>
          <a:p>
            <a:pPr>
              <a:defRPr/>
            </a:pPr>
            <a:fld id="{46B73D15-9BBD-4AE4-9FA1-12715AADA066}" type="datetime1">
              <a:rPr lang="en-US"/>
              <a:pPr>
                <a:defRPr/>
              </a:pPr>
              <a:t>9/8/2022</a:t>
            </a:fld>
            <a:endParaRPr lang="en-US"/>
          </a:p>
        </p:txBody>
      </p:sp>
      <p:sp>
        <p:nvSpPr>
          <p:cNvPr id="5325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70439F1-D62B-455A-986B-28C87F85A0F5}" type="slidenum">
              <a:rPr lang="ar-SA" sz="1200">
                <a:solidFill>
                  <a:schemeClr val="tx2">
                    <a:shade val="90000"/>
                  </a:schemeClr>
                </a:solidFill>
                <a:latin typeface="Arial" charset="0"/>
                <a:cs typeface="Arial" charset="0"/>
              </a:rPr>
              <a:pPr algn="r">
                <a:defRPr/>
              </a:pPr>
              <a:t>51</a:t>
            </a:fld>
            <a:endParaRPr lang="en-US" sz="1200">
              <a:solidFill>
                <a:schemeClr val="tx2">
                  <a:shade val="90000"/>
                </a:schemeClr>
              </a:solidFill>
              <a:latin typeface="Arial" charset="0"/>
              <a:cs typeface="Arial" charset="0"/>
            </a:endParaRPr>
          </a:p>
        </p:txBody>
      </p:sp>
      <p:sp>
        <p:nvSpPr>
          <p:cNvPr id="5735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50A38F8-7ADD-4DBF-BC17-C6156BAAF7BC}" type="slidenum">
              <a:rPr lang="ar-SA"/>
              <a:pPr>
                <a:defRPr/>
              </a:pPr>
              <a:t>52</a:t>
            </a:fld>
            <a:endParaRPr lang="en-US"/>
          </a:p>
        </p:txBody>
      </p:sp>
      <p:sp>
        <p:nvSpPr>
          <p:cNvPr id="58370" name="Rectangle 2"/>
          <p:cNvSpPr>
            <a:spLocks noGrp="1" noChangeArrowheads="1"/>
          </p:cNvSpPr>
          <p:nvPr>
            <p:ph type="title"/>
          </p:nvPr>
        </p:nvSpPr>
        <p:spPr>
          <a:xfrm>
            <a:off x="468313" y="587362"/>
            <a:ext cx="8075612" cy="912812"/>
          </a:xfrm>
        </p:spPr>
        <p:txBody>
          <a:bodyPr/>
          <a:lstStyle/>
          <a:p>
            <a:pPr algn="ctr" rtl="1" eaLnBrk="1" hangingPunct="1"/>
            <a:r>
              <a:rPr lang="ar-SA" sz="3200" dirty="0" smtClean="0"/>
              <a:t>ف /الخامس/البعثة الدبلوماسية </a:t>
            </a:r>
            <a:endParaRPr lang="en-US" sz="3200" dirty="0" smtClean="0"/>
          </a:p>
        </p:txBody>
      </p:sp>
      <p:sp>
        <p:nvSpPr>
          <p:cNvPr id="58371" name="Rectangle 3"/>
          <p:cNvSpPr>
            <a:spLocks noGrp="1" noChangeArrowheads="1"/>
          </p:cNvSpPr>
          <p:nvPr>
            <p:ph idx="1"/>
          </p:nvPr>
        </p:nvSpPr>
        <p:spPr/>
        <p:txBody>
          <a:bodyPr/>
          <a:lstStyle/>
          <a:p>
            <a:pPr algn="r" rtl="1" eaLnBrk="1" hangingPunct="1"/>
            <a:r>
              <a:rPr lang="ar-IQ" b="1" dirty="0" smtClean="0">
                <a:ea typeface="Majalla UI"/>
              </a:rPr>
              <a:t>تعيين أعضاء هيئة البعثة : </a:t>
            </a:r>
          </a:p>
          <a:p>
            <a:pPr algn="r" rtl="1" eaLnBrk="1" hangingPunct="1"/>
            <a:r>
              <a:rPr lang="ar-IQ" sz="2400" dirty="0" smtClean="0">
                <a:ea typeface="Majalla UI"/>
              </a:rPr>
              <a:t>عدم اشتراط موافقة الدولة المستقبلة </a:t>
            </a:r>
            <a:r>
              <a:rPr lang="ar-SA" sz="2400" dirty="0" smtClean="0">
                <a:ea typeface="Majalla UI"/>
              </a:rPr>
              <a:t>، فقط </a:t>
            </a:r>
            <a:r>
              <a:rPr lang="ar-IQ" sz="2400" dirty="0" smtClean="0">
                <a:ea typeface="Majalla UI"/>
              </a:rPr>
              <a:t>أشعار</a:t>
            </a:r>
            <a:r>
              <a:rPr lang="ar-SA" sz="2400" dirty="0" smtClean="0">
                <a:ea typeface="Majalla UI"/>
              </a:rPr>
              <a:t>ها </a:t>
            </a:r>
            <a:r>
              <a:rPr lang="ar-IQ" sz="2400" dirty="0" smtClean="0">
                <a:ea typeface="Majalla UI"/>
              </a:rPr>
              <a:t> </a:t>
            </a:r>
          </a:p>
          <a:p>
            <a:pPr algn="r" rtl="1" eaLnBrk="1" hangingPunct="1"/>
            <a:r>
              <a:rPr lang="ar-SA" sz="2400" dirty="0" smtClean="0">
                <a:ea typeface="Majalla UI"/>
              </a:rPr>
              <a:t> ولكن تشترط الموافقة فيما يخص: </a:t>
            </a:r>
          </a:p>
          <a:p>
            <a:pPr algn="r" rtl="1" eaLnBrk="1" hangingPunct="1">
              <a:buNone/>
            </a:pPr>
            <a:r>
              <a:rPr lang="ar-IQ" sz="2400" dirty="0" smtClean="0">
                <a:ea typeface="Majalla UI"/>
              </a:rPr>
              <a:t> 1</a:t>
            </a:r>
            <a:r>
              <a:rPr lang="ar-SA" sz="2400" dirty="0" smtClean="0">
                <a:ea typeface="Majalla UI"/>
              </a:rPr>
              <a:t>-</a:t>
            </a:r>
            <a:r>
              <a:rPr lang="ar-IQ" sz="2400" dirty="0" smtClean="0">
                <a:ea typeface="Majalla UI"/>
              </a:rPr>
              <a:t>تعيين الملحقين الفنيين </a:t>
            </a:r>
            <a:r>
              <a:rPr lang="ar-SA" sz="2400" dirty="0" smtClean="0">
                <a:ea typeface="Majalla UI"/>
              </a:rPr>
              <a:t>كالملحق العسكري والملحق الثقافي</a:t>
            </a:r>
            <a:r>
              <a:rPr lang="ar-IQ" sz="2400" dirty="0" smtClean="0">
                <a:ea typeface="Majalla UI"/>
              </a:rPr>
              <a:t>.</a:t>
            </a:r>
            <a:r>
              <a:rPr lang="ar-SA" sz="2400" dirty="0" smtClean="0">
                <a:ea typeface="Majalla UI"/>
              </a:rPr>
              <a:t> </a:t>
            </a:r>
          </a:p>
          <a:p>
            <a:pPr algn="r" rtl="1" eaLnBrk="1" hangingPunct="1">
              <a:buNone/>
            </a:pPr>
            <a:r>
              <a:rPr lang="ar-IQ" sz="2400" dirty="0" smtClean="0">
                <a:ea typeface="Majalla UI"/>
              </a:rPr>
              <a:t>2- يخص رفض قبول فئة معينة من الموظفين كجزء من البعثة. </a:t>
            </a:r>
            <a:endParaRPr lang="ar-SA" sz="2400" dirty="0" smtClean="0">
              <a:ea typeface="Majalla UI"/>
            </a:endParaRPr>
          </a:p>
          <a:p>
            <a:pPr algn="r" rtl="1" eaLnBrk="1" hangingPunct="1">
              <a:buNone/>
            </a:pPr>
            <a:r>
              <a:rPr lang="ar-IQ" sz="2400" dirty="0" smtClean="0">
                <a:ea typeface="Majalla UI"/>
              </a:rPr>
              <a:t>3- يخص جنسية الممثل الدبلوماسي </a:t>
            </a:r>
            <a:r>
              <a:rPr lang="ar-SA" sz="2400" dirty="0" smtClean="0">
                <a:ea typeface="Majalla UI"/>
              </a:rPr>
              <a:t> حينما يكون من الدولة المستقبلة </a:t>
            </a:r>
            <a:r>
              <a:rPr lang="ar-IQ" sz="2400" dirty="0" smtClean="0">
                <a:ea typeface="Majalla UI"/>
              </a:rPr>
              <a:t>بسبب الولاء .</a:t>
            </a:r>
          </a:p>
          <a:p>
            <a:pPr algn="r" rtl="1" eaLnBrk="1" hangingPunct="1">
              <a:buNone/>
            </a:pPr>
            <a:r>
              <a:rPr lang="ar-IQ" sz="2400" dirty="0" smtClean="0">
                <a:ea typeface="Majalla UI"/>
              </a:rPr>
              <a:t>      </a:t>
            </a:r>
            <a:endParaRPr lang="ar-SA" sz="2400" dirty="0" smtClean="0">
              <a:ea typeface="Majalla UI"/>
            </a:endParaRPr>
          </a:p>
          <a:p>
            <a:pPr algn="r" rtl="1" eaLnBrk="1" hangingPunct="1"/>
            <a:r>
              <a:rPr lang="ar-IQ" sz="2400" dirty="0" smtClean="0">
                <a:ea typeface="Majalla UI"/>
              </a:rPr>
              <a:t> حق الدولة المستقبلة في الاعتراض أو اعتبار العضو (غير مرغوب فيه</a:t>
            </a:r>
            <a:r>
              <a:rPr lang="en-US" sz="2400" dirty="0" smtClean="0"/>
              <a:t>NON-</a:t>
            </a:r>
            <a:r>
              <a:rPr lang="en-US" sz="2400" dirty="0" err="1" smtClean="0"/>
              <a:t>Granta</a:t>
            </a:r>
            <a:r>
              <a:rPr lang="en-US" sz="2400" dirty="0" smtClean="0"/>
              <a:t> </a:t>
            </a:r>
            <a:r>
              <a:rPr lang="ar-IQ" sz="2400" dirty="0" smtClean="0">
                <a:ea typeface="Majalla UI"/>
              </a:rPr>
              <a:t>) أو (غير مقبول </a:t>
            </a:r>
            <a:r>
              <a:rPr lang="en-US" sz="2400" dirty="0" smtClean="0"/>
              <a:t>NON Acceptable </a:t>
            </a:r>
            <a:r>
              <a:rPr lang="ar-IQ" sz="2400" dirty="0" smtClean="0">
                <a:ea typeface="Majalla UI"/>
              </a:rPr>
              <a:t>) </a:t>
            </a:r>
          </a:p>
          <a:p>
            <a:pPr algn="r" rtl="1" eaLnBrk="1" hangingPunct="1">
              <a:buNone/>
            </a:pPr>
            <a:r>
              <a:rPr lang="ar-IQ" sz="2400" dirty="0" smtClean="0">
                <a:ea typeface="Majalla UI"/>
              </a:rPr>
              <a:t>            </a:t>
            </a:r>
            <a:endParaRPr lang="en-US" sz="2400" dirty="0" smtClean="0">
              <a:ea typeface="Majalla UI"/>
              <a:cs typeface="Majalla UI"/>
            </a:endParaRPr>
          </a:p>
        </p:txBody>
      </p:sp>
      <p:sp>
        <p:nvSpPr>
          <p:cNvPr id="54274" name="Date Placeholder 3"/>
          <p:cNvSpPr>
            <a:spLocks noGrp="1"/>
          </p:cNvSpPr>
          <p:nvPr>
            <p:ph type="dt" sz="quarter" idx="10"/>
          </p:nvPr>
        </p:nvSpPr>
        <p:spPr/>
        <p:txBody>
          <a:bodyPr/>
          <a:lstStyle/>
          <a:p>
            <a:pPr>
              <a:defRPr/>
            </a:pPr>
            <a:fld id="{B0AA79C7-F645-418A-8CCE-9E5627972BC8}" type="datetime1">
              <a:rPr lang="en-US"/>
              <a:pPr>
                <a:defRPr/>
              </a:pPr>
              <a:t>9/8/2022</a:t>
            </a:fld>
            <a:endParaRPr lang="en-US"/>
          </a:p>
        </p:txBody>
      </p:sp>
      <p:sp>
        <p:nvSpPr>
          <p:cNvPr id="542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CF5F97B-A05B-466A-A404-F09E440C1BE3}" type="slidenum">
              <a:rPr lang="ar-SA" sz="1200">
                <a:solidFill>
                  <a:schemeClr val="tx2">
                    <a:shade val="90000"/>
                  </a:schemeClr>
                </a:solidFill>
                <a:latin typeface="Arial" charset="0"/>
                <a:cs typeface="Arial" charset="0"/>
              </a:rPr>
              <a:pPr algn="r">
                <a:defRPr/>
              </a:pPr>
              <a:t>52</a:t>
            </a:fld>
            <a:endParaRPr lang="en-US" sz="1200">
              <a:solidFill>
                <a:schemeClr val="tx2">
                  <a:shade val="90000"/>
                </a:schemeClr>
              </a:solidFill>
              <a:latin typeface="Arial" charset="0"/>
              <a:cs typeface="Arial" charset="0"/>
            </a:endParaRPr>
          </a:p>
        </p:txBody>
      </p:sp>
      <p:sp>
        <p:nvSpPr>
          <p:cNvPr id="5837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DAEB9C5-0695-41E1-91C2-7B05EEB3AE0B}" type="slidenum">
              <a:rPr lang="ar-SA"/>
              <a:pPr>
                <a:defRPr/>
              </a:pPr>
              <a:t>53</a:t>
            </a:fld>
            <a:endParaRPr lang="en-US"/>
          </a:p>
        </p:txBody>
      </p:sp>
      <p:sp>
        <p:nvSpPr>
          <p:cNvPr id="59394" name="Rectangle 2"/>
          <p:cNvSpPr>
            <a:spLocks noGrp="1" noChangeArrowheads="1"/>
          </p:cNvSpPr>
          <p:nvPr>
            <p:ph type="title"/>
          </p:nvPr>
        </p:nvSpPr>
        <p:spPr>
          <a:xfrm>
            <a:off x="468313" y="520685"/>
            <a:ext cx="8075612" cy="693737"/>
          </a:xfrm>
        </p:spPr>
        <p:txBody>
          <a:bodyPr/>
          <a:lstStyle/>
          <a:p>
            <a:pPr algn="ctr" rtl="1" eaLnBrk="1" hangingPunct="1"/>
            <a:r>
              <a:rPr lang="ar-SA" sz="3200" dirty="0" smtClean="0"/>
              <a:t>ف /الخامس/البعثة الدبلوماسية </a:t>
            </a:r>
            <a:endParaRPr lang="en-US" sz="3200" dirty="0" smtClean="0"/>
          </a:p>
        </p:txBody>
      </p:sp>
      <p:sp>
        <p:nvSpPr>
          <p:cNvPr id="59395" name="Rectangle 3"/>
          <p:cNvSpPr>
            <a:spLocks noGrp="1" noChangeArrowheads="1"/>
          </p:cNvSpPr>
          <p:nvPr>
            <p:ph idx="1"/>
          </p:nvPr>
        </p:nvSpPr>
        <p:spPr>
          <a:xfrm>
            <a:off x="468313" y="1265256"/>
            <a:ext cx="8280400" cy="4806950"/>
          </a:xfrm>
        </p:spPr>
        <p:txBody>
          <a:bodyPr/>
          <a:lstStyle/>
          <a:p>
            <a:pPr algn="r" rtl="1" eaLnBrk="1" hangingPunct="1">
              <a:lnSpc>
                <a:spcPct val="90000"/>
              </a:lnSpc>
            </a:pPr>
            <a:r>
              <a:rPr lang="ar-IQ" sz="2400" dirty="0" smtClean="0">
                <a:ea typeface="Majalla UI"/>
              </a:rPr>
              <a:t>رابعا : </a:t>
            </a:r>
            <a:r>
              <a:rPr lang="ar-IQ" sz="2400" u="sng" dirty="0" smtClean="0">
                <a:ea typeface="Majalla UI"/>
              </a:rPr>
              <a:t>مكاتب البعثة الدبلوماسية</a:t>
            </a:r>
            <a:r>
              <a:rPr lang="ar-IQ" sz="2400" dirty="0" smtClean="0">
                <a:ea typeface="Majalla UI"/>
              </a:rPr>
              <a:t> :</a:t>
            </a:r>
          </a:p>
          <a:p>
            <a:pPr algn="r" rtl="1" eaLnBrk="1" hangingPunct="1">
              <a:lnSpc>
                <a:spcPct val="90000"/>
              </a:lnSpc>
            </a:pPr>
            <a:r>
              <a:rPr lang="ar-IQ" sz="2400" dirty="0" smtClean="0">
                <a:ea typeface="Majalla UI"/>
              </a:rPr>
              <a:t>لا يوجد نمط موحد لإدارة وتنظيم وممارسة نشاط البعثة الدبلوماسية كل دولة حرة في هيكلة وإدارة جهاز بعثتها الدبلوماسية .</a:t>
            </a:r>
          </a:p>
          <a:p>
            <a:pPr algn="r" rtl="1" eaLnBrk="1" hangingPunct="1">
              <a:lnSpc>
                <a:spcPct val="90000"/>
              </a:lnSpc>
            </a:pPr>
            <a:r>
              <a:rPr lang="ar-IQ" sz="2400" dirty="0" smtClean="0">
                <a:ea typeface="Majalla UI"/>
              </a:rPr>
              <a:t>ولكن هناك قاسم مشترك تتكون البعثة بموجبه من :</a:t>
            </a:r>
          </a:p>
          <a:p>
            <a:pPr algn="r" rtl="1" eaLnBrk="1" hangingPunct="1">
              <a:lnSpc>
                <a:spcPct val="90000"/>
              </a:lnSpc>
              <a:buNone/>
            </a:pPr>
            <a:r>
              <a:rPr lang="ar-IQ" sz="2400" dirty="0" smtClean="0">
                <a:ea typeface="Majalla UI"/>
              </a:rPr>
              <a:t>1- رئيس البعثة-السكرتير الخاص .</a:t>
            </a:r>
          </a:p>
          <a:p>
            <a:pPr algn="r" rtl="1" eaLnBrk="1" hangingPunct="1">
              <a:lnSpc>
                <a:spcPct val="90000"/>
              </a:lnSpc>
              <a:buNone/>
            </a:pPr>
            <a:r>
              <a:rPr lang="ar-IQ" sz="2400" dirty="0" smtClean="0">
                <a:ea typeface="Majalla UI"/>
              </a:rPr>
              <a:t>2-مقر السفارة الرئيسي وفيه: الإدارة وتنسيق العمل-السكرتارية والمحفوظات-الأمن-الحسابات-الاتصال والخدمات الفنية.</a:t>
            </a:r>
          </a:p>
          <a:p>
            <a:pPr algn="r" rtl="1" eaLnBrk="1" hangingPunct="1">
              <a:lnSpc>
                <a:spcPct val="90000"/>
              </a:lnSpc>
              <a:buNone/>
            </a:pPr>
            <a:r>
              <a:rPr lang="ar-IQ" sz="2400" dirty="0" smtClean="0">
                <a:ea typeface="Majalla UI"/>
              </a:rPr>
              <a:t>3- أقسام البعثة الأخرى : القسم التجاري-القسم القنصلي-القسم الثقافي-قسم الإعلام والصحافة  الخ ..</a:t>
            </a:r>
          </a:p>
          <a:p>
            <a:pPr algn="r" rtl="1" eaLnBrk="1" hangingPunct="1">
              <a:lnSpc>
                <a:spcPct val="90000"/>
              </a:lnSpc>
              <a:buNone/>
            </a:pPr>
            <a:r>
              <a:rPr lang="ar-IQ" sz="2400" dirty="0" smtClean="0">
                <a:ea typeface="Majalla UI"/>
              </a:rPr>
              <a:t>4-الملحقون .  </a:t>
            </a:r>
            <a:endParaRPr lang="ar-SA" sz="2400" dirty="0" smtClean="0">
              <a:ea typeface="Majalla UI"/>
            </a:endParaRPr>
          </a:p>
          <a:p>
            <a:pPr algn="r" rtl="1" eaLnBrk="1" hangingPunct="1">
              <a:lnSpc>
                <a:spcPct val="90000"/>
              </a:lnSpc>
              <a:buNone/>
            </a:pPr>
            <a:r>
              <a:rPr lang="ar-SA" sz="2400" dirty="0" smtClean="0">
                <a:ea typeface="Majalla UI"/>
              </a:rPr>
              <a:t>5- أمريكا أول دولة استخدمت وظيفة الملحق العسكري في بعثاتها في الخارج عام 1886 بعد استحداث دائرة المخابرات العسكرية عام 1885  </a:t>
            </a:r>
            <a:r>
              <a:rPr lang="ar-IQ" sz="2400" dirty="0" smtClean="0">
                <a:ea typeface="Majalla UI"/>
              </a:rPr>
              <a:t>.</a:t>
            </a:r>
          </a:p>
          <a:p>
            <a:pPr algn="r" rtl="1" eaLnBrk="1" hangingPunct="1">
              <a:lnSpc>
                <a:spcPct val="90000"/>
              </a:lnSpc>
            </a:pPr>
            <a:endParaRPr lang="en-US" sz="2400" dirty="0" smtClean="0"/>
          </a:p>
        </p:txBody>
      </p:sp>
      <p:sp>
        <p:nvSpPr>
          <p:cNvPr id="55298" name="Date Placeholder 3"/>
          <p:cNvSpPr>
            <a:spLocks noGrp="1"/>
          </p:cNvSpPr>
          <p:nvPr>
            <p:ph type="dt" sz="quarter" idx="10"/>
          </p:nvPr>
        </p:nvSpPr>
        <p:spPr/>
        <p:txBody>
          <a:bodyPr/>
          <a:lstStyle/>
          <a:p>
            <a:pPr>
              <a:defRPr/>
            </a:pPr>
            <a:fld id="{C49C22CB-DCDC-43F0-A794-B7FC82F3D655}" type="datetime1">
              <a:rPr lang="en-US"/>
              <a:pPr>
                <a:defRPr/>
              </a:pPr>
              <a:t>9/8/2022</a:t>
            </a:fld>
            <a:endParaRPr lang="en-US"/>
          </a:p>
        </p:txBody>
      </p:sp>
      <p:sp>
        <p:nvSpPr>
          <p:cNvPr id="552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EB51527-8565-457D-883A-F2629D78D426}" type="slidenum">
              <a:rPr lang="ar-SA" sz="1200">
                <a:solidFill>
                  <a:schemeClr val="tx2">
                    <a:shade val="90000"/>
                  </a:schemeClr>
                </a:solidFill>
                <a:latin typeface="Arial" charset="0"/>
                <a:cs typeface="Arial" charset="0"/>
              </a:rPr>
              <a:pPr algn="r">
                <a:defRPr/>
              </a:pPr>
              <a:t>53</a:t>
            </a:fld>
            <a:endParaRPr lang="en-US" sz="1200">
              <a:solidFill>
                <a:schemeClr val="tx2">
                  <a:shade val="90000"/>
                </a:schemeClr>
              </a:solidFill>
              <a:latin typeface="Arial" charset="0"/>
              <a:cs typeface="Arial" charset="0"/>
            </a:endParaRPr>
          </a:p>
        </p:txBody>
      </p:sp>
      <p:sp>
        <p:nvSpPr>
          <p:cNvPr id="5939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6AED514C-BEC9-444B-A65C-CCE7FB7F91E3}" type="slidenum">
              <a:rPr lang="ar-SA"/>
              <a:pPr>
                <a:defRPr/>
              </a:pPr>
              <a:t>54</a:t>
            </a:fld>
            <a:endParaRPr lang="en-US"/>
          </a:p>
        </p:txBody>
      </p:sp>
      <p:sp>
        <p:nvSpPr>
          <p:cNvPr id="60418" name="Rectangle 2"/>
          <p:cNvSpPr>
            <a:spLocks noGrp="1" noChangeArrowheads="1"/>
          </p:cNvSpPr>
          <p:nvPr>
            <p:ph type="title"/>
          </p:nvPr>
        </p:nvSpPr>
        <p:spPr>
          <a:xfrm>
            <a:off x="468313" y="287338"/>
            <a:ext cx="8075612" cy="912812"/>
          </a:xfrm>
        </p:spPr>
        <p:txBody>
          <a:bodyPr/>
          <a:lstStyle/>
          <a:p>
            <a:pPr algn="ctr"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r>
              <a:rPr lang="ar-SA" sz="3200" dirty="0" smtClean="0"/>
              <a:t> </a:t>
            </a:r>
            <a:endParaRPr lang="en-US" sz="3200" dirty="0" smtClean="0"/>
          </a:p>
        </p:txBody>
      </p:sp>
      <p:sp>
        <p:nvSpPr>
          <p:cNvPr id="60419" name="Rectangle 3"/>
          <p:cNvSpPr>
            <a:spLocks noGrp="1" noChangeArrowheads="1"/>
          </p:cNvSpPr>
          <p:nvPr>
            <p:ph idx="1"/>
          </p:nvPr>
        </p:nvSpPr>
        <p:spPr>
          <a:xfrm>
            <a:off x="468313" y="1484313"/>
            <a:ext cx="8229600" cy="4389437"/>
          </a:xfrm>
        </p:spPr>
        <p:txBody>
          <a:bodyPr/>
          <a:lstStyle/>
          <a:p>
            <a:pPr algn="r" rtl="1" eaLnBrk="1" hangingPunct="1"/>
            <a:r>
              <a:rPr lang="ar-SA" dirty="0" smtClean="0">
                <a:ea typeface="Majalla UI"/>
              </a:rPr>
              <a:t>أولا </a:t>
            </a:r>
            <a:r>
              <a:rPr lang="ar-IQ" dirty="0" smtClean="0">
                <a:ea typeface="Majalla UI"/>
              </a:rPr>
              <a:t>: </a:t>
            </a:r>
            <a:r>
              <a:rPr lang="ar-IQ" u="sng" dirty="0" smtClean="0">
                <a:ea typeface="Majalla UI"/>
              </a:rPr>
              <a:t>مراتب رؤساء البعثات الدبلوماسية وألقابهم:</a:t>
            </a:r>
            <a:endParaRPr lang="ar-IQ" dirty="0" smtClean="0">
              <a:ea typeface="Majalla UI"/>
            </a:endParaRPr>
          </a:p>
          <a:p>
            <a:pPr algn="r" rtl="1" eaLnBrk="1" hangingPunct="1"/>
            <a:r>
              <a:rPr lang="ar-IQ" sz="2400" dirty="0" smtClean="0">
                <a:ea typeface="Majalla UI"/>
              </a:rPr>
              <a:t>ورثت الدبلوماسية الحديثة عن دبلوماسية عصر النهضة</a:t>
            </a:r>
            <a:r>
              <a:rPr lang="ar-SA" sz="2400" dirty="0" smtClean="0">
                <a:ea typeface="Majalla UI"/>
              </a:rPr>
              <a:t> </a:t>
            </a:r>
            <a:r>
              <a:rPr lang="ar-IQ" sz="2400" dirty="0" smtClean="0">
                <a:ea typeface="Majalla UI"/>
              </a:rPr>
              <a:t>وما أعقبها الكثير من المراسم والطقوس .</a:t>
            </a:r>
          </a:p>
          <a:p>
            <a:pPr algn="r" rtl="1" eaLnBrk="1" hangingPunct="1"/>
            <a:r>
              <a:rPr lang="ar-IQ" sz="2400" dirty="0" smtClean="0">
                <a:ea typeface="Majalla UI"/>
              </a:rPr>
              <a:t>من أكثر مواضيع الدبلوماسية إرباكا بعد الحصانات هو</a:t>
            </a:r>
            <a:r>
              <a:rPr lang="ar-SA" sz="2400" dirty="0" smtClean="0">
                <a:ea typeface="Majalla UI"/>
              </a:rPr>
              <a:t> </a:t>
            </a:r>
            <a:r>
              <a:rPr lang="ar-IQ" sz="2400" dirty="0" smtClean="0">
                <a:ea typeface="Majalla UI"/>
              </a:rPr>
              <a:t>موضوع المراتب الدبلوماسية </a:t>
            </a:r>
          </a:p>
          <a:p>
            <a:pPr algn="r" rtl="1" eaLnBrk="1" hangingPunct="1"/>
            <a:r>
              <a:rPr lang="ar-IQ" sz="2400" dirty="0" smtClean="0">
                <a:ea typeface="Majalla UI"/>
              </a:rPr>
              <a:t>مثلا من هو (السفير فوق العادة مفوض ) ؟</a:t>
            </a:r>
          </a:p>
          <a:p>
            <a:pPr algn="r" rtl="1" eaLnBrk="1" hangingPunct="1"/>
            <a:r>
              <a:rPr lang="ar-IQ" sz="2400" dirty="0" smtClean="0">
                <a:ea typeface="Majalla UI"/>
              </a:rPr>
              <a:t>من هو(مبعوث فوق العادة ووزير مفوض )؟</a:t>
            </a:r>
            <a:r>
              <a:rPr lang="ar-IQ" sz="2400" u="sng" dirty="0" smtClean="0">
                <a:ea typeface="Majalla UI"/>
              </a:rPr>
              <a:t> </a:t>
            </a:r>
          </a:p>
          <a:p>
            <a:pPr algn="r" rtl="1" eaLnBrk="1" hangingPunct="1"/>
            <a:r>
              <a:rPr lang="ar-IQ" sz="2400" dirty="0" smtClean="0">
                <a:ea typeface="Majalla UI"/>
              </a:rPr>
              <a:t>من هو(المندوب البابوي )؟</a:t>
            </a:r>
            <a:r>
              <a:rPr lang="ar-IQ" sz="2400" u="sng" dirty="0" smtClean="0">
                <a:ea typeface="Majalla UI"/>
              </a:rPr>
              <a:t> </a:t>
            </a:r>
          </a:p>
          <a:p>
            <a:pPr algn="r" rtl="1" eaLnBrk="1" hangingPunct="1"/>
            <a:r>
              <a:rPr lang="ar-IQ" sz="2400" dirty="0" smtClean="0">
                <a:ea typeface="Majalla UI"/>
              </a:rPr>
              <a:t>من هو(الوزير المقيم مفوض )؟</a:t>
            </a:r>
            <a:endParaRPr lang="en-US" sz="2400" dirty="0" smtClean="0"/>
          </a:p>
        </p:txBody>
      </p:sp>
      <p:sp>
        <p:nvSpPr>
          <p:cNvPr id="56322" name="Date Placeholder 3"/>
          <p:cNvSpPr>
            <a:spLocks noGrp="1"/>
          </p:cNvSpPr>
          <p:nvPr>
            <p:ph type="dt" sz="quarter" idx="10"/>
          </p:nvPr>
        </p:nvSpPr>
        <p:spPr/>
        <p:txBody>
          <a:bodyPr/>
          <a:lstStyle/>
          <a:p>
            <a:pPr>
              <a:defRPr/>
            </a:pPr>
            <a:fld id="{47098FD4-A216-4514-88CF-A1DCDBD6A644}" type="datetime1">
              <a:rPr lang="en-US"/>
              <a:pPr>
                <a:defRPr/>
              </a:pPr>
              <a:t>9/8/2022</a:t>
            </a:fld>
            <a:endParaRPr lang="en-US"/>
          </a:p>
        </p:txBody>
      </p:sp>
      <p:sp>
        <p:nvSpPr>
          <p:cNvPr id="563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37871A65-940B-47D9-B147-99BD61B32A88}" type="slidenum">
              <a:rPr lang="ar-SA" sz="1200">
                <a:solidFill>
                  <a:schemeClr val="tx2">
                    <a:shade val="90000"/>
                  </a:schemeClr>
                </a:solidFill>
                <a:latin typeface="Arial" charset="0"/>
                <a:cs typeface="Arial" charset="0"/>
              </a:rPr>
              <a:pPr algn="r">
                <a:defRPr/>
              </a:pPr>
              <a:t>54</a:t>
            </a:fld>
            <a:endParaRPr lang="en-US" sz="1200">
              <a:solidFill>
                <a:schemeClr val="tx2">
                  <a:shade val="90000"/>
                </a:schemeClr>
              </a:solidFill>
              <a:latin typeface="Arial" charset="0"/>
              <a:cs typeface="Arial" charset="0"/>
            </a:endParaRPr>
          </a:p>
        </p:txBody>
      </p:sp>
      <p:sp>
        <p:nvSpPr>
          <p:cNvPr id="6042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987DFF0-F9D6-4C59-8534-162B608BFDF5}" type="slidenum">
              <a:rPr lang="ar-SA"/>
              <a:pPr>
                <a:defRPr/>
              </a:pPr>
              <a:t>55</a:t>
            </a:fld>
            <a:endParaRPr lang="en-US"/>
          </a:p>
        </p:txBody>
      </p:sp>
      <p:sp>
        <p:nvSpPr>
          <p:cNvPr id="61442" name="Rectangle 2"/>
          <p:cNvSpPr>
            <a:spLocks noGrp="1" noChangeArrowheads="1"/>
          </p:cNvSpPr>
          <p:nvPr>
            <p:ph type="title"/>
          </p:nvPr>
        </p:nvSpPr>
        <p:spPr>
          <a:xfrm>
            <a:off x="468313" y="444486"/>
            <a:ext cx="8075612" cy="912812"/>
          </a:xfrm>
        </p:spPr>
        <p:txBody>
          <a:bodyPr/>
          <a:lstStyle/>
          <a:p>
            <a:pPr algn="ctr" eaLnBrk="1" hangingPunct="1"/>
            <a:r>
              <a:rPr lang="ar-SA" sz="3200" dirty="0" smtClean="0"/>
              <a:t>ف /</a:t>
            </a:r>
            <a:r>
              <a:rPr lang="ar-IQ" sz="3200" dirty="0" smtClean="0"/>
              <a:t>السادس</a:t>
            </a:r>
            <a:r>
              <a:rPr lang="ar-SA" sz="3200" dirty="0" smtClean="0"/>
              <a:t>/</a:t>
            </a:r>
            <a:r>
              <a:rPr lang="ar-IQ" sz="3200" dirty="0" smtClean="0"/>
              <a:t>المراتب والمراسم الدبلوماسية</a:t>
            </a:r>
            <a:endParaRPr lang="en-US" sz="3200" dirty="0" smtClean="0"/>
          </a:p>
        </p:txBody>
      </p:sp>
      <p:sp>
        <p:nvSpPr>
          <p:cNvPr id="61443" name="Rectangle 3"/>
          <p:cNvSpPr>
            <a:spLocks noGrp="1" noChangeArrowheads="1"/>
          </p:cNvSpPr>
          <p:nvPr>
            <p:ph idx="1"/>
          </p:nvPr>
        </p:nvSpPr>
        <p:spPr/>
        <p:txBody>
          <a:bodyPr/>
          <a:lstStyle/>
          <a:p>
            <a:pPr algn="r" rtl="1" eaLnBrk="1" hangingPunct="1">
              <a:lnSpc>
                <a:spcPct val="80000"/>
              </a:lnSpc>
            </a:pPr>
            <a:r>
              <a:rPr lang="ar-SA" dirty="0" smtClean="0">
                <a:ea typeface="Majalla UI"/>
              </a:rPr>
              <a:t>أولا </a:t>
            </a:r>
            <a:r>
              <a:rPr lang="ar-IQ" dirty="0" smtClean="0">
                <a:ea typeface="Majalla UI"/>
              </a:rPr>
              <a:t>: </a:t>
            </a:r>
            <a:r>
              <a:rPr lang="ar-IQ" u="sng" dirty="0" smtClean="0">
                <a:ea typeface="Majalla UI"/>
              </a:rPr>
              <a:t>مراتب رؤساء البعثات الدبلوماسية وألقابهم:</a:t>
            </a:r>
          </a:p>
          <a:p>
            <a:pPr algn="r" rtl="1" eaLnBrk="1" hangingPunct="1">
              <a:lnSpc>
                <a:spcPct val="80000"/>
              </a:lnSpc>
            </a:pPr>
            <a:r>
              <a:rPr lang="ar-IQ" sz="2400" b="1" dirty="0" smtClean="0">
                <a:ea typeface="Majalla UI"/>
              </a:rPr>
              <a:t>1- قديما كانت </a:t>
            </a:r>
            <a:r>
              <a:rPr lang="ar-SA" sz="2400" b="1" dirty="0" smtClean="0">
                <a:ea typeface="Majalla UI"/>
              </a:rPr>
              <a:t>ألقاب رؤساء البعثات تحددها الدول نفسها أهم </a:t>
            </a:r>
            <a:r>
              <a:rPr lang="ar-IQ" sz="2400" b="1" dirty="0" smtClean="0">
                <a:ea typeface="Majalla UI"/>
              </a:rPr>
              <a:t>الألقاب </a:t>
            </a:r>
            <a:r>
              <a:rPr lang="ar-SA" sz="2400" b="1" dirty="0" smtClean="0">
                <a:ea typeface="Majalla UI"/>
              </a:rPr>
              <a:t>الم</a:t>
            </a:r>
            <a:r>
              <a:rPr lang="ar-IQ" sz="2400" b="1" dirty="0" smtClean="0">
                <a:ea typeface="Majalla UI"/>
              </a:rPr>
              <a:t>تداوله </a:t>
            </a:r>
            <a:r>
              <a:rPr lang="ar-SA" sz="2400" b="1" dirty="0" smtClean="0">
                <a:ea typeface="Majalla UI"/>
              </a:rPr>
              <a:t>قديما </a:t>
            </a:r>
            <a:endParaRPr lang="ar-IQ" sz="2400" b="1" dirty="0" smtClean="0">
              <a:ea typeface="Majalla UI"/>
            </a:endParaRPr>
          </a:p>
          <a:p>
            <a:pPr algn="r" rtl="1" eaLnBrk="1" hangingPunct="1">
              <a:lnSpc>
                <a:spcPct val="80000"/>
              </a:lnSpc>
            </a:pPr>
            <a:r>
              <a:rPr lang="ar-IQ" sz="2400" dirty="0" smtClean="0">
                <a:ea typeface="Majalla UI"/>
              </a:rPr>
              <a:t>سفير فوق العادة ومفوض (</a:t>
            </a:r>
            <a:r>
              <a:rPr lang="en-US" sz="2400" dirty="0" smtClean="0"/>
              <a:t>Ambassador Extraordinary </a:t>
            </a:r>
            <a:r>
              <a:rPr lang="en-US" sz="2400" dirty="0" err="1" smtClean="0"/>
              <a:t>Poletentiary</a:t>
            </a:r>
            <a:r>
              <a:rPr lang="ar-IQ" sz="2400" dirty="0" smtClean="0">
                <a:ea typeface="Majalla UI"/>
              </a:rPr>
              <a:t>)</a:t>
            </a:r>
          </a:p>
          <a:p>
            <a:pPr algn="r" rtl="1" eaLnBrk="1" hangingPunct="1">
              <a:lnSpc>
                <a:spcPct val="80000"/>
              </a:lnSpc>
            </a:pPr>
            <a:r>
              <a:rPr lang="ar-IQ" sz="2400" dirty="0" smtClean="0">
                <a:ea typeface="Majalla UI"/>
              </a:rPr>
              <a:t>المندوب البابوي (</a:t>
            </a:r>
            <a:r>
              <a:rPr lang="en-US" sz="2400" dirty="0" smtClean="0"/>
              <a:t>       (Papal legates</a:t>
            </a:r>
            <a:r>
              <a:rPr lang="ar-IQ" sz="2400" dirty="0" smtClean="0">
                <a:ea typeface="Majalla UI"/>
              </a:rPr>
              <a:t>                   </a:t>
            </a:r>
          </a:p>
          <a:p>
            <a:pPr algn="r" rtl="1" eaLnBrk="1" hangingPunct="1">
              <a:lnSpc>
                <a:spcPct val="80000"/>
              </a:lnSpc>
            </a:pPr>
            <a:r>
              <a:rPr lang="ar-IQ" sz="2400" dirty="0" smtClean="0">
                <a:ea typeface="Majalla UI"/>
              </a:rPr>
              <a:t>الوزير المقيم  (</a:t>
            </a:r>
            <a:r>
              <a:rPr lang="en-US" sz="2400" dirty="0" smtClean="0">
                <a:ea typeface="Majalla UI"/>
              </a:rPr>
              <a:t>(</a:t>
            </a:r>
            <a:r>
              <a:rPr lang="en-US" sz="2400" dirty="0" smtClean="0"/>
              <a:t>Resident Ministers</a:t>
            </a:r>
            <a:endParaRPr lang="ar-IQ" sz="2400" dirty="0" smtClean="0">
              <a:ea typeface="Majalla UI"/>
            </a:endParaRPr>
          </a:p>
          <a:p>
            <a:pPr algn="r" rtl="1" eaLnBrk="1" hangingPunct="1">
              <a:lnSpc>
                <a:spcPct val="80000"/>
              </a:lnSpc>
            </a:pPr>
            <a:r>
              <a:rPr lang="ar-IQ" sz="2400" dirty="0" smtClean="0">
                <a:ea typeface="Majalla UI"/>
              </a:rPr>
              <a:t>المندوب السامي (</a:t>
            </a:r>
            <a:r>
              <a:rPr lang="en-US" sz="2400" dirty="0" smtClean="0">
                <a:ea typeface="Majalla UI"/>
              </a:rPr>
              <a:t>(</a:t>
            </a:r>
            <a:r>
              <a:rPr lang="en-US" sz="2400" dirty="0" smtClean="0"/>
              <a:t>High  commissioner</a:t>
            </a:r>
            <a:r>
              <a:rPr lang="ar-IQ" sz="2400" dirty="0" smtClean="0">
                <a:ea typeface="Majalla UI"/>
              </a:rPr>
              <a:t>    </a:t>
            </a:r>
          </a:p>
          <a:p>
            <a:pPr algn="r" rtl="1" eaLnBrk="1" hangingPunct="1">
              <a:lnSpc>
                <a:spcPct val="80000"/>
              </a:lnSpc>
              <a:buNone/>
            </a:pPr>
            <a:r>
              <a:rPr lang="ar-IQ" sz="2400" dirty="0" smtClean="0">
                <a:ea typeface="Majalla UI"/>
              </a:rPr>
              <a:t>           </a:t>
            </a:r>
          </a:p>
        </p:txBody>
      </p:sp>
      <p:sp>
        <p:nvSpPr>
          <p:cNvPr id="57346" name="Date Placeholder 3"/>
          <p:cNvSpPr>
            <a:spLocks noGrp="1"/>
          </p:cNvSpPr>
          <p:nvPr>
            <p:ph type="dt" sz="quarter" idx="10"/>
          </p:nvPr>
        </p:nvSpPr>
        <p:spPr/>
        <p:txBody>
          <a:bodyPr/>
          <a:lstStyle/>
          <a:p>
            <a:pPr>
              <a:defRPr/>
            </a:pPr>
            <a:fld id="{1890507B-41CE-4F51-A8C3-D7481985A3AC}" type="datetime1">
              <a:rPr lang="en-US"/>
              <a:pPr>
                <a:defRPr/>
              </a:pPr>
              <a:t>9/8/2022</a:t>
            </a:fld>
            <a:endParaRPr lang="en-US"/>
          </a:p>
        </p:txBody>
      </p:sp>
      <p:sp>
        <p:nvSpPr>
          <p:cNvPr id="573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C4A295E7-2E09-4212-993C-0F7D5C578C10}" type="slidenum">
              <a:rPr lang="ar-SA" sz="1200">
                <a:solidFill>
                  <a:schemeClr val="tx2">
                    <a:shade val="90000"/>
                  </a:schemeClr>
                </a:solidFill>
                <a:latin typeface="Arial" charset="0"/>
                <a:cs typeface="Arial" charset="0"/>
              </a:rPr>
              <a:pPr algn="r">
                <a:defRPr/>
              </a:pPr>
              <a:t>55</a:t>
            </a:fld>
            <a:endParaRPr lang="en-US" sz="1200">
              <a:solidFill>
                <a:schemeClr val="tx2">
                  <a:shade val="90000"/>
                </a:schemeClr>
              </a:solidFill>
              <a:latin typeface="Arial" charset="0"/>
              <a:cs typeface="Arial" charset="0"/>
            </a:endParaRPr>
          </a:p>
        </p:txBody>
      </p:sp>
      <p:sp>
        <p:nvSpPr>
          <p:cNvPr id="6144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F765DD1-5909-4DDC-8F7B-8E686648913F}" type="slidenum">
              <a:rPr lang="ar-SA"/>
              <a:pPr>
                <a:defRPr/>
              </a:pPr>
              <a:t>56</a:t>
            </a:fld>
            <a:endParaRPr lang="en-US"/>
          </a:p>
        </p:txBody>
      </p:sp>
      <p:sp>
        <p:nvSpPr>
          <p:cNvPr id="62466" name="Rectangle 2"/>
          <p:cNvSpPr>
            <a:spLocks noGrp="1" noChangeArrowheads="1"/>
          </p:cNvSpPr>
          <p:nvPr>
            <p:ph type="title"/>
          </p:nvPr>
        </p:nvSpPr>
        <p:spPr>
          <a:xfrm>
            <a:off x="468313" y="500042"/>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a:t>
            </a:r>
            <a:endParaRPr lang="en-US" sz="3200" dirty="0" smtClean="0"/>
          </a:p>
        </p:txBody>
      </p:sp>
      <p:sp>
        <p:nvSpPr>
          <p:cNvPr id="62467" name="Rectangle 3"/>
          <p:cNvSpPr>
            <a:spLocks noGrp="1" noChangeArrowheads="1"/>
          </p:cNvSpPr>
          <p:nvPr>
            <p:ph idx="1"/>
          </p:nvPr>
        </p:nvSpPr>
        <p:spPr/>
        <p:txBody>
          <a:bodyPr/>
          <a:lstStyle/>
          <a:p>
            <a:pPr algn="r" rtl="1" eaLnBrk="1" hangingPunct="1">
              <a:lnSpc>
                <a:spcPct val="90000"/>
              </a:lnSpc>
            </a:pPr>
            <a:r>
              <a:rPr lang="ar-SA" dirty="0" smtClean="0">
                <a:ea typeface="Majalla UI"/>
              </a:rPr>
              <a:t>أولا</a:t>
            </a:r>
            <a:r>
              <a:rPr lang="ar-SA" sz="2800" b="1" dirty="0" smtClean="0">
                <a:ea typeface="Majalla UI"/>
              </a:rPr>
              <a:t> </a:t>
            </a:r>
            <a:r>
              <a:rPr lang="ar-IQ" sz="2800" b="1" dirty="0" smtClean="0">
                <a:ea typeface="Majalla UI"/>
              </a:rPr>
              <a:t>: </a:t>
            </a:r>
            <a:r>
              <a:rPr lang="ar-IQ" sz="2800" b="1" u="sng" dirty="0" smtClean="0">
                <a:ea typeface="Majalla UI"/>
              </a:rPr>
              <a:t>مراتب رؤساء البعثات الدبلوماسية وألقابهم:</a:t>
            </a:r>
          </a:p>
          <a:p>
            <a:pPr algn="r" rtl="1" eaLnBrk="1" hangingPunct="1">
              <a:lnSpc>
                <a:spcPct val="90000"/>
              </a:lnSpc>
            </a:pPr>
            <a:r>
              <a:rPr lang="ar-IQ" sz="2400" b="1" dirty="0" smtClean="0">
                <a:ea typeface="Majalla UI"/>
              </a:rPr>
              <a:t>2- حديثا / </a:t>
            </a:r>
            <a:r>
              <a:rPr lang="ar-SA" sz="2400" b="1" dirty="0" smtClean="0">
                <a:ea typeface="Majalla UI"/>
              </a:rPr>
              <a:t>حددت </a:t>
            </a:r>
            <a:r>
              <a:rPr lang="ar-IQ" sz="2400" b="1" dirty="0" smtClean="0">
                <a:ea typeface="Majalla UI"/>
              </a:rPr>
              <a:t>الألقاب الدبلوماسية  وفق القانون الدولي</a:t>
            </a:r>
            <a:r>
              <a:rPr lang="ar-IQ" sz="2400" dirty="0" smtClean="0">
                <a:ea typeface="Majalla UI"/>
              </a:rPr>
              <a:t> </a:t>
            </a:r>
            <a:r>
              <a:rPr lang="ar-SA" sz="2400" dirty="0" smtClean="0">
                <a:ea typeface="Majalla UI"/>
              </a:rPr>
              <a:t>العام </a:t>
            </a:r>
            <a:endParaRPr lang="ar-IQ" sz="2400" dirty="0" smtClean="0">
              <a:ea typeface="Majalla UI"/>
            </a:endParaRPr>
          </a:p>
          <a:p>
            <a:pPr algn="r" rtl="1" eaLnBrk="1" hangingPunct="1">
              <a:lnSpc>
                <a:spcPct val="90000"/>
              </a:lnSpc>
            </a:pPr>
            <a:r>
              <a:rPr lang="ar-IQ" sz="2400" dirty="0" smtClean="0">
                <a:ea typeface="Majalla UI"/>
              </a:rPr>
              <a:t>التصنيف الجديد </a:t>
            </a:r>
            <a:r>
              <a:rPr lang="ar-SA" sz="2400" dirty="0" smtClean="0">
                <a:ea typeface="Majalla UI"/>
              </a:rPr>
              <a:t>للألقاب </a:t>
            </a:r>
            <a:r>
              <a:rPr lang="ar-IQ" sz="2400" dirty="0" smtClean="0">
                <a:ea typeface="Majalla UI"/>
              </a:rPr>
              <a:t>ينطلق من مبدأ المساواة ولا يقر بالتمييز بين الدول      </a:t>
            </a:r>
          </a:p>
          <a:p>
            <a:pPr algn="r" rtl="1" eaLnBrk="1" hangingPunct="1">
              <a:lnSpc>
                <a:spcPct val="90000"/>
              </a:lnSpc>
            </a:pPr>
            <a:r>
              <a:rPr lang="ar-IQ" sz="2400" dirty="0" smtClean="0">
                <a:ea typeface="Majalla UI"/>
              </a:rPr>
              <a:t>المادة /14 من القانون تقسم رؤساء البعثات إلى ثلاثة مراتب :</a:t>
            </a:r>
          </a:p>
          <a:p>
            <a:pPr algn="r" rtl="1" eaLnBrk="1" hangingPunct="1">
              <a:lnSpc>
                <a:spcPct val="90000"/>
              </a:lnSpc>
              <a:buNone/>
            </a:pPr>
            <a:r>
              <a:rPr lang="ar-IQ" sz="2400" dirty="0" smtClean="0">
                <a:ea typeface="Majalla UI"/>
              </a:rPr>
              <a:t>أ -السفراء أو القاصدون الرسل المعتمدون لدى رؤساء الدول ورؤساء البعثات الآخرين ذوي المرتبة المماثلة (مندوب سامي–في الكومنولث ).</a:t>
            </a:r>
          </a:p>
          <a:p>
            <a:pPr algn="r" rtl="1" eaLnBrk="1" hangingPunct="1">
              <a:lnSpc>
                <a:spcPct val="90000"/>
              </a:lnSpc>
              <a:buNone/>
            </a:pPr>
            <a:r>
              <a:rPr lang="ar-IQ" sz="2400" dirty="0" smtClean="0">
                <a:ea typeface="Majalla UI"/>
              </a:rPr>
              <a:t>ب -المندوبون والوزراء المفوضون والقاصدون الرسل المعتمدون لدى رؤساء الدول (عمليا هذه الألقاب لا تستخدم في الوقت الحاضر ).</a:t>
            </a:r>
          </a:p>
          <a:p>
            <a:pPr algn="r" rtl="1" eaLnBrk="1" hangingPunct="1">
              <a:lnSpc>
                <a:spcPct val="90000"/>
              </a:lnSpc>
              <a:buNone/>
            </a:pPr>
            <a:r>
              <a:rPr lang="ar-IQ" sz="2400" dirty="0" smtClean="0">
                <a:ea typeface="Majalla UI"/>
              </a:rPr>
              <a:t>ج - القائمون بالإعمال المعتمدون لدى وزراء الخارجية. </a:t>
            </a:r>
          </a:p>
        </p:txBody>
      </p:sp>
      <p:sp>
        <p:nvSpPr>
          <p:cNvPr id="58370" name="Date Placeholder 3"/>
          <p:cNvSpPr>
            <a:spLocks noGrp="1"/>
          </p:cNvSpPr>
          <p:nvPr>
            <p:ph type="dt" sz="quarter" idx="10"/>
          </p:nvPr>
        </p:nvSpPr>
        <p:spPr/>
        <p:txBody>
          <a:bodyPr/>
          <a:lstStyle/>
          <a:p>
            <a:pPr>
              <a:defRPr/>
            </a:pPr>
            <a:fld id="{EC2C7649-BF6D-448A-9DAD-5AAADD09A3C8}" type="datetime1">
              <a:rPr lang="en-US"/>
              <a:pPr>
                <a:defRPr/>
              </a:pPr>
              <a:t>9/8/2022</a:t>
            </a:fld>
            <a:endParaRPr lang="en-US"/>
          </a:p>
        </p:txBody>
      </p:sp>
      <p:sp>
        <p:nvSpPr>
          <p:cNvPr id="583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A09A33F-366B-409E-BC86-064517612757}" type="slidenum">
              <a:rPr lang="ar-SA" sz="1200">
                <a:solidFill>
                  <a:schemeClr val="tx2">
                    <a:shade val="90000"/>
                  </a:schemeClr>
                </a:solidFill>
                <a:latin typeface="Arial" charset="0"/>
                <a:cs typeface="Arial" charset="0"/>
              </a:rPr>
              <a:pPr algn="r">
                <a:defRPr/>
              </a:pPr>
              <a:t>56</a:t>
            </a:fld>
            <a:endParaRPr lang="en-US" sz="1200">
              <a:solidFill>
                <a:schemeClr val="tx2">
                  <a:shade val="90000"/>
                </a:schemeClr>
              </a:solidFill>
              <a:latin typeface="Arial" charset="0"/>
              <a:cs typeface="Arial" charset="0"/>
            </a:endParaRPr>
          </a:p>
        </p:txBody>
      </p:sp>
      <p:sp>
        <p:nvSpPr>
          <p:cNvPr id="6247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058E73F5-9082-45C4-8798-934425A0A5C5}" type="slidenum">
              <a:rPr lang="ar-SA"/>
              <a:pPr>
                <a:defRPr/>
              </a:pPr>
              <a:t>57</a:t>
            </a:fld>
            <a:endParaRPr lang="en-US"/>
          </a:p>
        </p:txBody>
      </p:sp>
      <p:sp>
        <p:nvSpPr>
          <p:cNvPr id="63490" name="Rectangle 2"/>
          <p:cNvSpPr>
            <a:spLocks noGrp="1" noChangeArrowheads="1"/>
          </p:cNvSpPr>
          <p:nvPr>
            <p:ph type="title"/>
          </p:nvPr>
        </p:nvSpPr>
        <p:spPr>
          <a:xfrm>
            <a:off x="468313" y="500042"/>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a:t>
            </a:r>
            <a:endParaRPr lang="en-US" sz="3200" dirty="0" smtClean="0"/>
          </a:p>
        </p:txBody>
      </p:sp>
      <p:sp>
        <p:nvSpPr>
          <p:cNvPr id="63491" name="Rectangle 3"/>
          <p:cNvSpPr>
            <a:spLocks noGrp="1" noChangeArrowheads="1"/>
          </p:cNvSpPr>
          <p:nvPr>
            <p:ph idx="1"/>
          </p:nvPr>
        </p:nvSpPr>
        <p:spPr/>
        <p:txBody>
          <a:bodyPr/>
          <a:lstStyle/>
          <a:p>
            <a:pPr algn="r" rtl="1" eaLnBrk="1" hangingPunct="1">
              <a:lnSpc>
                <a:spcPct val="90000"/>
              </a:lnSpc>
            </a:pPr>
            <a:r>
              <a:rPr lang="ar-IQ" dirty="0" smtClean="0">
                <a:ea typeface="Majalla UI"/>
              </a:rPr>
              <a:t>ثانيا </a:t>
            </a:r>
            <a:r>
              <a:rPr lang="ar-SA" dirty="0" smtClean="0">
                <a:ea typeface="Majalla UI"/>
              </a:rPr>
              <a:t> </a:t>
            </a:r>
            <a:r>
              <a:rPr lang="ar-IQ" dirty="0" smtClean="0">
                <a:ea typeface="Majalla UI"/>
              </a:rPr>
              <a:t>: </a:t>
            </a:r>
            <a:r>
              <a:rPr lang="ar-IQ" u="sng" dirty="0" smtClean="0">
                <a:ea typeface="Majalla UI"/>
              </a:rPr>
              <a:t>مراتب وألقاب أعضاء البعثة </a:t>
            </a:r>
          </a:p>
          <a:p>
            <a:pPr algn="r" rtl="1" eaLnBrk="1" hangingPunct="1">
              <a:lnSpc>
                <a:spcPct val="90000"/>
              </a:lnSpc>
            </a:pPr>
            <a:r>
              <a:rPr lang="ar-IQ" sz="2400" dirty="0" smtClean="0">
                <a:ea typeface="Majalla UI"/>
              </a:rPr>
              <a:t>التسميات الوظيفية وتوزيع الإعمال بين أعضاء البعثة لا</a:t>
            </a:r>
            <a:r>
              <a:rPr lang="ar-SA" sz="2400" dirty="0" smtClean="0">
                <a:ea typeface="Majalla UI"/>
              </a:rPr>
              <a:t> </a:t>
            </a:r>
            <a:r>
              <a:rPr lang="ar-IQ" sz="2400" dirty="0" smtClean="0">
                <a:ea typeface="Majalla UI"/>
              </a:rPr>
              <a:t>تخضع لمعيار واحد- الأمر يختلف من دولة إلى أخرى </a:t>
            </a:r>
          </a:p>
          <a:p>
            <a:pPr algn="r" rtl="1" eaLnBrk="1" hangingPunct="1">
              <a:lnSpc>
                <a:spcPct val="90000"/>
              </a:lnSpc>
            </a:pPr>
            <a:r>
              <a:rPr lang="ar-IQ" sz="2400" dirty="0" smtClean="0">
                <a:ea typeface="Majalla UI"/>
              </a:rPr>
              <a:t>التسميات الشائعة ليس لها تعريف موحد أو مشترك وهي :</a:t>
            </a:r>
          </a:p>
          <a:p>
            <a:pPr algn="r" rtl="1" eaLnBrk="1" hangingPunct="1">
              <a:lnSpc>
                <a:spcPct val="90000"/>
              </a:lnSpc>
            </a:pPr>
            <a:r>
              <a:rPr lang="ar-IQ" sz="2400" dirty="0" smtClean="0">
                <a:ea typeface="Majalla UI"/>
              </a:rPr>
              <a:t>مستشار </a:t>
            </a:r>
            <a:r>
              <a:rPr lang="en-US" sz="2400" dirty="0" smtClean="0"/>
              <a:t>Counselor</a:t>
            </a:r>
            <a:endParaRPr lang="ar-IQ" sz="2400" dirty="0" smtClean="0">
              <a:ea typeface="Majalla UI"/>
            </a:endParaRPr>
          </a:p>
          <a:p>
            <a:pPr algn="r" rtl="1" eaLnBrk="1" hangingPunct="1">
              <a:lnSpc>
                <a:spcPct val="90000"/>
              </a:lnSpc>
            </a:pPr>
            <a:r>
              <a:rPr lang="ar-IQ" sz="2400" dirty="0" smtClean="0">
                <a:ea typeface="Majalla UI"/>
              </a:rPr>
              <a:t>سكرتير</a:t>
            </a:r>
            <a:r>
              <a:rPr lang="en-US" sz="2400" dirty="0" smtClean="0"/>
              <a:t> Secretary   </a:t>
            </a:r>
            <a:r>
              <a:rPr lang="ar-IQ" sz="2400" dirty="0" smtClean="0">
                <a:ea typeface="Majalla UI"/>
              </a:rPr>
              <a:t>أول ،ثاني ...</a:t>
            </a:r>
            <a:endParaRPr lang="en-US" sz="2400" dirty="0" smtClean="0"/>
          </a:p>
          <a:p>
            <a:pPr algn="r" rtl="1" eaLnBrk="1" hangingPunct="1">
              <a:lnSpc>
                <a:spcPct val="90000"/>
              </a:lnSpc>
            </a:pPr>
            <a:r>
              <a:rPr lang="ar-IQ" sz="2400" dirty="0" smtClean="0">
                <a:ea typeface="Majalla UI"/>
              </a:rPr>
              <a:t>ملحق أول ،ثاني ... </a:t>
            </a:r>
          </a:p>
          <a:p>
            <a:pPr algn="r" rtl="1" eaLnBrk="1" hangingPunct="1">
              <a:lnSpc>
                <a:spcPct val="90000"/>
              </a:lnSpc>
            </a:pPr>
            <a:r>
              <a:rPr lang="ar-IQ" sz="2400" dirty="0" smtClean="0">
                <a:ea typeface="Majalla UI"/>
              </a:rPr>
              <a:t>ثالثا : القائم بالإعمال مؤقت : يكون في حالتين </a:t>
            </a:r>
          </a:p>
          <a:p>
            <a:pPr algn="r" rtl="1" eaLnBrk="1" hangingPunct="1">
              <a:lnSpc>
                <a:spcPct val="90000"/>
              </a:lnSpc>
              <a:buNone/>
            </a:pPr>
            <a:r>
              <a:rPr lang="ar-IQ" sz="2400" dirty="0" smtClean="0">
                <a:ea typeface="Majalla UI"/>
              </a:rPr>
              <a:t>                 أ/ غياب رئيس البعثة مؤقتا .</a:t>
            </a:r>
          </a:p>
          <a:p>
            <a:pPr algn="r" rtl="1" eaLnBrk="1" hangingPunct="1">
              <a:lnSpc>
                <a:spcPct val="90000"/>
              </a:lnSpc>
              <a:buNone/>
            </a:pPr>
            <a:r>
              <a:rPr lang="ar-IQ" sz="2400" dirty="0" smtClean="0">
                <a:ea typeface="Majalla UI"/>
              </a:rPr>
              <a:t>                ب/  في حالة شاغر وظيفة رئيس البعثة. </a:t>
            </a:r>
          </a:p>
        </p:txBody>
      </p:sp>
      <p:sp>
        <p:nvSpPr>
          <p:cNvPr id="59394" name="Date Placeholder 3"/>
          <p:cNvSpPr>
            <a:spLocks noGrp="1"/>
          </p:cNvSpPr>
          <p:nvPr>
            <p:ph type="dt" sz="quarter" idx="10"/>
          </p:nvPr>
        </p:nvSpPr>
        <p:spPr/>
        <p:txBody>
          <a:bodyPr/>
          <a:lstStyle/>
          <a:p>
            <a:pPr>
              <a:defRPr/>
            </a:pPr>
            <a:fld id="{81B7188A-C207-4312-B103-C974929897CC}" type="datetime1">
              <a:rPr lang="en-US"/>
              <a:pPr>
                <a:defRPr/>
              </a:pPr>
              <a:t>9/8/2022</a:t>
            </a:fld>
            <a:endParaRPr lang="en-US"/>
          </a:p>
        </p:txBody>
      </p:sp>
      <p:sp>
        <p:nvSpPr>
          <p:cNvPr id="5939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445FE4A-B928-4BC7-A97E-426C23FE0C54}" type="slidenum">
              <a:rPr lang="ar-SA" sz="1200">
                <a:solidFill>
                  <a:schemeClr val="tx2">
                    <a:shade val="90000"/>
                  </a:schemeClr>
                </a:solidFill>
                <a:latin typeface="Arial" charset="0"/>
                <a:cs typeface="Arial" charset="0"/>
              </a:rPr>
              <a:pPr algn="r">
                <a:defRPr/>
              </a:pPr>
              <a:t>57</a:t>
            </a:fld>
            <a:endParaRPr lang="en-US" sz="1200">
              <a:solidFill>
                <a:schemeClr val="tx2">
                  <a:shade val="90000"/>
                </a:schemeClr>
              </a:solidFill>
              <a:latin typeface="Arial" charset="0"/>
              <a:cs typeface="Arial" charset="0"/>
            </a:endParaRPr>
          </a:p>
        </p:txBody>
      </p:sp>
      <p:sp>
        <p:nvSpPr>
          <p:cNvPr id="6349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0923FD2-73D2-4BAF-B891-8E7400CCC4C8}" type="slidenum">
              <a:rPr lang="ar-SA"/>
              <a:pPr>
                <a:defRPr/>
              </a:pPr>
              <a:t>58</a:t>
            </a:fld>
            <a:endParaRPr lang="en-US"/>
          </a:p>
        </p:txBody>
      </p:sp>
      <p:sp>
        <p:nvSpPr>
          <p:cNvPr id="64514" name="Rectangle 2"/>
          <p:cNvSpPr>
            <a:spLocks noGrp="1" noChangeArrowheads="1"/>
          </p:cNvSpPr>
          <p:nvPr>
            <p:ph type="title"/>
          </p:nvPr>
        </p:nvSpPr>
        <p:spPr>
          <a:xfrm>
            <a:off x="468313" y="301609"/>
            <a:ext cx="8075612" cy="912813"/>
          </a:xfrm>
        </p:spPr>
        <p:txBody>
          <a:bodyPr/>
          <a:lstStyle/>
          <a:p>
            <a:pPr algn="ctr" rtl="1" eaLnBrk="1" hangingPunct="1"/>
            <a:r>
              <a:rPr lang="ar-SA" sz="2800" dirty="0" smtClean="0"/>
              <a:t>ف /</a:t>
            </a:r>
            <a:r>
              <a:rPr lang="ar-SA" sz="2800" dirty="0" err="1" smtClean="0"/>
              <a:t>ال</a:t>
            </a:r>
            <a:r>
              <a:rPr lang="ar-IQ" sz="2800" dirty="0" smtClean="0"/>
              <a:t>سادس</a:t>
            </a:r>
            <a:r>
              <a:rPr lang="ar-SA" sz="2800" dirty="0" smtClean="0"/>
              <a:t>/</a:t>
            </a:r>
            <a:r>
              <a:rPr lang="ar-SA" sz="2800" dirty="0" err="1" smtClean="0"/>
              <a:t>ال</a:t>
            </a:r>
            <a:r>
              <a:rPr lang="ar-IQ" sz="2800" dirty="0" smtClean="0"/>
              <a:t>مراتب والمراسم الدبلوماسية</a:t>
            </a:r>
            <a:endParaRPr lang="en-US" sz="2800" dirty="0" smtClean="0"/>
          </a:p>
        </p:txBody>
      </p:sp>
      <p:sp>
        <p:nvSpPr>
          <p:cNvPr id="64515" name="Rectangle 3"/>
          <p:cNvSpPr>
            <a:spLocks noGrp="1" noChangeArrowheads="1"/>
          </p:cNvSpPr>
          <p:nvPr>
            <p:ph idx="1"/>
          </p:nvPr>
        </p:nvSpPr>
        <p:spPr>
          <a:xfrm>
            <a:off x="457200" y="1428770"/>
            <a:ext cx="8218488" cy="4857750"/>
          </a:xfrm>
        </p:spPr>
        <p:txBody>
          <a:bodyPr/>
          <a:lstStyle/>
          <a:p>
            <a:pPr algn="r" rtl="1" eaLnBrk="1" hangingPunct="1"/>
            <a:r>
              <a:rPr lang="ar-IQ" dirty="0" smtClean="0">
                <a:ea typeface="Majalla UI"/>
              </a:rPr>
              <a:t>ثالثا /</a:t>
            </a:r>
            <a:r>
              <a:rPr lang="ar-IQ" u="sng" dirty="0" smtClean="0">
                <a:ea typeface="Majalla UI"/>
              </a:rPr>
              <a:t>أسبقية رؤساء البعثات الدبلوماسية</a:t>
            </a:r>
            <a:r>
              <a:rPr lang="en-US" u="sng" dirty="0" smtClean="0"/>
              <a:t> </a:t>
            </a:r>
            <a:endParaRPr lang="ar-IQ" u="sng" dirty="0" smtClean="0">
              <a:ea typeface="Majalla UI"/>
            </a:endParaRPr>
          </a:p>
          <a:p>
            <a:pPr algn="r" rtl="1" eaLnBrk="1" hangingPunct="1"/>
            <a:r>
              <a:rPr lang="ar-IQ" sz="2400" dirty="0" smtClean="0">
                <a:ea typeface="Majalla UI"/>
              </a:rPr>
              <a:t>  </a:t>
            </a:r>
            <a:r>
              <a:rPr lang="ar-SA" sz="2400" dirty="0" smtClean="0">
                <a:ea typeface="Majalla UI"/>
              </a:rPr>
              <a:t>الأسبقية تعني الأولوية ومنزلة الشرف التي تعطى للضيوف من الدبلوماسيين</a:t>
            </a:r>
            <a:r>
              <a:rPr lang="ar-IQ" sz="2400" dirty="0" smtClean="0">
                <a:ea typeface="Majalla UI"/>
              </a:rPr>
              <a:t>.</a:t>
            </a:r>
            <a:r>
              <a:rPr lang="ar-SA" sz="2400" dirty="0" smtClean="0">
                <a:ea typeface="Majalla UI"/>
              </a:rPr>
              <a:t> </a:t>
            </a:r>
          </a:p>
          <a:p>
            <a:pPr algn="r" rtl="1" eaLnBrk="1" hangingPunct="1"/>
            <a:r>
              <a:rPr lang="ar-IQ" sz="2400" dirty="0" smtClean="0">
                <a:ea typeface="Majalla UI"/>
              </a:rPr>
              <a:t>قبل القرن التاسع عشر كان هناك اعتراف من قبل الدول بأولوية سفراء الفاتيكان فقط.لماذا ؟</a:t>
            </a:r>
          </a:p>
          <a:p>
            <a:pPr algn="r" rtl="1" eaLnBrk="1" hangingPunct="1"/>
            <a:r>
              <a:rPr lang="ar-IQ" sz="2400" dirty="0" smtClean="0">
                <a:ea typeface="Majalla UI"/>
              </a:rPr>
              <a:t>لأنه  حتى القرن التاسع عشر لم تكن هناك قواعد معترف </a:t>
            </a:r>
            <a:r>
              <a:rPr lang="ar-IQ" sz="2400" dirty="0" err="1" smtClean="0">
                <a:ea typeface="Majalla UI"/>
              </a:rPr>
              <a:t>بها</a:t>
            </a:r>
            <a:r>
              <a:rPr lang="ar-IQ" sz="2400" dirty="0" smtClean="0">
                <a:ea typeface="Majalla UI"/>
              </a:rPr>
              <a:t> بين الدول تنظم الأسبقية بين السفراء.</a:t>
            </a:r>
          </a:p>
          <a:p>
            <a:pPr algn="r" rtl="1" eaLnBrk="1" hangingPunct="1"/>
            <a:r>
              <a:rPr lang="ar-IQ" sz="2400" dirty="0" smtClean="0">
                <a:ea typeface="Majalla UI"/>
              </a:rPr>
              <a:t> مؤتمر فينا لعام 1815 حل مشكلة الأسبقية بين رؤساء البعثات على أساس الأولوية للوصول المبكر .</a:t>
            </a:r>
          </a:p>
          <a:p>
            <a:pPr algn="r" rtl="1" eaLnBrk="1" hangingPunct="1"/>
            <a:r>
              <a:rPr lang="ar-IQ" sz="2400" dirty="0" smtClean="0">
                <a:ea typeface="Majalla UI"/>
              </a:rPr>
              <a:t>اتفاقية العلاقات الدبلوماسية لعام 1961 حدد الأسبقية وفقا للقواعد التي حددها مؤتمر عام 1815 .</a:t>
            </a:r>
          </a:p>
        </p:txBody>
      </p:sp>
      <p:sp>
        <p:nvSpPr>
          <p:cNvPr id="60418" name="Date Placeholder 3"/>
          <p:cNvSpPr>
            <a:spLocks noGrp="1"/>
          </p:cNvSpPr>
          <p:nvPr>
            <p:ph type="dt" sz="quarter" idx="10"/>
          </p:nvPr>
        </p:nvSpPr>
        <p:spPr/>
        <p:txBody>
          <a:bodyPr/>
          <a:lstStyle/>
          <a:p>
            <a:pPr>
              <a:defRPr/>
            </a:pPr>
            <a:fld id="{1D3B45EC-CF9A-4F5F-985F-5E89C14507BC}" type="datetime1">
              <a:rPr lang="en-US"/>
              <a:pPr>
                <a:defRPr/>
              </a:pPr>
              <a:t>9/8/2022</a:t>
            </a:fld>
            <a:endParaRPr lang="en-US"/>
          </a:p>
        </p:txBody>
      </p:sp>
      <p:sp>
        <p:nvSpPr>
          <p:cNvPr id="6041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1755AA7-F8BD-465D-AB52-2992B6DE8ADA}" type="slidenum">
              <a:rPr lang="ar-SA" sz="1200">
                <a:solidFill>
                  <a:schemeClr val="tx2">
                    <a:shade val="90000"/>
                  </a:schemeClr>
                </a:solidFill>
                <a:latin typeface="Arial" charset="0"/>
                <a:cs typeface="Arial" charset="0"/>
              </a:rPr>
              <a:pPr algn="r">
                <a:defRPr/>
              </a:pPr>
              <a:t>58</a:t>
            </a:fld>
            <a:endParaRPr lang="en-US" sz="1200">
              <a:solidFill>
                <a:schemeClr val="tx2">
                  <a:shade val="90000"/>
                </a:schemeClr>
              </a:solidFill>
              <a:latin typeface="Arial" charset="0"/>
              <a:cs typeface="Arial" charset="0"/>
            </a:endParaRPr>
          </a:p>
        </p:txBody>
      </p:sp>
      <p:sp>
        <p:nvSpPr>
          <p:cNvPr id="6451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7F7177B-5208-4FAC-8711-634D185BC9BA}" type="slidenum">
              <a:rPr lang="ar-SA"/>
              <a:pPr>
                <a:defRPr/>
              </a:pPr>
              <a:t>59</a:t>
            </a:fld>
            <a:endParaRPr lang="en-US"/>
          </a:p>
        </p:txBody>
      </p:sp>
      <p:sp>
        <p:nvSpPr>
          <p:cNvPr id="65538"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a:t>
            </a:r>
            <a:endParaRPr lang="en-US" sz="3200" dirty="0" smtClean="0"/>
          </a:p>
        </p:txBody>
      </p:sp>
      <p:sp>
        <p:nvSpPr>
          <p:cNvPr id="65539" name="Rectangle 3"/>
          <p:cNvSpPr>
            <a:spLocks noGrp="1" noChangeArrowheads="1"/>
          </p:cNvSpPr>
          <p:nvPr>
            <p:ph idx="1"/>
          </p:nvPr>
        </p:nvSpPr>
        <p:spPr>
          <a:xfrm>
            <a:off x="395288" y="1412875"/>
            <a:ext cx="8229600" cy="5040313"/>
          </a:xfrm>
        </p:spPr>
        <p:txBody>
          <a:bodyPr/>
          <a:lstStyle/>
          <a:p>
            <a:pPr algn="r" rtl="1" eaLnBrk="1" hangingPunct="1"/>
            <a:r>
              <a:rPr lang="ar-IQ" sz="2800" dirty="0" smtClean="0">
                <a:ea typeface="Majalla UI"/>
              </a:rPr>
              <a:t>ثالثا /</a:t>
            </a:r>
            <a:r>
              <a:rPr lang="ar-IQ" sz="2800" u="sng" dirty="0" smtClean="0">
                <a:ea typeface="Majalla UI"/>
              </a:rPr>
              <a:t>أسبقية رؤساء البعثات الدبلوماسية</a:t>
            </a:r>
            <a:r>
              <a:rPr lang="en-US" sz="2800" u="sng" dirty="0" smtClean="0"/>
              <a:t> </a:t>
            </a:r>
            <a:endParaRPr lang="ar-IQ" sz="2800" u="sng" dirty="0" smtClean="0">
              <a:ea typeface="Majalla UI"/>
            </a:endParaRPr>
          </a:p>
          <a:p>
            <a:pPr algn="r" rtl="1" eaLnBrk="1" hangingPunct="1"/>
            <a:r>
              <a:rPr lang="ar-IQ" sz="2800" dirty="0" smtClean="0">
                <a:ea typeface="Majalla UI"/>
              </a:rPr>
              <a:t>وفقا لاتفاقية فينا لعام 1961: </a:t>
            </a:r>
          </a:p>
          <a:p>
            <a:pPr algn="r" rtl="1" eaLnBrk="1" hangingPunct="1">
              <a:buNone/>
            </a:pPr>
            <a:r>
              <a:rPr lang="ar-IQ" sz="2800" dirty="0" smtClean="0">
                <a:ea typeface="Majalla UI"/>
              </a:rPr>
              <a:t>  1-لا تتمتع الدول الكبرى فقط بالأسبقية. </a:t>
            </a:r>
          </a:p>
          <a:p>
            <a:pPr algn="r" rtl="1" eaLnBrk="1" hangingPunct="1">
              <a:buNone/>
            </a:pPr>
            <a:r>
              <a:rPr lang="ar-IQ" sz="2800" dirty="0" smtClean="0">
                <a:ea typeface="Majalla UI"/>
              </a:rPr>
              <a:t>  2-قواعد</a:t>
            </a:r>
            <a:r>
              <a:rPr lang="ar-SA" sz="2800" dirty="0" smtClean="0">
                <a:ea typeface="Majalla UI"/>
              </a:rPr>
              <a:t> </a:t>
            </a:r>
            <a:r>
              <a:rPr lang="ar-IQ" sz="2800" dirty="0" smtClean="0">
                <a:ea typeface="Majalla UI"/>
              </a:rPr>
              <a:t>الأسبقية تطبق بين رؤساء جميع البعثات ضمن كل مرتبة على حدة  على أساس التاريخ والساعة( بين سفير ---  وسفير مثلا  ).</a:t>
            </a:r>
          </a:p>
          <a:p>
            <a:pPr algn="r" rtl="1" eaLnBrk="1" hangingPunct="1">
              <a:buNone/>
            </a:pPr>
            <a:r>
              <a:rPr lang="ar-IQ" sz="2800" dirty="0" smtClean="0">
                <a:ea typeface="Majalla UI"/>
              </a:rPr>
              <a:t>  3- يحدد تاريخ الوصول بطريقتين :</a:t>
            </a:r>
          </a:p>
          <a:p>
            <a:pPr algn="r" rtl="1" eaLnBrk="1" hangingPunct="1">
              <a:buNone/>
            </a:pPr>
            <a:r>
              <a:rPr lang="ar-IQ" sz="2800" dirty="0" smtClean="0">
                <a:ea typeface="Majalla UI"/>
              </a:rPr>
              <a:t>   أ-وقت تقديم أوراق الاعتماد أو كتاب التعين. </a:t>
            </a:r>
          </a:p>
          <a:p>
            <a:pPr algn="r" rtl="1" eaLnBrk="1" hangingPunct="1">
              <a:buNone/>
            </a:pPr>
            <a:r>
              <a:rPr lang="ar-IQ" sz="2800" dirty="0" smtClean="0">
                <a:ea typeface="Majalla UI"/>
              </a:rPr>
              <a:t>  ب-وقت إعلان الوصول وتبليغ وزارة الخارجية مع تقديم نسخة من أوراق الاعتماد. </a:t>
            </a:r>
          </a:p>
          <a:p>
            <a:pPr eaLnBrk="1" hangingPunct="1"/>
            <a:endParaRPr lang="ar-IQ" sz="2800" dirty="0" smtClean="0">
              <a:ea typeface="Majalla UI"/>
            </a:endParaRPr>
          </a:p>
        </p:txBody>
      </p:sp>
      <p:sp>
        <p:nvSpPr>
          <p:cNvPr id="61442" name="Date Placeholder 3"/>
          <p:cNvSpPr>
            <a:spLocks noGrp="1"/>
          </p:cNvSpPr>
          <p:nvPr>
            <p:ph type="dt" sz="quarter" idx="10"/>
          </p:nvPr>
        </p:nvSpPr>
        <p:spPr/>
        <p:txBody>
          <a:bodyPr/>
          <a:lstStyle/>
          <a:p>
            <a:pPr>
              <a:defRPr/>
            </a:pPr>
            <a:fld id="{F099E07B-5FF5-42C8-958B-F4EF126146A0}" type="datetime1">
              <a:rPr lang="en-US"/>
              <a:pPr>
                <a:defRPr/>
              </a:pPr>
              <a:t>9/8/2022</a:t>
            </a:fld>
            <a:endParaRPr lang="en-US"/>
          </a:p>
        </p:txBody>
      </p:sp>
      <p:sp>
        <p:nvSpPr>
          <p:cNvPr id="6144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9A5D1A8-58D1-427F-987B-79E94732C8F5}" type="slidenum">
              <a:rPr lang="ar-SA" sz="1200">
                <a:solidFill>
                  <a:schemeClr val="tx2">
                    <a:shade val="90000"/>
                  </a:schemeClr>
                </a:solidFill>
                <a:latin typeface="Arial" charset="0"/>
                <a:cs typeface="Arial" charset="0"/>
              </a:rPr>
              <a:pPr algn="r">
                <a:defRPr/>
              </a:pPr>
              <a:t>59</a:t>
            </a:fld>
            <a:endParaRPr lang="en-US" sz="1200">
              <a:solidFill>
                <a:schemeClr val="tx2">
                  <a:shade val="90000"/>
                </a:schemeClr>
              </a:solidFill>
              <a:latin typeface="Arial" charset="0"/>
              <a:cs typeface="Arial" charset="0"/>
            </a:endParaRPr>
          </a:p>
        </p:txBody>
      </p:sp>
      <p:sp>
        <p:nvSpPr>
          <p:cNvPr id="6554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BBD42A9E-D14C-4D8A-9B10-746B3943FF9C}" type="slidenum">
              <a:rPr lang="ar-SA"/>
              <a:pPr>
                <a:defRPr/>
              </a:pPr>
              <a:t>6</a:t>
            </a:fld>
            <a:endParaRPr lang="en-US"/>
          </a:p>
        </p:txBody>
      </p:sp>
      <p:sp>
        <p:nvSpPr>
          <p:cNvPr id="10242" name="Rectangle 2"/>
          <p:cNvSpPr>
            <a:spLocks noGrp="1" noChangeArrowheads="1"/>
          </p:cNvSpPr>
          <p:nvPr>
            <p:ph type="title"/>
          </p:nvPr>
        </p:nvSpPr>
        <p:spPr>
          <a:xfrm>
            <a:off x="468313" y="142852"/>
            <a:ext cx="8229600" cy="1143000"/>
          </a:xfrm>
        </p:spPr>
        <p:txBody>
          <a:bodyPr/>
          <a:lstStyle/>
          <a:p>
            <a:pPr algn="ctr" rtl="1" eaLnBrk="1" hangingPunct="1"/>
            <a:r>
              <a:rPr lang="ar-IQ" dirty="0" smtClean="0"/>
              <a:t>مفردات المادة </a:t>
            </a:r>
            <a:endParaRPr lang="en-US" dirty="0" smtClean="0"/>
          </a:p>
        </p:txBody>
      </p:sp>
      <p:sp>
        <p:nvSpPr>
          <p:cNvPr id="7173" name="Rectangle 3"/>
          <p:cNvSpPr>
            <a:spLocks noGrp="1" noChangeArrowheads="1"/>
          </p:cNvSpPr>
          <p:nvPr>
            <p:ph idx="1"/>
          </p:nvPr>
        </p:nvSpPr>
        <p:spPr>
          <a:xfrm>
            <a:off x="500063" y="974739"/>
            <a:ext cx="8229600" cy="4525963"/>
          </a:xfrm>
        </p:spPr>
        <p:txBody>
          <a:bodyPr>
            <a:normAutofit fontScale="92500" lnSpcReduction="20000"/>
          </a:bodyPr>
          <a:lstStyle/>
          <a:p>
            <a:pPr algn="r" rtl="1" eaLnBrk="1" hangingPunct="1">
              <a:lnSpc>
                <a:spcPct val="80000"/>
              </a:lnSpc>
            </a:pPr>
            <a:endParaRPr lang="ar-IQ" sz="2800" dirty="0" smtClean="0">
              <a:ea typeface="Majalla UI"/>
            </a:endParaRPr>
          </a:p>
          <a:p>
            <a:pPr algn="ctr" rtl="1" eaLnBrk="1" hangingPunct="1">
              <a:lnSpc>
                <a:spcPct val="80000"/>
              </a:lnSpc>
            </a:pPr>
            <a:r>
              <a:rPr lang="ar-IQ" sz="2800" b="1" u="sng" dirty="0" smtClean="0">
                <a:ea typeface="Majalla UI"/>
              </a:rPr>
              <a:t>الأسبوع الخامس </a:t>
            </a:r>
          </a:p>
          <a:p>
            <a:pPr algn="r" rtl="1" eaLnBrk="1" hangingPunct="1">
              <a:lnSpc>
                <a:spcPct val="80000"/>
              </a:lnSpc>
              <a:buFont typeface="Wingdings" pitchFamily="2" charset="2"/>
              <a:buChar char="ü"/>
            </a:pPr>
            <a:r>
              <a:rPr lang="ar-IQ" sz="2800" dirty="0" smtClean="0">
                <a:ea typeface="Majalla UI"/>
              </a:rPr>
              <a:t>كيفية إقامة العلاقات الدبلوماسية: </a:t>
            </a:r>
          </a:p>
          <a:p>
            <a:pPr algn="r" rtl="1" eaLnBrk="1" hangingPunct="1">
              <a:lnSpc>
                <a:spcPct val="80000"/>
              </a:lnSpc>
              <a:buNone/>
            </a:pPr>
            <a:r>
              <a:rPr lang="ar-IQ" sz="2800" dirty="0" smtClean="0">
                <a:ea typeface="Majalla UI"/>
              </a:rPr>
              <a:t>1- المفاتحة-المفاوضة-الاتفاق المبدئي.</a:t>
            </a:r>
          </a:p>
          <a:p>
            <a:pPr algn="r" rtl="1" eaLnBrk="1" hangingPunct="1">
              <a:lnSpc>
                <a:spcPct val="80000"/>
              </a:lnSpc>
              <a:buNone/>
            </a:pPr>
            <a:r>
              <a:rPr lang="ar-IQ" sz="2800" dirty="0" smtClean="0">
                <a:ea typeface="Majalla UI"/>
              </a:rPr>
              <a:t> 2- تأسيس البعثة وفق التمثيل الدبلوماسي الكامل.</a:t>
            </a:r>
          </a:p>
          <a:p>
            <a:pPr algn="r" rtl="1" eaLnBrk="1" hangingPunct="1">
              <a:lnSpc>
                <a:spcPct val="80000"/>
              </a:lnSpc>
              <a:buNone/>
            </a:pPr>
            <a:r>
              <a:rPr lang="ar-IQ" sz="2800" dirty="0" smtClean="0">
                <a:ea typeface="Majalla UI"/>
              </a:rPr>
              <a:t> 3- إدارة العلاقات في حالة غياب التمثيل الكامل.</a:t>
            </a:r>
          </a:p>
          <a:p>
            <a:pPr algn="r" rtl="1" eaLnBrk="1" hangingPunct="1">
              <a:lnSpc>
                <a:spcPct val="80000"/>
              </a:lnSpc>
              <a:buNone/>
            </a:pPr>
            <a:r>
              <a:rPr lang="ar-IQ" sz="2800" dirty="0" smtClean="0">
                <a:ea typeface="Majalla UI"/>
              </a:rPr>
              <a:t> 4 - إدارة العلاقات في حالة قطع العلاقات. </a:t>
            </a:r>
          </a:p>
          <a:p>
            <a:pPr algn="ctr" rtl="1" eaLnBrk="1" hangingPunct="1">
              <a:lnSpc>
                <a:spcPct val="80000"/>
              </a:lnSpc>
            </a:pPr>
            <a:r>
              <a:rPr lang="ar-IQ" sz="2800" b="1" u="sng" dirty="0" smtClean="0">
                <a:ea typeface="Majalla UI"/>
              </a:rPr>
              <a:t>الأسبوع السادس </a:t>
            </a:r>
          </a:p>
          <a:p>
            <a:pPr algn="r" rtl="1" eaLnBrk="1" hangingPunct="1">
              <a:lnSpc>
                <a:spcPct val="80000"/>
              </a:lnSpc>
              <a:buFont typeface="Wingdings" pitchFamily="2" charset="2"/>
              <a:buChar char="ü"/>
            </a:pPr>
            <a:r>
              <a:rPr lang="ar-IQ" sz="2800" dirty="0" smtClean="0">
                <a:ea typeface="Majalla UI"/>
              </a:rPr>
              <a:t>البعثة الدبلوماسية-ماهيتها-مكوناتها:</a:t>
            </a:r>
          </a:p>
          <a:p>
            <a:pPr algn="r" rtl="1" eaLnBrk="1" hangingPunct="1">
              <a:lnSpc>
                <a:spcPct val="80000"/>
              </a:lnSpc>
              <a:buNone/>
            </a:pPr>
            <a:r>
              <a:rPr lang="ar-IQ" sz="2800" dirty="0" smtClean="0">
                <a:ea typeface="Majalla UI"/>
              </a:rPr>
              <a:t>1- رئيس البعثة-تعين رئيس البعثة-أوراق الاعتماد.</a:t>
            </a:r>
          </a:p>
          <a:p>
            <a:pPr algn="r" rtl="1" eaLnBrk="1" hangingPunct="1">
              <a:lnSpc>
                <a:spcPct val="80000"/>
              </a:lnSpc>
              <a:buNone/>
            </a:pPr>
            <a:r>
              <a:rPr lang="ar-IQ" sz="2800" dirty="0" smtClean="0">
                <a:ea typeface="Majalla UI"/>
              </a:rPr>
              <a:t>2- تبادل الرؤساء-بروتوكول العمل-غياب رئيس البعثة-</a:t>
            </a:r>
            <a:r>
              <a:rPr lang="ar-SA" sz="2800" dirty="0" smtClean="0">
                <a:ea typeface="Majalla UI"/>
              </a:rPr>
              <a:t>كيفية </a:t>
            </a:r>
            <a:r>
              <a:rPr lang="ar-IQ" sz="2800" dirty="0" smtClean="0">
                <a:ea typeface="Majalla UI"/>
              </a:rPr>
              <a:t>انتهاء مهمته.</a:t>
            </a:r>
          </a:p>
          <a:p>
            <a:pPr algn="r" rtl="1" eaLnBrk="1" hangingPunct="1">
              <a:lnSpc>
                <a:spcPct val="80000"/>
              </a:lnSpc>
              <a:buNone/>
            </a:pPr>
            <a:r>
              <a:rPr lang="ar-IQ" sz="2800" dirty="0" smtClean="0">
                <a:ea typeface="Majalla UI"/>
              </a:rPr>
              <a:t>3- حجم البعثة.</a:t>
            </a:r>
          </a:p>
          <a:p>
            <a:pPr algn="r" rtl="1" eaLnBrk="1" hangingPunct="1">
              <a:lnSpc>
                <a:spcPct val="80000"/>
              </a:lnSpc>
              <a:buNone/>
            </a:pPr>
            <a:r>
              <a:rPr lang="ar-IQ" sz="2800" dirty="0" smtClean="0">
                <a:ea typeface="Majalla UI"/>
              </a:rPr>
              <a:t>4-هيئة البعثة.</a:t>
            </a:r>
          </a:p>
          <a:p>
            <a:pPr algn="r" rtl="1" eaLnBrk="1" hangingPunct="1">
              <a:lnSpc>
                <a:spcPct val="80000"/>
              </a:lnSpc>
              <a:buNone/>
            </a:pPr>
            <a:r>
              <a:rPr lang="ar-IQ" sz="2800" dirty="0" smtClean="0">
                <a:ea typeface="Majalla UI"/>
              </a:rPr>
              <a:t>5- مكاتب البعثة. </a:t>
            </a:r>
          </a:p>
          <a:p>
            <a:pPr algn="r" rtl="1" eaLnBrk="1" hangingPunct="1">
              <a:lnSpc>
                <a:spcPct val="80000"/>
              </a:lnSpc>
            </a:pPr>
            <a:endParaRPr lang="ar-IQ" sz="2800" b="1" u="sng" dirty="0" smtClean="0">
              <a:ea typeface="Majalla UI"/>
            </a:endParaRPr>
          </a:p>
          <a:p>
            <a:pPr algn="r" rtl="1" eaLnBrk="1" hangingPunct="1">
              <a:lnSpc>
                <a:spcPct val="80000"/>
              </a:lnSpc>
              <a:buNone/>
            </a:pPr>
            <a:endParaRPr lang="ar-IQ" sz="2800" dirty="0" smtClean="0">
              <a:ea typeface="Majalla UI"/>
            </a:endParaRPr>
          </a:p>
          <a:p>
            <a:pPr algn="r" rtl="1" eaLnBrk="1" hangingPunct="1">
              <a:lnSpc>
                <a:spcPct val="80000"/>
              </a:lnSpc>
            </a:pPr>
            <a:endParaRPr lang="ar-IQ" sz="2800" dirty="0" smtClean="0">
              <a:ea typeface="Majalla UI"/>
            </a:endParaRPr>
          </a:p>
        </p:txBody>
      </p:sp>
      <p:sp>
        <p:nvSpPr>
          <p:cNvPr id="7170" name="Date Placeholder 3"/>
          <p:cNvSpPr>
            <a:spLocks noGrp="1"/>
          </p:cNvSpPr>
          <p:nvPr>
            <p:ph type="dt" sz="quarter" idx="10"/>
          </p:nvPr>
        </p:nvSpPr>
        <p:spPr/>
        <p:txBody>
          <a:bodyPr/>
          <a:lstStyle/>
          <a:p>
            <a:pPr>
              <a:defRPr/>
            </a:pPr>
            <a:fld id="{F880059F-3957-4F9F-91B9-8D8C6B2054FC}" type="datetime1">
              <a:rPr lang="en-US"/>
              <a:pPr>
                <a:defRPr/>
              </a:pPr>
              <a:t>9/8/2022</a:t>
            </a:fld>
            <a:endParaRPr lang="en-US"/>
          </a:p>
        </p:txBody>
      </p:sp>
      <p:sp>
        <p:nvSpPr>
          <p:cNvPr id="71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0F93531-EAA5-4681-9F14-CEEBA4F0EE91}" type="slidenum">
              <a:rPr lang="ar-SA" sz="1200">
                <a:solidFill>
                  <a:schemeClr val="tx2">
                    <a:shade val="90000"/>
                  </a:schemeClr>
                </a:solidFill>
                <a:latin typeface="Arial" charset="0"/>
                <a:cs typeface="Arial" charset="0"/>
              </a:rPr>
              <a:pPr algn="r">
                <a:defRPr/>
              </a:pPr>
              <a:t>6</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C0659670-2DD3-4342-AF56-1CDFC34246DA}" type="slidenum">
              <a:rPr lang="ar-SA"/>
              <a:pPr>
                <a:defRPr/>
              </a:pPr>
              <a:t>60</a:t>
            </a:fld>
            <a:endParaRPr lang="en-US"/>
          </a:p>
        </p:txBody>
      </p:sp>
      <p:sp>
        <p:nvSpPr>
          <p:cNvPr id="66562"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r>
              <a:rPr lang="ar-SA" sz="3200" dirty="0" smtClean="0"/>
              <a:t> </a:t>
            </a:r>
            <a:endParaRPr lang="en-US" sz="3200" dirty="0" smtClean="0"/>
          </a:p>
        </p:txBody>
      </p:sp>
      <p:sp>
        <p:nvSpPr>
          <p:cNvPr id="66563" name="Rectangle 3"/>
          <p:cNvSpPr>
            <a:spLocks noGrp="1" noChangeArrowheads="1"/>
          </p:cNvSpPr>
          <p:nvPr>
            <p:ph idx="1"/>
          </p:nvPr>
        </p:nvSpPr>
        <p:spPr>
          <a:xfrm>
            <a:off x="457200" y="1600200"/>
            <a:ext cx="8229600" cy="4781550"/>
          </a:xfrm>
        </p:spPr>
        <p:txBody>
          <a:bodyPr/>
          <a:lstStyle/>
          <a:p>
            <a:pPr algn="r" rtl="1" eaLnBrk="1" hangingPunct="1">
              <a:lnSpc>
                <a:spcPct val="90000"/>
              </a:lnSpc>
            </a:pPr>
            <a:r>
              <a:rPr lang="ar-IQ" dirty="0" smtClean="0">
                <a:ea typeface="Majalla UI"/>
              </a:rPr>
              <a:t>ثالثا/</a:t>
            </a:r>
            <a:r>
              <a:rPr lang="ar-IQ" u="sng" dirty="0" smtClean="0">
                <a:ea typeface="Majalla UI"/>
              </a:rPr>
              <a:t>أسبقية رؤساء البعثات الدبلوماسية</a:t>
            </a:r>
            <a:r>
              <a:rPr lang="en-US" u="sng" dirty="0" smtClean="0"/>
              <a:t> </a:t>
            </a:r>
            <a:endParaRPr lang="ar-IQ" u="sng" dirty="0" smtClean="0">
              <a:ea typeface="Majalla UI"/>
            </a:endParaRPr>
          </a:p>
          <a:p>
            <a:pPr algn="r" rtl="1" eaLnBrk="1" hangingPunct="1">
              <a:lnSpc>
                <a:spcPct val="90000"/>
              </a:lnSpc>
            </a:pPr>
            <a:r>
              <a:rPr lang="ar-IQ" dirty="0" smtClean="0">
                <a:ea typeface="Majalla UI"/>
              </a:rPr>
              <a:t>وفقا لاتفاقية فينا لعام 1961 </a:t>
            </a:r>
          </a:p>
          <a:p>
            <a:pPr algn="r" rtl="1" eaLnBrk="1" hangingPunct="1">
              <a:lnSpc>
                <a:spcPct val="90000"/>
              </a:lnSpc>
              <a:buNone/>
            </a:pPr>
            <a:r>
              <a:rPr lang="ar-IQ" dirty="0" smtClean="0">
                <a:ea typeface="Majalla UI"/>
              </a:rPr>
              <a:t>4-حينما يقدم أكثر من رئيس بعثة أوراق اعتمادهم في يوم واحد يكون هناك خيارين إمام الدولة لتقدير الأسبقية: </a:t>
            </a:r>
          </a:p>
          <a:p>
            <a:pPr algn="r" rtl="1" eaLnBrk="1" hangingPunct="1">
              <a:lnSpc>
                <a:spcPct val="90000"/>
              </a:lnSpc>
              <a:buNone/>
            </a:pPr>
            <a:r>
              <a:rPr lang="ar-IQ" dirty="0" smtClean="0">
                <a:ea typeface="Majalla UI"/>
              </a:rPr>
              <a:t>          </a:t>
            </a:r>
            <a:r>
              <a:rPr lang="ar-SA" dirty="0" smtClean="0">
                <a:ea typeface="Majalla UI"/>
              </a:rPr>
              <a:t> </a:t>
            </a:r>
            <a:r>
              <a:rPr lang="ar-IQ" dirty="0" smtClean="0">
                <a:ea typeface="Majalla UI"/>
              </a:rPr>
              <a:t>أ-إما أسبقية الحروف الأبجدية لاسم الدولة .</a:t>
            </a:r>
          </a:p>
          <a:p>
            <a:pPr algn="r" rtl="1" eaLnBrk="1" hangingPunct="1">
              <a:lnSpc>
                <a:spcPct val="90000"/>
              </a:lnSpc>
              <a:buNone/>
            </a:pPr>
            <a:r>
              <a:rPr lang="ar-IQ" dirty="0" smtClean="0">
                <a:ea typeface="Majalla UI"/>
              </a:rPr>
              <a:t>        </a:t>
            </a:r>
            <a:r>
              <a:rPr lang="ar-SA" dirty="0" smtClean="0">
                <a:ea typeface="Majalla UI"/>
              </a:rPr>
              <a:t>  </a:t>
            </a:r>
            <a:r>
              <a:rPr lang="ar-IQ" dirty="0" smtClean="0">
                <a:ea typeface="Majalla UI"/>
              </a:rPr>
              <a:t>ب- تحديد ساعة المباشرة بالوظيفة من النهار .  </a:t>
            </a:r>
          </a:p>
          <a:p>
            <a:pPr algn="r" rtl="1" eaLnBrk="1" hangingPunct="1">
              <a:lnSpc>
                <a:spcPct val="90000"/>
              </a:lnSpc>
              <a:buNone/>
            </a:pPr>
            <a:r>
              <a:rPr lang="ar-IQ" dirty="0" smtClean="0">
                <a:ea typeface="Majalla UI"/>
              </a:rPr>
              <a:t>5- الدولة حرة في الاختيار ولكن عليها إن تبلغ الدول بالمعيار المطبق وبشكل متساوي . </a:t>
            </a:r>
          </a:p>
          <a:p>
            <a:pPr algn="r" rtl="1" eaLnBrk="1" hangingPunct="1">
              <a:lnSpc>
                <a:spcPct val="90000"/>
              </a:lnSpc>
              <a:buNone/>
            </a:pPr>
            <a:r>
              <a:rPr lang="ar-IQ" dirty="0" smtClean="0">
                <a:ea typeface="Majalla UI"/>
              </a:rPr>
              <a:t>  </a:t>
            </a:r>
          </a:p>
        </p:txBody>
      </p:sp>
      <p:sp>
        <p:nvSpPr>
          <p:cNvPr id="62466" name="Date Placeholder 3"/>
          <p:cNvSpPr>
            <a:spLocks noGrp="1"/>
          </p:cNvSpPr>
          <p:nvPr>
            <p:ph type="dt" sz="quarter" idx="10"/>
          </p:nvPr>
        </p:nvSpPr>
        <p:spPr/>
        <p:txBody>
          <a:bodyPr/>
          <a:lstStyle/>
          <a:p>
            <a:pPr>
              <a:defRPr/>
            </a:pPr>
            <a:fld id="{E79F6C4E-4DBD-48EC-B10A-DDF6C3478F94}" type="datetime1">
              <a:rPr lang="en-US"/>
              <a:pPr>
                <a:defRPr/>
              </a:pPr>
              <a:t>9/8/2022</a:t>
            </a:fld>
            <a:endParaRPr lang="en-US"/>
          </a:p>
        </p:txBody>
      </p:sp>
      <p:sp>
        <p:nvSpPr>
          <p:cNvPr id="6246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C84328B4-96FB-4781-8B55-4DCE0008260C}" type="slidenum">
              <a:rPr lang="ar-SA" sz="1200">
                <a:solidFill>
                  <a:schemeClr val="tx2">
                    <a:shade val="90000"/>
                  </a:schemeClr>
                </a:solidFill>
                <a:latin typeface="Arial" charset="0"/>
                <a:cs typeface="Arial" charset="0"/>
              </a:rPr>
              <a:pPr algn="r">
                <a:defRPr/>
              </a:pPr>
              <a:t>60</a:t>
            </a:fld>
            <a:endParaRPr lang="en-US" sz="1200">
              <a:solidFill>
                <a:schemeClr val="tx2">
                  <a:shade val="90000"/>
                </a:schemeClr>
              </a:solidFill>
              <a:latin typeface="Arial" charset="0"/>
              <a:cs typeface="Arial" charset="0"/>
            </a:endParaRPr>
          </a:p>
        </p:txBody>
      </p:sp>
      <p:sp>
        <p:nvSpPr>
          <p:cNvPr id="6656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528990E-F458-4E66-B79F-4BBF75309982}" type="slidenum">
              <a:rPr lang="ar-SA"/>
              <a:pPr>
                <a:defRPr/>
              </a:pPr>
              <a:t>61</a:t>
            </a:fld>
            <a:endParaRPr lang="en-US"/>
          </a:p>
        </p:txBody>
      </p:sp>
      <p:sp>
        <p:nvSpPr>
          <p:cNvPr id="67586"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a:t>
            </a:r>
            <a:endParaRPr lang="en-US" sz="3200" dirty="0" smtClean="0"/>
          </a:p>
        </p:txBody>
      </p:sp>
      <p:sp>
        <p:nvSpPr>
          <p:cNvPr id="67587" name="Rectangle 3"/>
          <p:cNvSpPr>
            <a:spLocks noGrp="1" noChangeArrowheads="1"/>
          </p:cNvSpPr>
          <p:nvPr>
            <p:ph idx="1"/>
          </p:nvPr>
        </p:nvSpPr>
        <p:spPr/>
        <p:txBody>
          <a:bodyPr/>
          <a:lstStyle/>
          <a:p>
            <a:pPr algn="r" rtl="1" eaLnBrk="1" hangingPunct="1">
              <a:lnSpc>
                <a:spcPct val="90000"/>
              </a:lnSpc>
            </a:pPr>
            <a:r>
              <a:rPr lang="ar-IQ" sz="2800" dirty="0" smtClean="0">
                <a:ea typeface="Majalla UI"/>
              </a:rPr>
              <a:t>ثالثا/</a:t>
            </a:r>
            <a:r>
              <a:rPr lang="ar-IQ" sz="2800" u="sng" dirty="0" smtClean="0">
                <a:ea typeface="Majalla UI"/>
              </a:rPr>
              <a:t>أسبقية رؤساء البعثات الدبلوماسية</a:t>
            </a:r>
            <a:r>
              <a:rPr lang="en-US" sz="2800" u="sng" dirty="0" smtClean="0"/>
              <a:t> </a:t>
            </a:r>
            <a:endParaRPr lang="ar-IQ" sz="2800" u="sng" dirty="0" smtClean="0">
              <a:ea typeface="Majalla UI"/>
            </a:endParaRPr>
          </a:p>
          <a:p>
            <a:pPr algn="r" rtl="1" eaLnBrk="1" hangingPunct="1">
              <a:lnSpc>
                <a:spcPct val="90000"/>
              </a:lnSpc>
            </a:pPr>
            <a:r>
              <a:rPr lang="ar-IQ" sz="2800" dirty="0" smtClean="0">
                <a:ea typeface="Majalla UI"/>
              </a:rPr>
              <a:t>وفقا لاتفاقية فينا لعام 1961 </a:t>
            </a:r>
          </a:p>
          <a:p>
            <a:pPr algn="r" rtl="1" eaLnBrk="1" hangingPunct="1">
              <a:lnSpc>
                <a:spcPct val="90000"/>
              </a:lnSpc>
              <a:buNone/>
            </a:pPr>
            <a:r>
              <a:rPr lang="ar-IQ" sz="2800" dirty="0" smtClean="0">
                <a:ea typeface="Majalla UI"/>
              </a:rPr>
              <a:t>6- هناك مشاكل تثيرها الأسبقية في التطبيق :</a:t>
            </a:r>
          </a:p>
          <a:p>
            <a:pPr algn="r" rtl="1" eaLnBrk="1" hangingPunct="1">
              <a:lnSpc>
                <a:spcPct val="90000"/>
              </a:lnSpc>
            </a:pPr>
            <a:r>
              <a:rPr lang="ar-IQ" sz="2800" dirty="0" smtClean="0">
                <a:ea typeface="Majalla UI"/>
              </a:rPr>
              <a:t>كيفية تحديد محل منزلة الشرف </a:t>
            </a:r>
            <a:r>
              <a:rPr lang="ar-SA" sz="2800" dirty="0" smtClean="0">
                <a:ea typeface="Majalla UI"/>
              </a:rPr>
              <a:t>(ضيف الشرف)</a:t>
            </a:r>
            <a:r>
              <a:rPr lang="ar-IQ" sz="2800" dirty="0" smtClean="0">
                <a:ea typeface="Majalla UI"/>
              </a:rPr>
              <a:t>.</a:t>
            </a:r>
          </a:p>
          <a:p>
            <a:pPr algn="r" rtl="1" eaLnBrk="1" hangingPunct="1">
              <a:lnSpc>
                <a:spcPct val="90000"/>
              </a:lnSpc>
            </a:pPr>
            <a:r>
              <a:rPr lang="ar-IQ" sz="2800" dirty="0" smtClean="0">
                <a:ea typeface="Majalla UI"/>
              </a:rPr>
              <a:t>في موكب الاستقبال الاصطفاف يكون حسب التسلسل. </a:t>
            </a:r>
          </a:p>
          <a:p>
            <a:pPr algn="r" rtl="1" eaLnBrk="1" hangingPunct="1">
              <a:lnSpc>
                <a:spcPct val="90000"/>
              </a:lnSpc>
            </a:pPr>
            <a:r>
              <a:rPr lang="ar-IQ" sz="2800" dirty="0" smtClean="0">
                <a:ea typeface="Majalla UI"/>
              </a:rPr>
              <a:t>في طاولة المفاوضات تكون الأسبقية يمين يسار يمين.</a:t>
            </a:r>
          </a:p>
          <a:p>
            <a:pPr algn="r" rtl="1" eaLnBrk="1" hangingPunct="1">
              <a:lnSpc>
                <a:spcPct val="90000"/>
              </a:lnSpc>
            </a:pPr>
            <a:r>
              <a:rPr lang="ar-IQ" sz="2800" dirty="0" smtClean="0">
                <a:ea typeface="Majalla UI"/>
              </a:rPr>
              <a:t>عند تواجد رؤساء بعثات من مراتب مختلفة في محل واحد.               </a:t>
            </a:r>
          </a:p>
          <a:p>
            <a:pPr algn="r" rtl="1" eaLnBrk="1" hangingPunct="1">
              <a:lnSpc>
                <a:spcPct val="90000"/>
              </a:lnSpc>
            </a:pPr>
            <a:r>
              <a:rPr lang="ar-IQ" sz="2800" dirty="0" smtClean="0">
                <a:ea typeface="Majalla UI"/>
              </a:rPr>
              <a:t>يكون التسلسل كالأتي :سفير-مندوب فوق العادة-وزير مفوض-قائم بأعمال الخ ..</a:t>
            </a:r>
          </a:p>
        </p:txBody>
      </p:sp>
      <p:sp>
        <p:nvSpPr>
          <p:cNvPr id="63490" name="Date Placeholder 3"/>
          <p:cNvSpPr>
            <a:spLocks noGrp="1"/>
          </p:cNvSpPr>
          <p:nvPr>
            <p:ph type="dt" sz="quarter" idx="10"/>
          </p:nvPr>
        </p:nvSpPr>
        <p:spPr/>
        <p:txBody>
          <a:bodyPr/>
          <a:lstStyle/>
          <a:p>
            <a:pPr>
              <a:defRPr/>
            </a:pPr>
            <a:fld id="{868C308E-6E14-477A-B238-9A846936ED93}" type="datetime1">
              <a:rPr lang="en-US"/>
              <a:pPr>
                <a:defRPr/>
              </a:pPr>
              <a:t>9/8/2022</a:t>
            </a:fld>
            <a:endParaRPr lang="en-US"/>
          </a:p>
        </p:txBody>
      </p:sp>
      <p:sp>
        <p:nvSpPr>
          <p:cNvPr id="6349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61F7AE9-8D49-4675-BCA3-9DA0C41332BF}" type="slidenum">
              <a:rPr lang="ar-SA" sz="1200">
                <a:solidFill>
                  <a:schemeClr val="tx2">
                    <a:shade val="90000"/>
                  </a:schemeClr>
                </a:solidFill>
                <a:latin typeface="Arial" charset="0"/>
                <a:cs typeface="Arial" charset="0"/>
              </a:rPr>
              <a:pPr algn="r">
                <a:defRPr/>
              </a:pPr>
              <a:t>61</a:t>
            </a:fld>
            <a:endParaRPr lang="en-US" sz="1200">
              <a:solidFill>
                <a:schemeClr val="tx2">
                  <a:shade val="90000"/>
                </a:schemeClr>
              </a:solidFill>
              <a:latin typeface="Arial" charset="0"/>
              <a:cs typeface="Arial" charset="0"/>
            </a:endParaRPr>
          </a:p>
        </p:txBody>
      </p:sp>
      <p:sp>
        <p:nvSpPr>
          <p:cNvPr id="6759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CC4E3A6-75F9-4624-8E2C-6B17EBC9DD87}" type="slidenum">
              <a:rPr lang="ar-SA"/>
              <a:pPr>
                <a:defRPr/>
              </a:pPr>
              <a:t>62</a:t>
            </a:fld>
            <a:endParaRPr lang="en-US"/>
          </a:p>
        </p:txBody>
      </p:sp>
      <p:sp>
        <p:nvSpPr>
          <p:cNvPr id="68610" name="Rectangle 2"/>
          <p:cNvSpPr>
            <a:spLocks noGrp="1" noChangeArrowheads="1"/>
          </p:cNvSpPr>
          <p:nvPr>
            <p:ph type="title"/>
          </p:nvPr>
        </p:nvSpPr>
        <p:spPr>
          <a:xfrm>
            <a:off x="468313" y="373048"/>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r>
              <a:rPr lang="ar-SA" sz="3200" dirty="0" smtClean="0"/>
              <a:t> </a:t>
            </a:r>
            <a:endParaRPr lang="en-US" sz="3200" dirty="0" smtClean="0"/>
          </a:p>
        </p:txBody>
      </p:sp>
      <p:sp>
        <p:nvSpPr>
          <p:cNvPr id="68611" name="Rectangle 3"/>
          <p:cNvSpPr>
            <a:spLocks noGrp="1" noChangeArrowheads="1"/>
          </p:cNvSpPr>
          <p:nvPr>
            <p:ph idx="1"/>
          </p:nvPr>
        </p:nvSpPr>
        <p:spPr>
          <a:xfrm>
            <a:off x="468313" y="1617682"/>
            <a:ext cx="8229600" cy="4525962"/>
          </a:xfrm>
        </p:spPr>
        <p:txBody>
          <a:bodyPr/>
          <a:lstStyle/>
          <a:p>
            <a:pPr algn="r" rtl="1" eaLnBrk="1" hangingPunct="1">
              <a:lnSpc>
                <a:spcPct val="80000"/>
              </a:lnSpc>
            </a:pPr>
            <a:r>
              <a:rPr lang="ar-IQ" sz="2400" dirty="0" smtClean="0">
                <a:ea typeface="Majalla UI"/>
              </a:rPr>
              <a:t>ثالثا /</a:t>
            </a:r>
            <a:r>
              <a:rPr lang="ar-IQ" sz="2400" u="sng" dirty="0" smtClean="0">
                <a:ea typeface="Majalla UI"/>
              </a:rPr>
              <a:t>أسبقية رؤساء البعثات الدبلوماسية</a:t>
            </a:r>
            <a:r>
              <a:rPr lang="en-US" sz="2400" u="sng" dirty="0" smtClean="0"/>
              <a:t> </a:t>
            </a:r>
            <a:endParaRPr lang="ar-IQ" sz="2400" u="sng" dirty="0" smtClean="0">
              <a:ea typeface="Majalla UI"/>
            </a:endParaRPr>
          </a:p>
          <a:p>
            <a:pPr algn="r" rtl="1" eaLnBrk="1" hangingPunct="1">
              <a:lnSpc>
                <a:spcPct val="80000"/>
              </a:lnSpc>
            </a:pPr>
            <a:r>
              <a:rPr lang="ar-IQ" sz="2400" dirty="0" smtClean="0">
                <a:ea typeface="Majalla UI"/>
              </a:rPr>
              <a:t>وفقا لاتفاقية فينا لعام 1961 </a:t>
            </a:r>
          </a:p>
          <a:p>
            <a:pPr algn="r" rtl="1" eaLnBrk="1" hangingPunct="1">
              <a:lnSpc>
                <a:spcPct val="80000"/>
              </a:lnSpc>
            </a:pPr>
            <a:r>
              <a:rPr lang="ar-IQ" sz="2400" dirty="0" smtClean="0">
                <a:ea typeface="Majalla UI"/>
              </a:rPr>
              <a:t>تسلسل </a:t>
            </a:r>
            <a:r>
              <a:rPr lang="ar-SA" sz="2400" dirty="0" smtClean="0">
                <a:ea typeface="Majalla UI"/>
              </a:rPr>
              <a:t>أعضاء </a:t>
            </a:r>
            <a:r>
              <a:rPr lang="ar-IQ" sz="2400" dirty="0" smtClean="0">
                <a:ea typeface="Majalla UI"/>
              </a:rPr>
              <a:t>هيئة البعثة </a:t>
            </a:r>
            <a:r>
              <a:rPr lang="ar-SA" sz="2400" dirty="0" smtClean="0">
                <a:ea typeface="Majalla UI"/>
              </a:rPr>
              <a:t>يكون </a:t>
            </a:r>
            <a:r>
              <a:rPr lang="ar-IQ" sz="2400" dirty="0" smtClean="0">
                <a:ea typeface="Majalla UI"/>
              </a:rPr>
              <a:t>كالأتي :</a:t>
            </a:r>
            <a:endParaRPr lang="ar-SA" sz="2400" dirty="0" smtClean="0">
              <a:ea typeface="Majalla UI"/>
            </a:endParaRPr>
          </a:p>
          <a:p>
            <a:pPr algn="r" rtl="1" eaLnBrk="1" hangingPunct="1">
              <a:lnSpc>
                <a:spcPct val="80000"/>
              </a:lnSpc>
              <a:buNone/>
            </a:pPr>
            <a:r>
              <a:rPr lang="ar-IQ" sz="2400" dirty="0" smtClean="0">
                <a:ea typeface="Majalla UI"/>
              </a:rPr>
              <a:t>1-سفير.</a:t>
            </a:r>
          </a:p>
          <a:p>
            <a:pPr algn="r" rtl="1" eaLnBrk="1" hangingPunct="1">
              <a:lnSpc>
                <a:spcPct val="80000"/>
              </a:lnSpc>
              <a:buNone/>
            </a:pPr>
            <a:r>
              <a:rPr lang="ar-SA" sz="2400" dirty="0" smtClean="0">
                <a:ea typeface="Majalla UI"/>
              </a:rPr>
              <a:t>2- </a:t>
            </a:r>
            <a:r>
              <a:rPr lang="ar-IQ" sz="2400" dirty="0" smtClean="0">
                <a:ea typeface="Majalla UI"/>
              </a:rPr>
              <a:t>وزير مفوض. </a:t>
            </a:r>
          </a:p>
          <a:p>
            <a:pPr algn="r" rtl="1" eaLnBrk="1" hangingPunct="1">
              <a:lnSpc>
                <a:spcPct val="80000"/>
              </a:lnSpc>
              <a:buNone/>
            </a:pPr>
            <a:r>
              <a:rPr lang="ar-SA" sz="2400" dirty="0" smtClean="0">
                <a:ea typeface="Majalla UI"/>
              </a:rPr>
              <a:t>3-</a:t>
            </a:r>
            <a:r>
              <a:rPr lang="ar-IQ" sz="2400" dirty="0" smtClean="0">
                <a:ea typeface="Majalla UI"/>
              </a:rPr>
              <a:t> مستشار .</a:t>
            </a:r>
          </a:p>
          <a:p>
            <a:pPr algn="r" rtl="1" eaLnBrk="1" hangingPunct="1">
              <a:lnSpc>
                <a:spcPct val="80000"/>
              </a:lnSpc>
              <a:buNone/>
            </a:pPr>
            <a:r>
              <a:rPr lang="ar-IQ" sz="2400" dirty="0" smtClean="0">
                <a:ea typeface="Majalla UI"/>
              </a:rPr>
              <a:t>4</a:t>
            </a:r>
            <a:r>
              <a:rPr lang="ar-SA" sz="2400" dirty="0" smtClean="0">
                <a:ea typeface="Majalla UI"/>
              </a:rPr>
              <a:t>- </a:t>
            </a:r>
            <a:r>
              <a:rPr lang="ar-IQ" sz="2400" dirty="0" smtClean="0">
                <a:ea typeface="Majalla UI"/>
              </a:rPr>
              <a:t>ملحق متخصص</a:t>
            </a:r>
            <a:r>
              <a:rPr lang="ar-SA" sz="2400" dirty="0" smtClean="0">
                <a:ea typeface="Majalla UI"/>
              </a:rPr>
              <a:t> أو فني  (ملحق عسكري مثلا )</a:t>
            </a:r>
            <a:r>
              <a:rPr lang="ar-IQ" sz="2400" dirty="0" smtClean="0">
                <a:ea typeface="Majalla UI"/>
              </a:rPr>
              <a:t>.</a:t>
            </a:r>
          </a:p>
          <a:p>
            <a:pPr algn="r" rtl="1" eaLnBrk="1" hangingPunct="1">
              <a:lnSpc>
                <a:spcPct val="80000"/>
              </a:lnSpc>
              <a:buNone/>
            </a:pPr>
            <a:r>
              <a:rPr lang="ar-SA" sz="2400" dirty="0" smtClean="0">
                <a:ea typeface="Majalla UI"/>
              </a:rPr>
              <a:t>5-</a:t>
            </a:r>
            <a:r>
              <a:rPr lang="ar-IQ" sz="2400" dirty="0" smtClean="0">
                <a:ea typeface="Majalla UI"/>
              </a:rPr>
              <a:t>سكرتير أول</a:t>
            </a:r>
            <a:r>
              <a:rPr lang="ar-SA" sz="2400" dirty="0" smtClean="0">
                <a:ea typeface="Majalla UI"/>
              </a:rPr>
              <a:t> ...</a:t>
            </a:r>
            <a:r>
              <a:rPr lang="ar-IQ" sz="2400" dirty="0" smtClean="0">
                <a:ea typeface="Majalla UI"/>
              </a:rPr>
              <a:t>  الخ </a:t>
            </a:r>
          </a:p>
          <a:p>
            <a:pPr algn="r" rtl="1" eaLnBrk="1" hangingPunct="1">
              <a:lnSpc>
                <a:spcPct val="80000"/>
              </a:lnSpc>
              <a:buNone/>
            </a:pPr>
            <a:r>
              <a:rPr lang="ar-IQ" sz="2400" dirty="0" smtClean="0">
                <a:ea typeface="Majalla UI"/>
              </a:rPr>
              <a:t>6- قائمة </a:t>
            </a:r>
            <a:r>
              <a:rPr lang="ar-SA" sz="2400" dirty="0" smtClean="0">
                <a:ea typeface="Majalla UI"/>
              </a:rPr>
              <a:t>وزارة الخارجية </a:t>
            </a:r>
            <a:r>
              <a:rPr lang="ar-IQ" sz="2400" dirty="0" smtClean="0">
                <a:ea typeface="Majalla UI"/>
              </a:rPr>
              <a:t>الدبلوماسية تحدد عناوين البعثات والمعلومات الشخصية </a:t>
            </a:r>
            <a:r>
              <a:rPr lang="ar-SA" sz="2400" dirty="0" smtClean="0">
                <a:ea typeface="Majalla UI"/>
              </a:rPr>
              <a:t>  </a:t>
            </a:r>
            <a:r>
              <a:rPr lang="ar-IQ" sz="2400" dirty="0" smtClean="0">
                <a:ea typeface="Majalla UI"/>
              </a:rPr>
              <a:t>والأسبقيات .</a:t>
            </a:r>
          </a:p>
          <a:p>
            <a:pPr algn="r" rtl="1" eaLnBrk="1" hangingPunct="1">
              <a:lnSpc>
                <a:spcPct val="80000"/>
              </a:lnSpc>
              <a:buNone/>
            </a:pPr>
            <a:r>
              <a:rPr lang="ar-IQ" sz="2400" dirty="0" smtClean="0">
                <a:ea typeface="Majalla UI"/>
              </a:rPr>
              <a:t>7- الدولة </a:t>
            </a:r>
            <a:r>
              <a:rPr lang="ar-SA" sz="2400" dirty="0" smtClean="0">
                <a:ea typeface="Majalla UI"/>
              </a:rPr>
              <a:t>المستقبلة </a:t>
            </a:r>
            <a:r>
              <a:rPr lang="ar-IQ" sz="2400" dirty="0" smtClean="0">
                <a:ea typeface="Majalla UI"/>
              </a:rPr>
              <a:t>تقرر وتنظم أسبقية </a:t>
            </a:r>
            <a:r>
              <a:rPr lang="ar-SA" sz="2400" dirty="0" smtClean="0">
                <a:ea typeface="Majalla UI"/>
              </a:rPr>
              <a:t>كبار شخصيات الدولة مع </a:t>
            </a:r>
            <a:r>
              <a:rPr lang="ar-IQ" sz="2400" dirty="0" smtClean="0">
                <a:ea typeface="Majalla UI"/>
              </a:rPr>
              <a:t>أعضاء </a:t>
            </a:r>
            <a:r>
              <a:rPr lang="ar-SA" sz="2400" dirty="0" smtClean="0">
                <a:ea typeface="Majalla UI"/>
              </a:rPr>
              <a:t>   </a:t>
            </a:r>
          </a:p>
          <a:p>
            <a:pPr algn="r" rtl="1" eaLnBrk="1" hangingPunct="1">
              <a:lnSpc>
                <a:spcPct val="80000"/>
              </a:lnSpc>
              <a:buNone/>
            </a:pPr>
            <a:r>
              <a:rPr lang="ar-IQ" sz="2400" dirty="0" err="1" smtClean="0">
                <a:ea typeface="Majalla UI"/>
              </a:rPr>
              <a:t>ال</a:t>
            </a:r>
            <a:r>
              <a:rPr lang="ar-SA" sz="2400" dirty="0" smtClean="0">
                <a:ea typeface="Majalla UI"/>
              </a:rPr>
              <a:t>سلك </a:t>
            </a:r>
            <a:r>
              <a:rPr lang="ar-IQ" sz="2400" dirty="0" smtClean="0">
                <a:ea typeface="Majalla UI"/>
              </a:rPr>
              <a:t> الدبلوماسي</a:t>
            </a:r>
            <a:r>
              <a:rPr lang="ar-SA" sz="2400" dirty="0" smtClean="0">
                <a:ea typeface="Majalla UI"/>
              </a:rPr>
              <a:t> المعتمد .</a:t>
            </a:r>
            <a:r>
              <a:rPr lang="ar-IQ" sz="2400" dirty="0" smtClean="0">
                <a:ea typeface="Majalla UI"/>
              </a:rPr>
              <a:t>           </a:t>
            </a:r>
          </a:p>
        </p:txBody>
      </p:sp>
      <p:sp>
        <p:nvSpPr>
          <p:cNvPr id="64514" name="Date Placeholder 3"/>
          <p:cNvSpPr>
            <a:spLocks noGrp="1"/>
          </p:cNvSpPr>
          <p:nvPr>
            <p:ph type="dt" sz="quarter" idx="10"/>
          </p:nvPr>
        </p:nvSpPr>
        <p:spPr/>
        <p:txBody>
          <a:bodyPr/>
          <a:lstStyle/>
          <a:p>
            <a:pPr>
              <a:defRPr/>
            </a:pPr>
            <a:fld id="{97ECFA94-34C6-4630-9CAE-320C1B268293}" type="datetime1">
              <a:rPr lang="en-US"/>
              <a:pPr>
                <a:defRPr/>
              </a:pPr>
              <a:t>9/8/2022</a:t>
            </a:fld>
            <a:endParaRPr lang="en-US"/>
          </a:p>
        </p:txBody>
      </p:sp>
      <p:sp>
        <p:nvSpPr>
          <p:cNvPr id="645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00FC9845-481F-4341-8FC9-CF79246A3F71}" type="slidenum">
              <a:rPr lang="ar-SA" sz="1200">
                <a:solidFill>
                  <a:schemeClr val="tx2">
                    <a:shade val="90000"/>
                  </a:schemeClr>
                </a:solidFill>
                <a:latin typeface="Arial" charset="0"/>
                <a:cs typeface="Arial" charset="0"/>
              </a:rPr>
              <a:pPr algn="r">
                <a:defRPr/>
              </a:pPr>
              <a:t>62</a:t>
            </a:fld>
            <a:endParaRPr lang="en-US" sz="1200">
              <a:solidFill>
                <a:schemeClr val="tx2">
                  <a:shade val="90000"/>
                </a:schemeClr>
              </a:solidFill>
              <a:latin typeface="Arial" charset="0"/>
              <a:cs typeface="Arial" charset="0"/>
            </a:endParaRPr>
          </a:p>
        </p:txBody>
      </p:sp>
      <p:sp>
        <p:nvSpPr>
          <p:cNvPr id="6861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A6A3C9AA-D016-4A8F-8D34-AA8991002F77}" type="slidenum">
              <a:rPr lang="ar-SA"/>
              <a:pPr>
                <a:defRPr/>
              </a:pPr>
              <a:t>63</a:t>
            </a:fld>
            <a:endParaRPr lang="en-US"/>
          </a:p>
        </p:txBody>
      </p:sp>
      <p:sp>
        <p:nvSpPr>
          <p:cNvPr id="366594" name="Rectangle 2"/>
          <p:cNvSpPr>
            <a:spLocks noGrp="1" noChangeArrowheads="1"/>
          </p:cNvSpPr>
          <p:nvPr>
            <p:ph type="title" idx="4294967295"/>
          </p:nvPr>
        </p:nvSpPr>
        <p:spPr>
          <a:xfrm>
            <a:off x="468313" y="444486"/>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r>
              <a:rPr lang="ar-SA" sz="3200" dirty="0" smtClean="0"/>
              <a:t> </a:t>
            </a:r>
            <a:endParaRPr lang="en-US" sz="3200" dirty="0" smtClean="0"/>
          </a:p>
        </p:txBody>
      </p:sp>
      <p:sp>
        <p:nvSpPr>
          <p:cNvPr id="366595" name="Rectangle 3"/>
          <p:cNvSpPr>
            <a:spLocks noGrp="1" noChangeArrowheads="1"/>
          </p:cNvSpPr>
          <p:nvPr>
            <p:ph idx="4294967295"/>
          </p:nvPr>
        </p:nvSpPr>
        <p:spPr>
          <a:xfrm>
            <a:off x="395288" y="1831996"/>
            <a:ext cx="8229600" cy="4525962"/>
          </a:xfrm>
        </p:spPr>
        <p:txBody>
          <a:bodyPr/>
          <a:lstStyle/>
          <a:p>
            <a:pPr algn="r" rtl="1" eaLnBrk="1" hangingPunct="1">
              <a:lnSpc>
                <a:spcPct val="80000"/>
              </a:lnSpc>
            </a:pPr>
            <a:r>
              <a:rPr lang="ar-IQ" sz="2400" dirty="0" smtClean="0">
                <a:ea typeface="Majalla UI"/>
              </a:rPr>
              <a:t>ثالثا /</a:t>
            </a:r>
            <a:r>
              <a:rPr lang="ar-IQ" sz="2400" u="sng" dirty="0" smtClean="0">
                <a:ea typeface="Majalla UI"/>
              </a:rPr>
              <a:t>أسبقية رؤساء البعثات الدبلوماسية</a:t>
            </a:r>
            <a:r>
              <a:rPr lang="en-US" sz="2400" u="sng" dirty="0" smtClean="0"/>
              <a:t> </a:t>
            </a:r>
            <a:endParaRPr lang="ar-IQ" sz="2400" dirty="0" smtClean="0">
              <a:ea typeface="Majalla UI"/>
            </a:endParaRPr>
          </a:p>
          <a:p>
            <a:pPr algn="r" rtl="1" eaLnBrk="1" hangingPunct="1">
              <a:lnSpc>
                <a:spcPct val="80000"/>
              </a:lnSpc>
              <a:buNone/>
            </a:pPr>
            <a:r>
              <a:rPr lang="ar-IQ" sz="2400" dirty="0" smtClean="0">
                <a:ea typeface="Majalla UI"/>
              </a:rPr>
              <a:t>8- عميد السلك الدبلوماسي :       </a:t>
            </a:r>
            <a:r>
              <a:rPr lang="en-US" sz="2400" dirty="0" smtClean="0"/>
              <a:t>Dean of Diplomatic  Corps</a:t>
            </a:r>
            <a:endParaRPr lang="ar-IQ" sz="2400" dirty="0" smtClean="0">
              <a:ea typeface="Majalla UI"/>
            </a:endParaRPr>
          </a:p>
          <a:p>
            <a:pPr algn="r" rtl="1" eaLnBrk="1" hangingPunct="1">
              <a:lnSpc>
                <a:spcPct val="80000"/>
              </a:lnSpc>
              <a:buNone/>
            </a:pPr>
            <a:r>
              <a:rPr lang="ar-IQ" sz="2400" dirty="0" smtClean="0">
                <a:ea typeface="Majalla UI"/>
              </a:rPr>
              <a:t>9-من هو العميد ؟ كيف يجري اختياره ؟ </a:t>
            </a:r>
          </a:p>
          <a:p>
            <a:pPr algn="r" rtl="1" eaLnBrk="1" hangingPunct="1">
              <a:lnSpc>
                <a:spcPct val="80000"/>
              </a:lnSpc>
            </a:pPr>
            <a:r>
              <a:rPr lang="ar-IQ" sz="2400" dirty="0" smtClean="0">
                <a:ea typeface="Majalla UI"/>
              </a:rPr>
              <a:t>هو أقدم دبلوماسي يعمل في عاصمة الدولة</a:t>
            </a:r>
            <a:r>
              <a:rPr lang="ar-SA" sz="2400" dirty="0" smtClean="0">
                <a:ea typeface="Majalla UI"/>
              </a:rPr>
              <a:t> المستقبلة يتم اختياره على أساس قاعدة الأسبقية </a:t>
            </a:r>
            <a:r>
              <a:rPr lang="ar-IQ" sz="2400" dirty="0" smtClean="0">
                <a:ea typeface="Majalla UI"/>
              </a:rPr>
              <a:t>    </a:t>
            </a:r>
            <a:endParaRPr lang="ar-SA" sz="2400" dirty="0" smtClean="0">
              <a:ea typeface="Majalla UI"/>
            </a:endParaRPr>
          </a:p>
          <a:p>
            <a:pPr algn="r" rtl="1" eaLnBrk="1" hangingPunct="1">
              <a:lnSpc>
                <a:spcPct val="80000"/>
              </a:lnSpc>
              <a:buNone/>
            </a:pPr>
            <a:r>
              <a:rPr lang="ar-SA" sz="2400" dirty="0" smtClean="0">
                <a:ea typeface="Majalla UI"/>
              </a:rPr>
              <a:t>مركزه الدبلوماسي له طابع بروتوكولي ،شرفي زوجته هي عميدة السلك الدبلوماسي </a:t>
            </a:r>
            <a:r>
              <a:rPr lang="ar-IQ" sz="2400" dirty="0" smtClean="0">
                <a:ea typeface="Majalla UI"/>
              </a:rPr>
              <a:t>.</a:t>
            </a:r>
          </a:p>
        </p:txBody>
      </p:sp>
      <p:sp>
        <p:nvSpPr>
          <p:cNvPr id="64514"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97ECFA94-34C6-4630-9CAE-320C1B268293}"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645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2676FAE3-2A42-448D-A666-1FE49F3495C6}" type="slidenum">
              <a:rPr lang="ar-SA" sz="1200">
                <a:solidFill>
                  <a:schemeClr val="tx2">
                    <a:shade val="90000"/>
                  </a:schemeClr>
                </a:solidFill>
                <a:latin typeface="Arial" charset="0"/>
                <a:cs typeface="Arial" charset="0"/>
              </a:rPr>
              <a:pPr algn="r">
                <a:defRPr/>
              </a:pPr>
              <a:t>63</a:t>
            </a:fld>
            <a:endParaRPr lang="en-US" sz="1200">
              <a:solidFill>
                <a:schemeClr val="tx2">
                  <a:shade val="90000"/>
                </a:schemeClr>
              </a:solidFill>
              <a:latin typeface="Arial" charset="0"/>
              <a:cs typeface="Arial" charset="0"/>
            </a:endParaRPr>
          </a:p>
        </p:txBody>
      </p:sp>
      <p:sp>
        <p:nvSpPr>
          <p:cNvPr id="36659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0CC2CE0D-6681-4753-A967-39ED38E5C442}" type="slidenum">
              <a:rPr lang="ar-SA"/>
              <a:pPr>
                <a:defRPr/>
              </a:pPr>
              <a:t>64</a:t>
            </a:fld>
            <a:endParaRPr lang="en-US"/>
          </a:p>
        </p:txBody>
      </p:sp>
      <p:sp>
        <p:nvSpPr>
          <p:cNvPr id="69634" name="Rectangle 2"/>
          <p:cNvSpPr>
            <a:spLocks noGrp="1" noChangeArrowheads="1"/>
          </p:cNvSpPr>
          <p:nvPr>
            <p:ph type="title"/>
          </p:nvPr>
        </p:nvSpPr>
        <p:spPr>
          <a:xfrm>
            <a:off x="468313" y="301610"/>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endParaRPr lang="en-US" sz="3200" dirty="0" smtClean="0"/>
          </a:p>
        </p:txBody>
      </p:sp>
      <p:sp>
        <p:nvSpPr>
          <p:cNvPr id="69635" name="Rectangle 3"/>
          <p:cNvSpPr>
            <a:spLocks noGrp="1" noChangeArrowheads="1"/>
          </p:cNvSpPr>
          <p:nvPr>
            <p:ph idx="1"/>
          </p:nvPr>
        </p:nvSpPr>
        <p:spPr>
          <a:xfrm>
            <a:off x="395288" y="1341438"/>
            <a:ext cx="8229600" cy="4525962"/>
          </a:xfrm>
        </p:spPr>
        <p:txBody>
          <a:bodyPr/>
          <a:lstStyle/>
          <a:p>
            <a:pPr algn="r" rtl="1" eaLnBrk="1" hangingPunct="1">
              <a:lnSpc>
                <a:spcPct val="80000"/>
              </a:lnSpc>
            </a:pPr>
            <a:r>
              <a:rPr lang="ar-IQ" sz="2400" dirty="0" smtClean="0">
                <a:ea typeface="Majalla UI"/>
              </a:rPr>
              <a:t>رابعا /</a:t>
            </a:r>
            <a:r>
              <a:rPr lang="ar-IQ" sz="2400" u="sng" dirty="0" smtClean="0">
                <a:ea typeface="Majalla UI"/>
              </a:rPr>
              <a:t>المراسلات الدبلوماسية </a:t>
            </a:r>
            <a:endParaRPr lang="ar-IQ" sz="2400" dirty="0" smtClean="0">
              <a:ea typeface="Majalla UI"/>
            </a:endParaRPr>
          </a:p>
          <a:p>
            <a:pPr algn="r" rtl="1" eaLnBrk="1" hangingPunct="1">
              <a:lnSpc>
                <a:spcPct val="80000"/>
              </a:lnSpc>
            </a:pPr>
            <a:r>
              <a:rPr lang="ar-IQ" sz="2400" dirty="0" smtClean="0">
                <a:ea typeface="Majalla UI"/>
              </a:rPr>
              <a:t>(1) </a:t>
            </a:r>
            <a:r>
              <a:rPr lang="en-US" sz="2400" dirty="0" smtClean="0"/>
              <a:t> </a:t>
            </a:r>
            <a:r>
              <a:rPr lang="ar-IQ" sz="2400" b="1" dirty="0" smtClean="0">
                <a:ea typeface="Majalla UI"/>
              </a:rPr>
              <a:t>اللغة الدبلوماسية</a:t>
            </a:r>
            <a:r>
              <a:rPr lang="en-US" sz="2400" dirty="0" smtClean="0"/>
              <a:t> </a:t>
            </a:r>
            <a:r>
              <a:rPr lang="ar-IQ" sz="2400" dirty="0" smtClean="0">
                <a:ea typeface="Majalla UI"/>
              </a:rPr>
              <a:t>:هي اللغة التي يستخدمها الدبلوماسيون بالفعل في أحاديثهم اليومية أو مراسلاتهم الدبلوماسية الرسمية  الدبلوماسية هي فن فضلا عن كونها علم ، </a:t>
            </a:r>
          </a:p>
          <a:p>
            <a:pPr algn="r" rtl="1" eaLnBrk="1" hangingPunct="1">
              <a:lnSpc>
                <a:spcPct val="80000"/>
              </a:lnSpc>
            </a:pPr>
            <a:r>
              <a:rPr lang="ar-IQ" sz="2400" dirty="0" smtClean="0">
                <a:ea typeface="Majalla UI"/>
              </a:rPr>
              <a:t>الدبلوماسي هو رسول الصداقة والود والسلام وهو</a:t>
            </a:r>
            <a:r>
              <a:rPr lang="ar-SA" sz="2400" dirty="0" smtClean="0">
                <a:ea typeface="Majalla UI"/>
              </a:rPr>
              <a:t> </a:t>
            </a:r>
            <a:r>
              <a:rPr lang="ar-IQ" sz="2400" dirty="0" smtClean="0">
                <a:ea typeface="Majalla UI"/>
              </a:rPr>
              <a:t>أخر من </a:t>
            </a:r>
            <a:r>
              <a:rPr lang="ar-IQ" sz="2400" dirty="0" err="1" smtClean="0">
                <a:ea typeface="Majalla UI"/>
              </a:rPr>
              <a:t>ي</a:t>
            </a:r>
            <a:r>
              <a:rPr lang="ar-SA" sz="2400" dirty="0" smtClean="0">
                <a:ea typeface="Majalla UI"/>
              </a:rPr>
              <a:t>علن </a:t>
            </a:r>
            <a:r>
              <a:rPr lang="ar-IQ" sz="2400" dirty="0" smtClean="0">
                <a:ea typeface="Majalla UI"/>
              </a:rPr>
              <a:t>العداء أو</a:t>
            </a:r>
            <a:r>
              <a:rPr lang="ar-SA" sz="2400" dirty="0" smtClean="0">
                <a:ea typeface="Majalla UI"/>
              </a:rPr>
              <a:t> </a:t>
            </a:r>
            <a:r>
              <a:rPr lang="ar-IQ" sz="2400" dirty="0" smtClean="0">
                <a:ea typeface="Majalla UI"/>
              </a:rPr>
              <a:t>يعلن الحرب بين الأمم </a:t>
            </a:r>
            <a:r>
              <a:rPr lang="ar-SA" sz="2400" dirty="0" smtClean="0">
                <a:ea typeface="Majalla UI"/>
              </a:rPr>
              <a:t>.</a:t>
            </a:r>
            <a:r>
              <a:rPr lang="ar-IQ" sz="2400" dirty="0" smtClean="0">
                <a:ea typeface="Majalla UI"/>
              </a:rPr>
              <a:t> عليه  إتقان فن الحديث وفن المراسلة عليه استخدام العبارات المتزنة والمدروسة بيقظة </a:t>
            </a:r>
          </a:p>
          <a:p>
            <a:pPr algn="r" rtl="1" eaLnBrk="1" hangingPunct="1">
              <a:lnSpc>
                <a:spcPct val="80000"/>
              </a:lnSpc>
              <a:buNone/>
            </a:pPr>
            <a:r>
              <a:rPr lang="ar-IQ" sz="2400" dirty="0" smtClean="0">
                <a:ea typeface="Majalla UI"/>
              </a:rPr>
              <a:t>(إن حكومتي تنظر إلى الأمر بقلق شديد )  (إن على حكومتي إعادة النظر باهتمام في الموقف )</a:t>
            </a:r>
          </a:p>
          <a:p>
            <a:pPr algn="r" rtl="1" eaLnBrk="1" hangingPunct="1">
              <a:lnSpc>
                <a:spcPct val="80000"/>
              </a:lnSpc>
              <a:buNone/>
            </a:pPr>
            <a:r>
              <a:rPr lang="ar-IQ" sz="2400" dirty="0" smtClean="0">
                <a:ea typeface="Majalla UI"/>
              </a:rPr>
              <a:t>(إذا حدث كذا فان حكومتي تعتبره عملا غير ودي )</a:t>
            </a:r>
          </a:p>
          <a:p>
            <a:pPr algn="r" rtl="1" eaLnBrk="1" hangingPunct="1">
              <a:lnSpc>
                <a:spcPct val="80000"/>
              </a:lnSpc>
            </a:pPr>
            <a:r>
              <a:rPr lang="ar-IQ" sz="2400" dirty="0" smtClean="0">
                <a:ea typeface="Majalla UI"/>
              </a:rPr>
              <a:t>اللغات السائدة عالميا : اللاتينية حتى السابع عشر-الفرنسية حتى أواخر التاسع عشر-الانكليزية  منذ بداية العشرين ( منذ مؤتمر باريس ومعاهدة فرساي اعتمدت الانكليز</a:t>
            </a:r>
            <a:r>
              <a:rPr lang="ar-SA" sz="2400" dirty="0" smtClean="0">
                <a:ea typeface="Majalla UI"/>
              </a:rPr>
              <a:t>ي</a:t>
            </a:r>
            <a:r>
              <a:rPr lang="ar-IQ" sz="2400" dirty="0" smtClean="0">
                <a:ea typeface="Majalla UI"/>
              </a:rPr>
              <a:t>ة والفرنسية).</a:t>
            </a:r>
          </a:p>
          <a:p>
            <a:pPr algn="r" rtl="1" eaLnBrk="1" hangingPunct="1">
              <a:lnSpc>
                <a:spcPct val="80000"/>
              </a:lnSpc>
            </a:pPr>
            <a:r>
              <a:rPr lang="ar-IQ" sz="2400" dirty="0" smtClean="0">
                <a:ea typeface="Majalla UI"/>
              </a:rPr>
              <a:t>بعد زيادة عدد الدول المستقلة  أخذت الكتل السياسية الجغرافية تستخدم لغاتها الوطنية إلى جانب لغة أجنبية  </a:t>
            </a:r>
            <a:r>
              <a:rPr lang="ar-SA" sz="2400" dirty="0" smtClean="0">
                <a:ea typeface="Majalla UI"/>
              </a:rPr>
              <a:t>أخرى .</a:t>
            </a:r>
            <a:endParaRPr lang="ar-IQ" sz="2400" dirty="0" smtClean="0">
              <a:ea typeface="Majalla UI"/>
            </a:endParaRPr>
          </a:p>
        </p:txBody>
      </p:sp>
      <p:sp>
        <p:nvSpPr>
          <p:cNvPr id="65538" name="Date Placeholder 3"/>
          <p:cNvSpPr>
            <a:spLocks noGrp="1"/>
          </p:cNvSpPr>
          <p:nvPr>
            <p:ph type="dt" sz="quarter" idx="10"/>
          </p:nvPr>
        </p:nvSpPr>
        <p:spPr/>
        <p:txBody>
          <a:bodyPr/>
          <a:lstStyle/>
          <a:p>
            <a:pPr>
              <a:defRPr/>
            </a:pPr>
            <a:fld id="{6FF15718-113B-4EDF-B689-B56FEB492FA6}" type="datetime1">
              <a:rPr lang="en-US"/>
              <a:pPr>
                <a:defRPr/>
              </a:pPr>
              <a:t>9/8/2022</a:t>
            </a:fld>
            <a:endParaRPr lang="en-US"/>
          </a:p>
        </p:txBody>
      </p:sp>
      <p:sp>
        <p:nvSpPr>
          <p:cNvPr id="6553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859BA2BE-ABF5-4E57-9263-98989D664468}" type="slidenum">
              <a:rPr lang="ar-SA" sz="1200">
                <a:solidFill>
                  <a:schemeClr val="tx2">
                    <a:shade val="90000"/>
                  </a:schemeClr>
                </a:solidFill>
                <a:latin typeface="Arial" charset="0"/>
                <a:cs typeface="Arial" charset="0"/>
              </a:rPr>
              <a:pPr algn="r">
                <a:defRPr/>
              </a:pPr>
              <a:t>64</a:t>
            </a:fld>
            <a:endParaRPr lang="en-US" sz="1200">
              <a:solidFill>
                <a:schemeClr val="tx2">
                  <a:shade val="90000"/>
                </a:schemeClr>
              </a:solidFill>
              <a:latin typeface="Arial" charset="0"/>
              <a:cs typeface="Arial" charset="0"/>
            </a:endParaRPr>
          </a:p>
        </p:txBody>
      </p:sp>
      <p:sp>
        <p:nvSpPr>
          <p:cNvPr id="6963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8C256BE-2C7F-4DB0-B8FC-4ABD34247406}" type="slidenum">
              <a:rPr lang="ar-SA"/>
              <a:pPr>
                <a:defRPr/>
              </a:pPr>
              <a:t>65</a:t>
            </a:fld>
            <a:endParaRPr lang="en-US"/>
          </a:p>
        </p:txBody>
      </p:sp>
      <p:sp>
        <p:nvSpPr>
          <p:cNvPr id="70658" name="Rectangle 2"/>
          <p:cNvSpPr>
            <a:spLocks noGrp="1" noChangeArrowheads="1"/>
          </p:cNvSpPr>
          <p:nvPr>
            <p:ph type="title"/>
          </p:nvPr>
        </p:nvSpPr>
        <p:spPr>
          <a:xfrm>
            <a:off x="468313" y="301609"/>
            <a:ext cx="8075612" cy="912813"/>
          </a:xfrm>
        </p:spPr>
        <p:txBody>
          <a:bodyPr/>
          <a:lstStyle/>
          <a:p>
            <a:pPr algn="ctr"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a:t>
            </a:r>
            <a:endParaRPr lang="en-US" sz="3200" dirty="0" smtClean="0"/>
          </a:p>
        </p:txBody>
      </p:sp>
      <p:sp>
        <p:nvSpPr>
          <p:cNvPr id="70659" name="Rectangle 3"/>
          <p:cNvSpPr>
            <a:spLocks noGrp="1" noChangeArrowheads="1"/>
          </p:cNvSpPr>
          <p:nvPr>
            <p:ph idx="1"/>
          </p:nvPr>
        </p:nvSpPr>
        <p:spPr>
          <a:xfrm>
            <a:off x="468313" y="1487488"/>
            <a:ext cx="8229600" cy="4389437"/>
          </a:xfrm>
        </p:spPr>
        <p:txBody>
          <a:bodyPr/>
          <a:lstStyle/>
          <a:p>
            <a:pPr algn="r" rtl="1" eaLnBrk="1" hangingPunct="1">
              <a:lnSpc>
                <a:spcPct val="80000"/>
              </a:lnSpc>
            </a:pPr>
            <a:r>
              <a:rPr lang="ar-IQ" sz="2400" dirty="0" smtClean="0">
                <a:ea typeface="Majalla UI"/>
              </a:rPr>
              <a:t>رابعا /</a:t>
            </a:r>
            <a:r>
              <a:rPr lang="ar-IQ" sz="2400" u="sng" dirty="0" smtClean="0">
                <a:ea typeface="Majalla UI"/>
              </a:rPr>
              <a:t>المراسلات الدبلوماسية </a:t>
            </a:r>
          </a:p>
          <a:p>
            <a:pPr algn="r" rtl="1" eaLnBrk="1" hangingPunct="1">
              <a:lnSpc>
                <a:spcPct val="80000"/>
              </a:lnSpc>
            </a:pPr>
            <a:r>
              <a:rPr lang="ar-IQ" sz="2400" dirty="0" smtClean="0">
                <a:ea typeface="Majalla UI"/>
              </a:rPr>
              <a:t>(2) أنواع المراسلات : تكون نوعان </a:t>
            </a:r>
          </a:p>
          <a:p>
            <a:pPr algn="r" rtl="1" eaLnBrk="1" hangingPunct="1">
              <a:lnSpc>
                <a:spcPct val="80000"/>
              </a:lnSpc>
            </a:pPr>
            <a:r>
              <a:rPr lang="ar-IQ" sz="2400" b="1" dirty="0" smtClean="0">
                <a:ea typeface="Majalla UI"/>
              </a:rPr>
              <a:t>إما شفهية بصيغة مقابلات شخصية</a:t>
            </a:r>
            <a:r>
              <a:rPr lang="ar-IQ" sz="2400" dirty="0" smtClean="0">
                <a:ea typeface="Majalla UI"/>
              </a:rPr>
              <a:t> على وزارة خارجية الدولة المضيفة إن تعطي لها أولوية عند الطلب من قبل السفراء </a:t>
            </a:r>
          </a:p>
          <a:p>
            <a:pPr algn="r" rtl="1" eaLnBrk="1" hangingPunct="1">
              <a:lnSpc>
                <a:spcPct val="80000"/>
              </a:lnSpc>
            </a:pPr>
            <a:r>
              <a:rPr lang="ar-IQ" sz="2400" b="1" dirty="0" smtClean="0">
                <a:ea typeface="Majalla UI"/>
              </a:rPr>
              <a:t>وإما تحريرية </a:t>
            </a:r>
            <a:r>
              <a:rPr lang="ar-IQ" sz="2400" dirty="0" smtClean="0">
                <a:ea typeface="Majalla UI"/>
              </a:rPr>
              <a:t>يتبادلها رؤساء الدول أو وزارات الخارجية مع البعثات وبالعكس . </a:t>
            </a:r>
          </a:p>
          <a:p>
            <a:pPr algn="r" rtl="1" eaLnBrk="1" hangingPunct="1">
              <a:lnSpc>
                <a:spcPct val="80000"/>
              </a:lnSpc>
            </a:pPr>
            <a:r>
              <a:rPr lang="ar-IQ" sz="2400" b="1" dirty="0" smtClean="0">
                <a:ea typeface="Majalla UI"/>
              </a:rPr>
              <a:t>(أ)   الرسائل المتبادلة بين رؤساء الدول: </a:t>
            </a:r>
            <a:endParaRPr lang="en-US" sz="2400" b="1" dirty="0" smtClean="0"/>
          </a:p>
          <a:p>
            <a:pPr algn="r" rtl="1" eaLnBrk="1" hangingPunct="1">
              <a:lnSpc>
                <a:spcPct val="80000"/>
              </a:lnSpc>
            </a:pPr>
            <a:r>
              <a:rPr lang="ar-IQ" sz="2400" dirty="0" smtClean="0">
                <a:ea typeface="Majalla UI"/>
              </a:rPr>
              <a:t>هناك رسائل يتبادلها رؤساء الدول فيما بينهم ضمن أنشطة الدول لتعزيز العلاقات الدبلوماسية فيما بينها كخطابات الاعتماد والاستدعاء والكتب المكتومة (</a:t>
            </a:r>
            <a:r>
              <a:rPr lang="en-US" sz="2400" dirty="0" smtClean="0"/>
              <a:t>confidential letters</a:t>
            </a:r>
            <a:r>
              <a:rPr lang="ar-IQ" sz="2400" dirty="0" smtClean="0">
                <a:ea typeface="Majalla UI"/>
              </a:rPr>
              <a:t>).</a:t>
            </a:r>
          </a:p>
          <a:p>
            <a:pPr algn="r" rtl="1" eaLnBrk="1" hangingPunct="1">
              <a:lnSpc>
                <a:spcPct val="80000"/>
              </a:lnSpc>
            </a:pPr>
            <a:r>
              <a:rPr lang="ar-IQ" sz="2400" dirty="0" smtClean="0">
                <a:ea typeface="Majalla UI"/>
              </a:rPr>
              <a:t>تبادل الخطابات بين رؤساء</a:t>
            </a:r>
            <a:r>
              <a:rPr lang="ar-SA" sz="2400" dirty="0" smtClean="0">
                <a:ea typeface="Majalla UI"/>
              </a:rPr>
              <a:t> </a:t>
            </a:r>
            <a:r>
              <a:rPr lang="ar-IQ" sz="2400" dirty="0" smtClean="0">
                <a:ea typeface="Majalla UI"/>
              </a:rPr>
              <a:t>الدول تضع في الاعتبار استخدام العبارات اللائقة  التي تناسب المقام والزمان. </a:t>
            </a:r>
          </a:p>
          <a:p>
            <a:pPr algn="r" rtl="1" eaLnBrk="1" hangingPunct="1">
              <a:lnSpc>
                <a:spcPct val="80000"/>
              </a:lnSpc>
            </a:pPr>
            <a:r>
              <a:rPr lang="ar-IQ" sz="2400" dirty="0" smtClean="0">
                <a:ea typeface="Majalla UI"/>
              </a:rPr>
              <a:t> نموذج لخطاب. </a:t>
            </a:r>
            <a:endParaRPr lang="ar-IQ" sz="2400" u="sng" dirty="0" smtClean="0">
              <a:ea typeface="Majalla UI"/>
            </a:endParaRPr>
          </a:p>
          <a:p>
            <a:pPr eaLnBrk="1" hangingPunct="1">
              <a:lnSpc>
                <a:spcPct val="80000"/>
              </a:lnSpc>
            </a:pPr>
            <a:r>
              <a:rPr lang="ar-IQ" sz="2400" dirty="0" smtClean="0">
                <a:ea typeface="Majalla UI"/>
              </a:rPr>
              <a:t>        </a:t>
            </a:r>
          </a:p>
        </p:txBody>
      </p:sp>
      <p:sp>
        <p:nvSpPr>
          <p:cNvPr id="66562" name="Date Placeholder 3"/>
          <p:cNvSpPr>
            <a:spLocks noGrp="1"/>
          </p:cNvSpPr>
          <p:nvPr>
            <p:ph type="dt" sz="quarter" idx="10"/>
          </p:nvPr>
        </p:nvSpPr>
        <p:spPr/>
        <p:txBody>
          <a:bodyPr/>
          <a:lstStyle/>
          <a:p>
            <a:pPr>
              <a:defRPr/>
            </a:pPr>
            <a:fld id="{4AD25FCD-4412-45D3-B925-69E33FAC3AA3}" type="datetime1">
              <a:rPr lang="en-US"/>
              <a:pPr>
                <a:defRPr/>
              </a:pPr>
              <a:t>9/8/2022</a:t>
            </a:fld>
            <a:endParaRPr lang="en-US"/>
          </a:p>
        </p:txBody>
      </p:sp>
      <p:sp>
        <p:nvSpPr>
          <p:cNvPr id="665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A6D9223-7465-44A7-9CB8-6420DC8A1FFC}" type="slidenum">
              <a:rPr lang="ar-SA" sz="1200">
                <a:solidFill>
                  <a:schemeClr val="tx2">
                    <a:shade val="90000"/>
                  </a:schemeClr>
                </a:solidFill>
                <a:latin typeface="Arial" charset="0"/>
                <a:cs typeface="Arial" charset="0"/>
              </a:rPr>
              <a:pPr algn="r">
                <a:defRPr/>
              </a:pPr>
              <a:t>65</a:t>
            </a:fld>
            <a:endParaRPr lang="en-US" sz="1200">
              <a:solidFill>
                <a:schemeClr val="tx2">
                  <a:shade val="90000"/>
                </a:schemeClr>
              </a:solidFill>
              <a:latin typeface="Arial" charset="0"/>
              <a:cs typeface="Arial" charset="0"/>
            </a:endParaRPr>
          </a:p>
        </p:txBody>
      </p:sp>
      <p:sp>
        <p:nvSpPr>
          <p:cNvPr id="7066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7"/>
          <p:cNvSpPr>
            <a:spLocks noGrp="1"/>
          </p:cNvSpPr>
          <p:nvPr>
            <p:ph type="sldNum" sz="quarter" idx="12"/>
          </p:nvPr>
        </p:nvSpPr>
        <p:spPr/>
        <p:txBody>
          <a:bodyPr/>
          <a:lstStyle/>
          <a:p>
            <a:pPr>
              <a:defRPr/>
            </a:pPr>
            <a:fld id="{991ADA20-5AF9-4E06-9E72-80C9E5F84533}" type="slidenum">
              <a:rPr lang="ar-SA"/>
              <a:pPr>
                <a:defRPr/>
              </a:pPr>
              <a:t>66</a:t>
            </a:fld>
            <a:endParaRPr lang="en-US"/>
          </a:p>
        </p:txBody>
      </p:sp>
      <p:sp>
        <p:nvSpPr>
          <p:cNvPr id="71682" name="Rectangle 2"/>
          <p:cNvSpPr>
            <a:spLocks noGrp="1" noChangeArrowheads="1"/>
          </p:cNvSpPr>
          <p:nvPr>
            <p:ph type="title"/>
          </p:nvPr>
        </p:nvSpPr>
        <p:spPr>
          <a:xfrm>
            <a:off x="468313" y="428604"/>
            <a:ext cx="8064500" cy="912813"/>
          </a:xfrm>
        </p:spPr>
        <p:txBody>
          <a:bodyPr/>
          <a:lstStyle/>
          <a:p>
            <a:pPr algn="ctr"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r>
              <a:rPr lang="en-US" sz="3200" dirty="0" smtClean="0"/>
              <a:t/>
            </a:r>
            <a:br>
              <a:rPr lang="en-US" sz="3200" dirty="0" smtClean="0"/>
            </a:br>
            <a:r>
              <a:rPr lang="ar-IQ" sz="2000" b="1" dirty="0" smtClean="0"/>
              <a:t>نموذج خطاب اعتماد</a:t>
            </a:r>
            <a:endParaRPr lang="en-US" sz="2000" b="1" dirty="0" smtClean="0"/>
          </a:p>
        </p:txBody>
      </p:sp>
      <p:sp>
        <p:nvSpPr>
          <p:cNvPr id="71683" name="Rectangle 3"/>
          <p:cNvSpPr>
            <a:spLocks noGrp="1" noChangeArrowheads="1"/>
          </p:cNvSpPr>
          <p:nvPr>
            <p:ph idx="1"/>
          </p:nvPr>
        </p:nvSpPr>
        <p:spPr>
          <a:xfrm>
            <a:off x="395288" y="1341438"/>
            <a:ext cx="8229600" cy="4852987"/>
          </a:xfrm>
        </p:spPr>
        <p:txBody>
          <a:bodyPr/>
          <a:lstStyle/>
          <a:p>
            <a:pPr algn="ctr" rtl="1" eaLnBrk="1" hangingPunct="1">
              <a:lnSpc>
                <a:spcPct val="80000"/>
              </a:lnSpc>
              <a:buNone/>
            </a:pPr>
            <a:r>
              <a:rPr lang="ar-IQ" sz="1800" dirty="0" smtClean="0">
                <a:ea typeface="Majalla UI"/>
              </a:rPr>
              <a:t>              </a:t>
            </a:r>
            <a:r>
              <a:rPr lang="ar-SA" sz="1800" dirty="0" smtClean="0">
                <a:ea typeface="Majalla UI"/>
              </a:rPr>
              <a:t>      </a:t>
            </a:r>
            <a:r>
              <a:rPr lang="ar-SA" sz="2000" dirty="0" smtClean="0">
                <a:ea typeface="Majalla UI"/>
              </a:rPr>
              <a:t>     </a:t>
            </a:r>
            <a:r>
              <a:rPr lang="ar-IQ" sz="2000" dirty="0" smtClean="0">
                <a:ea typeface="Majalla UI"/>
              </a:rPr>
              <a:t>بسم الله الرحمن الرحيم </a:t>
            </a:r>
          </a:p>
          <a:p>
            <a:pPr algn="ctr" rtl="1" eaLnBrk="1" hangingPunct="1">
              <a:lnSpc>
                <a:spcPct val="80000"/>
              </a:lnSpc>
              <a:buNone/>
            </a:pPr>
            <a:r>
              <a:rPr lang="ar-IQ" sz="2000" dirty="0" smtClean="0">
                <a:ea typeface="Majalla UI"/>
              </a:rPr>
              <a:t> </a:t>
            </a:r>
            <a:r>
              <a:rPr lang="en-US" sz="2000" dirty="0" smtClean="0"/>
              <a:t>    </a:t>
            </a:r>
            <a:r>
              <a:rPr lang="ar-IQ" sz="2000" dirty="0" smtClean="0">
                <a:ea typeface="Majalla UI"/>
              </a:rPr>
              <a:t>          </a:t>
            </a:r>
            <a:r>
              <a:rPr lang="ar-SA" sz="2000" dirty="0" smtClean="0">
                <a:ea typeface="Majalla UI"/>
              </a:rPr>
              <a:t>         </a:t>
            </a:r>
            <a:r>
              <a:rPr lang="ar-IQ" sz="2000" dirty="0" smtClean="0">
                <a:ea typeface="Majalla UI"/>
              </a:rPr>
              <a:t> رئاسة الجمهورية </a:t>
            </a:r>
          </a:p>
          <a:p>
            <a:pPr algn="ctr" rtl="1" eaLnBrk="1" hangingPunct="1">
              <a:lnSpc>
                <a:spcPct val="80000"/>
              </a:lnSpc>
              <a:buNone/>
            </a:pPr>
            <a:r>
              <a:rPr lang="ar-IQ" sz="2000" dirty="0" smtClean="0">
                <a:ea typeface="Majalla UI"/>
              </a:rPr>
              <a:t> من رئيس الجمهورية العراقية الفدرالية   جلال الطالبان </a:t>
            </a:r>
          </a:p>
          <a:p>
            <a:pPr algn="ctr" rtl="1" eaLnBrk="1" hangingPunct="1">
              <a:lnSpc>
                <a:spcPct val="80000"/>
              </a:lnSpc>
              <a:buNone/>
            </a:pPr>
            <a:r>
              <a:rPr lang="ar-IQ" sz="2000" dirty="0" smtClean="0">
                <a:ea typeface="Majalla UI"/>
              </a:rPr>
              <a:t>  إلى رئيس الجمهورية الفرنسية </a:t>
            </a:r>
            <a:r>
              <a:rPr lang="ar-IQ" sz="2000" dirty="0" err="1" smtClean="0">
                <a:ea typeface="Majalla UI"/>
              </a:rPr>
              <a:t>نيكولا</a:t>
            </a:r>
            <a:r>
              <a:rPr lang="ar-IQ" sz="2000" dirty="0" smtClean="0">
                <a:ea typeface="Majalla UI"/>
              </a:rPr>
              <a:t> </a:t>
            </a:r>
            <a:r>
              <a:rPr lang="ar-IQ" sz="2000" dirty="0" err="1" smtClean="0">
                <a:ea typeface="Majalla UI"/>
              </a:rPr>
              <a:t>ساركوزي</a:t>
            </a:r>
            <a:r>
              <a:rPr lang="ar-IQ" sz="2000" dirty="0" smtClean="0">
                <a:ea typeface="Majalla UI"/>
              </a:rPr>
              <a:t> </a:t>
            </a:r>
          </a:p>
          <a:p>
            <a:pPr algn="ctr" rtl="1" eaLnBrk="1" hangingPunct="1">
              <a:lnSpc>
                <a:spcPct val="80000"/>
              </a:lnSpc>
              <a:buNone/>
            </a:pPr>
            <a:r>
              <a:rPr lang="ar-IQ" sz="2000" dirty="0" smtClean="0">
                <a:ea typeface="Majalla UI"/>
              </a:rPr>
              <a:t>   صديقنا الحميم </a:t>
            </a:r>
            <a:r>
              <a:rPr lang="ar-IQ" sz="2000" u="sng" dirty="0" smtClean="0">
                <a:ea typeface="Majalla UI"/>
              </a:rPr>
              <a:t> </a:t>
            </a:r>
          </a:p>
          <a:p>
            <a:pPr algn="ctr" rtl="1" eaLnBrk="1" hangingPunct="1">
              <a:lnSpc>
                <a:spcPct val="80000"/>
              </a:lnSpc>
              <a:buNone/>
            </a:pPr>
            <a:r>
              <a:rPr lang="ar-IQ" sz="1800" dirty="0" smtClean="0">
                <a:ea typeface="Majalla UI"/>
              </a:rPr>
              <a:t>        </a:t>
            </a:r>
            <a:r>
              <a:rPr lang="ar-IQ" sz="2000" dirty="0" smtClean="0">
                <a:ea typeface="Majalla UI"/>
              </a:rPr>
              <a:t>رغبة منا في اطراد علاقات الود والصداقة التي تربط ،لحسن الحظ ،بين بلدينا فقد اخترنا(السيد عطا </a:t>
            </a:r>
            <a:r>
              <a:rPr lang="ar-IQ" sz="2000" dirty="0" err="1" smtClean="0">
                <a:ea typeface="Majalla UI"/>
              </a:rPr>
              <a:t>الطالباني</a:t>
            </a:r>
            <a:r>
              <a:rPr lang="ar-IQ" sz="2000" dirty="0" smtClean="0">
                <a:ea typeface="Majalla UI"/>
              </a:rPr>
              <a:t>)ليكون لنا سفيرا فوق العادة ومفوضا لدى سيادتكم (جلالتكم )</a:t>
            </a:r>
          </a:p>
          <a:p>
            <a:pPr algn="ctr" rtl="1" eaLnBrk="1" hangingPunct="1">
              <a:lnSpc>
                <a:spcPct val="80000"/>
              </a:lnSpc>
              <a:buNone/>
            </a:pPr>
            <a:r>
              <a:rPr lang="ar-IQ" sz="2000" dirty="0" smtClean="0">
                <a:ea typeface="Majalla UI"/>
              </a:rPr>
              <a:t>   إن ما عرفناه في  ... من دراية وإخلاص </a:t>
            </a:r>
            <a:r>
              <a:rPr lang="ar-IQ" sz="2000" dirty="0" err="1" smtClean="0">
                <a:ea typeface="Majalla UI"/>
              </a:rPr>
              <a:t>ليملاء</a:t>
            </a:r>
            <a:r>
              <a:rPr lang="ar-IQ" sz="2000" dirty="0" smtClean="0">
                <a:ea typeface="Majalla UI"/>
              </a:rPr>
              <a:t> نفسنا ثقة بأنه سوف يقوم بما عهدنا إليه على الوجه الأمثل ،وانه سيحظى بتقدير سيادتكم (جلالتكم ) </a:t>
            </a:r>
          </a:p>
          <a:p>
            <a:pPr algn="ctr" rtl="1" eaLnBrk="1" hangingPunct="1">
              <a:lnSpc>
                <a:spcPct val="80000"/>
              </a:lnSpc>
              <a:buNone/>
            </a:pPr>
            <a:r>
              <a:rPr lang="ar-IQ" sz="2000" dirty="0" smtClean="0">
                <a:ea typeface="Majalla UI"/>
              </a:rPr>
              <a:t>لهذا نرجو سيادتكم (  ) إن تتفضلوا فتمنحوا عطا... تأييدكم وتولوه ثقتكم في كل ما يحمله إليكم عنا ،ولاسيما عندما يعرب لكم عما نكنه لشخصكم من تقدير كبير وما نتمناه لبلادكم الصديقة من تقدم وازدهار . </a:t>
            </a:r>
          </a:p>
          <a:p>
            <a:pPr algn="ctr" rtl="1" eaLnBrk="1" hangingPunct="1">
              <a:lnSpc>
                <a:spcPct val="80000"/>
              </a:lnSpc>
              <a:buNone/>
            </a:pPr>
            <a:r>
              <a:rPr lang="ar-IQ" sz="2000" dirty="0" smtClean="0">
                <a:ea typeface="Majalla UI"/>
              </a:rPr>
              <a:t>       كتب في بغداد في اليوم التاسع  من شهر محرم الحرام سنة 1432 الهجرية </a:t>
            </a:r>
          </a:p>
          <a:p>
            <a:pPr algn="ctr" rtl="1" eaLnBrk="1" hangingPunct="1">
              <a:lnSpc>
                <a:spcPct val="80000"/>
              </a:lnSpc>
              <a:buNone/>
            </a:pPr>
            <a:r>
              <a:rPr lang="ar-IQ" sz="2000" dirty="0" smtClean="0">
                <a:ea typeface="Majalla UI"/>
              </a:rPr>
              <a:t>      الموافق لليوم الخامس عشر من شهر كانون الأول سنة2010 الميلادية</a:t>
            </a:r>
          </a:p>
          <a:p>
            <a:pPr algn="ctr" rtl="1" eaLnBrk="1" hangingPunct="1">
              <a:lnSpc>
                <a:spcPct val="80000"/>
              </a:lnSpc>
              <a:buNone/>
            </a:pPr>
            <a:r>
              <a:rPr lang="ar-IQ" sz="2000" dirty="0" smtClean="0">
                <a:ea typeface="Majalla UI"/>
              </a:rPr>
              <a:t>        وزير الخارجية                                     صديقكم الوفي  </a:t>
            </a:r>
          </a:p>
        </p:txBody>
      </p:sp>
      <p:sp>
        <p:nvSpPr>
          <p:cNvPr id="67586" name="Date Placeholder 3"/>
          <p:cNvSpPr>
            <a:spLocks noGrp="1"/>
          </p:cNvSpPr>
          <p:nvPr>
            <p:ph type="dt" sz="quarter" idx="10"/>
          </p:nvPr>
        </p:nvSpPr>
        <p:spPr/>
        <p:txBody>
          <a:bodyPr/>
          <a:lstStyle/>
          <a:p>
            <a:pPr>
              <a:defRPr/>
            </a:pPr>
            <a:fld id="{4FD7A37D-BC88-4749-B64F-D5D730B16328}" type="datetime1">
              <a:rPr lang="en-US"/>
              <a:pPr>
                <a:defRPr/>
              </a:pPr>
              <a:t>9/8/2022</a:t>
            </a:fld>
            <a:endParaRPr lang="en-US"/>
          </a:p>
        </p:txBody>
      </p:sp>
      <p:sp>
        <p:nvSpPr>
          <p:cNvPr id="6758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E0513BE-AEC5-4122-8BD6-15706173017E}" type="slidenum">
              <a:rPr lang="ar-SA" sz="1200">
                <a:solidFill>
                  <a:schemeClr val="tx2">
                    <a:shade val="90000"/>
                  </a:schemeClr>
                </a:solidFill>
                <a:latin typeface="Arial" charset="0"/>
                <a:cs typeface="Arial" charset="0"/>
              </a:rPr>
              <a:pPr algn="r">
                <a:defRPr/>
              </a:pPr>
              <a:t>66</a:t>
            </a:fld>
            <a:endParaRPr lang="en-US" sz="1200">
              <a:solidFill>
                <a:schemeClr val="tx2">
                  <a:shade val="90000"/>
                </a:schemeClr>
              </a:solidFill>
              <a:latin typeface="Arial" charset="0"/>
              <a:cs typeface="Arial" charset="0"/>
            </a:endParaRPr>
          </a:p>
        </p:txBody>
      </p:sp>
      <p:sp>
        <p:nvSpPr>
          <p:cNvPr id="7168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
        <p:nvSpPr>
          <p:cNvPr id="71687" name="Oval 5"/>
          <p:cNvSpPr>
            <a:spLocks noChangeArrowheads="1"/>
          </p:cNvSpPr>
          <p:nvPr/>
        </p:nvSpPr>
        <p:spPr bwMode="auto">
          <a:xfrm>
            <a:off x="4500563" y="6165850"/>
            <a:ext cx="71437" cy="503238"/>
          </a:xfrm>
          <a:prstGeom prst="ellipse">
            <a:avLst/>
          </a:prstGeom>
          <a:noFill/>
          <a:ln w="9525" algn="ctr">
            <a:noFill/>
            <a:round/>
            <a:headEnd/>
            <a:tailEnd/>
          </a:ln>
        </p:spPr>
        <p:txBody>
          <a:bodyPr wrap="none" anchor="ctr"/>
          <a:lstStyle/>
          <a:p>
            <a:pPr algn="r"/>
            <a:endParaRPr lang="ar-IQ"/>
          </a:p>
        </p:txBody>
      </p:sp>
      <p:sp>
        <p:nvSpPr>
          <p:cNvPr id="71688" name="Oval 6"/>
          <p:cNvSpPr>
            <a:spLocks noChangeArrowheads="1"/>
          </p:cNvSpPr>
          <p:nvPr/>
        </p:nvSpPr>
        <p:spPr bwMode="auto">
          <a:xfrm>
            <a:off x="4572000" y="6165850"/>
            <a:ext cx="71438" cy="71438"/>
          </a:xfrm>
          <a:prstGeom prst="ellipse">
            <a:avLst/>
          </a:prstGeom>
          <a:noFill/>
          <a:ln w="9525" algn="ctr">
            <a:noFill/>
            <a:round/>
            <a:headEnd/>
            <a:tailEnd/>
          </a:ln>
        </p:spPr>
        <p:txBody>
          <a:bodyPr wrap="none" anchor="ctr"/>
          <a:lstStyle/>
          <a:p>
            <a:pPr algn="r"/>
            <a:endParaRPr lang="ar-IQ"/>
          </a:p>
        </p:txBody>
      </p:sp>
      <p:sp>
        <p:nvSpPr>
          <p:cNvPr id="71689" name="Oval 7"/>
          <p:cNvSpPr>
            <a:spLocks noChangeArrowheads="1"/>
          </p:cNvSpPr>
          <p:nvPr/>
        </p:nvSpPr>
        <p:spPr bwMode="auto">
          <a:xfrm>
            <a:off x="6372225" y="5589588"/>
            <a:ext cx="71438" cy="71437"/>
          </a:xfrm>
          <a:prstGeom prst="ellipse">
            <a:avLst/>
          </a:prstGeom>
          <a:noFill/>
          <a:ln w="9525" algn="ctr">
            <a:noFill/>
            <a:round/>
            <a:headEnd/>
            <a:tailEnd/>
          </a:ln>
        </p:spPr>
        <p:txBody>
          <a:bodyPr wrap="none" anchor="ctr"/>
          <a:lstStyle/>
          <a:p>
            <a:pPr marL="342900" indent="-342900">
              <a:spcBef>
                <a:spcPct val="20000"/>
              </a:spcBef>
              <a:buFontTx/>
              <a:buChar char="•"/>
            </a:pPr>
            <a:endParaRPr lang="ar-IQ" sz="3200"/>
          </a:p>
          <a:p>
            <a:pPr marL="342900" indent="-342900">
              <a:spcBef>
                <a:spcPct val="20000"/>
              </a:spcBef>
              <a:buFontTx/>
              <a:buChar char="•"/>
            </a:pPr>
            <a:endParaRPr lang="en-US" sz="3200"/>
          </a:p>
        </p:txBody>
      </p:sp>
      <p:sp>
        <p:nvSpPr>
          <p:cNvPr id="71690" name="Text Box 8"/>
          <p:cNvSpPr txBox="1">
            <a:spLocks noChangeArrowheads="1"/>
          </p:cNvSpPr>
          <p:nvPr/>
        </p:nvSpPr>
        <p:spPr bwMode="auto">
          <a:xfrm>
            <a:off x="7251700" y="4786313"/>
            <a:ext cx="184150" cy="579437"/>
          </a:xfrm>
          <a:prstGeom prst="rect">
            <a:avLst/>
          </a:prstGeom>
          <a:noFill/>
          <a:ln w="9525" algn="ctr">
            <a:noFill/>
            <a:miter lim="800000"/>
            <a:headEnd/>
            <a:tailEnd/>
          </a:ln>
        </p:spPr>
        <p:txBody>
          <a:bodyPr>
            <a:spAutoFit/>
          </a:bodyPr>
          <a:lstStyle/>
          <a:p>
            <a:pPr marL="342900" indent="-342900" algn="r">
              <a:spcBef>
                <a:spcPct val="50000"/>
              </a:spcBef>
              <a:buFontTx/>
              <a:buChar char="•"/>
            </a:pPr>
            <a:endParaRPr lang="ar-IQ" sz="3200"/>
          </a:p>
        </p:txBody>
      </p:sp>
      <p:sp>
        <p:nvSpPr>
          <p:cNvPr id="71691" name="Text Box 9"/>
          <p:cNvSpPr txBox="1">
            <a:spLocks noChangeArrowheads="1"/>
          </p:cNvSpPr>
          <p:nvPr/>
        </p:nvSpPr>
        <p:spPr bwMode="auto">
          <a:xfrm>
            <a:off x="5724525" y="5148263"/>
            <a:ext cx="523875" cy="579437"/>
          </a:xfrm>
          <a:prstGeom prst="rect">
            <a:avLst/>
          </a:prstGeom>
          <a:noFill/>
          <a:ln w="9525" algn="ctr">
            <a:noFill/>
            <a:miter lim="800000"/>
            <a:headEnd/>
            <a:tailEnd/>
          </a:ln>
        </p:spPr>
        <p:txBody>
          <a:bodyPr>
            <a:spAutoFit/>
          </a:bodyPr>
          <a:lstStyle/>
          <a:p>
            <a:pPr marL="342900" indent="-342900" algn="r">
              <a:spcBef>
                <a:spcPct val="20000"/>
              </a:spcBef>
              <a:buFontTx/>
              <a:buChar char="•"/>
            </a:pPr>
            <a:endParaRPr lang="ar-IQ" sz="320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024EA93-AF88-489C-B6FA-8D290F60D349}" type="slidenum">
              <a:rPr lang="ar-SA"/>
              <a:pPr>
                <a:defRPr/>
              </a:pPr>
              <a:t>67</a:t>
            </a:fld>
            <a:endParaRPr lang="en-US"/>
          </a:p>
        </p:txBody>
      </p:sp>
      <p:sp>
        <p:nvSpPr>
          <p:cNvPr id="72706" name="Rectangle 2"/>
          <p:cNvSpPr>
            <a:spLocks noGrp="1" noChangeArrowheads="1"/>
          </p:cNvSpPr>
          <p:nvPr>
            <p:ph type="title"/>
          </p:nvPr>
        </p:nvSpPr>
        <p:spPr>
          <a:xfrm>
            <a:off x="468313" y="373048"/>
            <a:ext cx="8075612" cy="912812"/>
          </a:xfrm>
        </p:spPr>
        <p:txBody>
          <a:bodyPr/>
          <a:lstStyle/>
          <a:p>
            <a:pPr algn="ctr" rtl="1" eaLnBrk="1" hangingPunct="1"/>
            <a:r>
              <a:rPr lang="ar-SA" sz="3200" dirty="0" smtClean="0"/>
              <a:t>ف /</a:t>
            </a:r>
            <a:r>
              <a:rPr lang="ar-SA" sz="3200" dirty="0" err="1" smtClean="0"/>
              <a:t>ال</a:t>
            </a:r>
            <a:r>
              <a:rPr lang="ar-IQ" sz="3200" dirty="0" smtClean="0"/>
              <a:t>سادس</a:t>
            </a:r>
            <a:r>
              <a:rPr lang="ar-SA" sz="3200" dirty="0" smtClean="0"/>
              <a:t>/</a:t>
            </a:r>
            <a:r>
              <a:rPr lang="ar-SA" sz="3200" dirty="0" err="1" smtClean="0"/>
              <a:t>ال</a:t>
            </a:r>
            <a:r>
              <a:rPr lang="ar-IQ" sz="3200" dirty="0" smtClean="0"/>
              <a:t>مراتب والمراسم الدبلوماسية </a:t>
            </a:r>
            <a:r>
              <a:rPr lang="ar-SA" sz="3200" dirty="0" smtClean="0"/>
              <a:t> </a:t>
            </a:r>
            <a:endParaRPr lang="en-US" sz="3200" dirty="0" smtClean="0"/>
          </a:p>
        </p:txBody>
      </p:sp>
      <p:sp>
        <p:nvSpPr>
          <p:cNvPr id="72707" name="Rectangle 3"/>
          <p:cNvSpPr>
            <a:spLocks noGrp="1" noChangeArrowheads="1"/>
          </p:cNvSpPr>
          <p:nvPr>
            <p:ph idx="1"/>
          </p:nvPr>
        </p:nvSpPr>
        <p:spPr/>
        <p:txBody>
          <a:bodyPr/>
          <a:lstStyle/>
          <a:p>
            <a:pPr algn="r" rtl="1" eaLnBrk="1" hangingPunct="1">
              <a:lnSpc>
                <a:spcPct val="80000"/>
              </a:lnSpc>
            </a:pPr>
            <a:r>
              <a:rPr lang="ar-IQ" sz="2400" dirty="0" smtClean="0">
                <a:ea typeface="Majalla UI"/>
              </a:rPr>
              <a:t>رابعا /</a:t>
            </a:r>
            <a:r>
              <a:rPr lang="ar-IQ" sz="2400" u="sng" dirty="0" smtClean="0">
                <a:ea typeface="Majalla UI"/>
              </a:rPr>
              <a:t>المراسلات الدبلوماسية </a:t>
            </a:r>
            <a:endParaRPr lang="ar-IQ" sz="2400" dirty="0" smtClean="0">
              <a:ea typeface="Majalla UI"/>
            </a:endParaRPr>
          </a:p>
          <a:p>
            <a:pPr algn="r" rtl="1" eaLnBrk="1" hangingPunct="1">
              <a:lnSpc>
                <a:spcPct val="80000"/>
              </a:lnSpc>
            </a:pPr>
            <a:r>
              <a:rPr lang="ar-IQ" sz="2400" dirty="0" smtClean="0">
                <a:ea typeface="Majalla UI"/>
              </a:rPr>
              <a:t>(ب ) بين وزارة الخارجية والبعثات الدبلوماسية ،أو بين البعثات نفسها  </a:t>
            </a:r>
          </a:p>
          <a:p>
            <a:pPr algn="r" rtl="1" eaLnBrk="1" hangingPunct="1">
              <a:lnSpc>
                <a:spcPct val="80000"/>
              </a:lnSpc>
            </a:pPr>
            <a:r>
              <a:rPr lang="ar-IQ" sz="2400" dirty="0" smtClean="0">
                <a:ea typeface="Majalla UI"/>
              </a:rPr>
              <a:t>القاعدة إن كل الاتصالات تجري باسم رئيس البعثة  مع وزارة الخارجية أو عن طريقها. </a:t>
            </a:r>
          </a:p>
          <a:p>
            <a:pPr algn="r" rtl="1" eaLnBrk="1" hangingPunct="1">
              <a:lnSpc>
                <a:spcPct val="80000"/>
              </a:lnSpc>
            </a:pPr>
            <a:r>
              <a:rPr lang="ar-IQ" sz="2400" dirty="0" smtClean="0">
                <a:ea typeface="Majalla UI"/>
              </a:rPr>
              <a:t>للملحقين الفنيين الحق في الاتصال مع وزاراتهم عن طريق الخارجية. </a:t>
            </a:r>
          </a:p>
          <a:p>
            <a:pPr algn="r" rtl="1" eaLnBrk="1" hangingPunct="1">
              <a:lnSpc>
                <a:spcPct val="80000"/>
              </a:lnSpc>
            </a:pPr>
            <a:r>
              <a:rPr lang="ar-IQ" sz="2400" dirty="0" smtClean="0">
                <a:ea typeface="Majalla UI"/>
              </a:rPr>
              <a:t>المراسلات التحريرية.  </a:t>
            </a:r>
          </a:p>
          <a:p>
            <a:pPr algn="r" rtl="1" eaLnBrk="1" hangingPunct="1">
              <a:lnSpc>
                <a:spcPct val="80000"/>
              </a:lnSpc>
            </a:pPr>
            <a:r>
              <a:rPr lang="ar-IQ" sz="2400" dirty="0" smtClean="0">
                <a:ea typeface="Majalla UI"/>
              </a:rPr>
              <a:t>الرسالة (</a:t>
            </a:r>
            <a:r>
              <a:rPr lang="en-US" sz="2400" dirty="0" smtClean="0"/>
              <a:t>letter</a:t>
            </a:r>
            <a:r>
              <a:rPr lang="ar-IQ" sz="2400" dirty="0" smtClean="0">
                <a:ea typeface="Majalla UI"/>
              </a:rPr>
              <a:t>)الرسمية بلغة المخاطب تتناول قضايا مهمة. </a:t>
            </a:r>
          </a:p>
          <a:p>
            <a:pPr algn="r" rtl="1" eaLnBrk="1" hangingPunct="1">
              <a:lnSpc>
                <a:spcPct val="80000"/>
              </a:lnSpc>
            </a:pPr>
            <a:r>
              <a:rPr lang="ar-IQ" sz="2400" dirty="0" smtClean="0">
                <a:ea typeface="Majalla UI"/>
              </a:rPr>
              <a:t>المذكرة ”( </a:t>
            </a:r>
            <a:r>
              <a:rPr lang="en-US" sz="2400" dirty="0" smtClean="0"/>
              <a:t>Note</a:t>
            </a:r>
            <a:r>
              <a:rPr lang="ar-IQ" sz="2400" dirty="0" smtClean="0">
                <a:ea typeface="Majalla UI"/>
              </a:rPr>
              <a:t>)الرسمية بلغة الشخص الثالث تتناول شؤون رسمية .</a:t>
            </a:r>
          </a:p>
          <a:p>
            <a:pPr algn="r" rtl="1" eaLnBrk="1" hangingPunct="1">
              <a:lnSpc>
                <a:spcPct val="80000"/>
              </a:lnSpc>
            </a:pPr>
            <a:r>
              <a:rPr lang="ar-IQ" sz="2400" dirty="0" smtClean="0">
                <a:ea typeface="Majalla UI"/>
              </a:rPr>
              <a:t>المذكرة الشفهية بلغة الشخص الثالث والأحرف الأولى. </a:t>
            </a:r>
          </a:p>
          <a:p>
            <a:pPr algn="r" rtl="1" eaLnBrk="1" hangingPunct="1">
              <a:lnSpc>
                <a:spcPct val="80000"/>
              </a:lnSpc>
            </a:pPr>
            <a:r>
              <a:rPr lang="ar-IQ" sz="2400" dirty="0" smtClean="0">
                <a:ea typeface="Majalla UI"/>
              </a:rPr>
              <a:t>المذكرة الرسمية بصيغة المتكلم-اقل رسمية.  </a:t>
            </a:r>
          </a:p>
          <a:p>
            <a:pPr algn="r" rtl="1" eaLnBrk="1" hangingPunct="1">
              <a:lnSpc>
                <a:spcPct val="80000"/>
              </a:lnSpc>
            </a:pPr>
            <a:r>
              <a:rPr lang="ar-IQ" sz="2400" dirty="0" smtClean="0">
                <a:ea typeface="Majalla UI"/>
              </a:rPr>
              <a:t>المذكرة أو المفكرة (</a:t>
            </a:r>
            <a:r>
              <a:rPr lang="en-US" sz="2400" dirty="0" smtClean="0"/>
              <a:t>Aid Memoire</a:t>
            </a:r>
            <a:r>
              <a:rPr lang="ar-IQ" sz="2400" dirty="0" smtClean="0">
                <a:ea typeface="Majalla UI"/>
              </a:rPr>
              <a:t>) خلاصة</a:t>
            </a:r>
            <a:r>
              <a:rPr lang="ar-SA" sz="2400" dirty="0" smtClean="0">
                <a:ea typeface="Majalla UI"/>
              </a:rPr>
              <a:t> ت</a:t>
            </a:r>
            <a:r>
              <a:rPr lang="ar-IQ" sz="2400" dirty="0" smtClean="0">
                <a:ea typeface="Majalla UI"/>
              </a:rPr>
              <a:t>كتب بعد المقابلات غير موقعة تذيل فقط بالتاريخ .</a:t>
            </a:r>
          </a:p>
          <a:p>
            <a:pPr algn="r" rtl="1" eaLnBrk="1" hangingPunct="1">
              <a:lnSpc>
                <a:spcPct val="80000"/>
              </a:lnSpc>
              <a:buNone/>
            </a:pPr>
            <a:r>
              <a:rPr lang="ar-IQ" sz="2400" dirty="0" smtClean="0">
                <a:ea typeface="Majalla UI"/>
              </a:rPr>
              <a:t>  </a:t>
            </a:r>
            <a:endParaRPr lang="ar-IQ" sz="2400" u="sng" dirty="0" smtClean="0">
              <a:ea typeface="Majalla UI"/>
            </a:endParaRPr>
          </a:p>
          <a:p>
            <a:pPr algn="r" rtl="1" eaLnBrk="1" hangingPunct="1">
              <a:lnSpc>
                <a:spcPct val="80000"/>
              </a:lnSpc>
              <a:buNone/>
            </a:pPr>
            <a:r>
              <a:rPr lang="ar-IQ" sz="2400" dirty="0" smtClean="0">
                <a:ea typeface="Majalla UI"/>
              </a:rPr>
              <a:t>        </a:t>
            </a:r>
          </a:p>
        </p:txBody>
      </p:sp>
      <p:sp>
        <p:nvSpPr>
          <p:cNvPr id="68610" name="Date Placeholder 3"/>
          <p:cNvSpPr>
            <a:spLocks noGrp="1"/>
          </p:cNvSpPr>
          <p:nvPr>
            <p:ph type="dt" sz="quarter" idx="10"/>
          </p:nvPr>
        </p:nvSpPr>
        <p:spPr/>
        <p:txBody>
          <a:bodyPr/>
          <a:lstStyle/>
          <a:p>
            <a:pPr>
              <a:defRPr/>
            </a:pPr>
            <a:fld id="{7E9847A3-9269-4DC7-9BF6-99C2982CA77C}" type="datetime1">
              <a:rPr lang="en-US"/>
              <a:pPr>
                <a:defRPr/>
              </a:pPr>
              <a:t>9/8/2022</a:t>
            </a:fld>
            <a:endParaRPr lang="en-US"/>
          </a:p>
        </p:txBody>
      </p:sp>
      <p:sp>
        <p:nvSpPr>
          <p:cNvPr id="6861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0728497-E7C2-4E4A-A2EF-ECA9BB3E019B}" type="slidenum">
              <a:rPr lang="ar-SA" sz="1200">
                <a:solidFill>
                  <a:schemeClr val="tx2">
                    <a:shade val="90000"/>
                  </a:schemeClr>
                </a:solidFill>
                <a:latin typeface="Arial" charset="0"/>
                <a:cs typeface="Arial" charset="0"/>
              </a:rPr>
              <a:pPr algn="r">
                <a:defRPr/>
              </a:pPr>
              <a:t>67</a:t>
            </a:fld>
            <a:endParaRPr lang="en-US" sz="1200">
              <a:solidFill>
                <a:schemeClr val="tx2">
                  <a:shade val="90000"/>
                </a:schemeClr>
              </a:solidFill>
              <a:latin typeface="Arial" charset="0"/>
              <a:cs typeface="Arial" charset="0"/>
            </a:endParaRPr>
          </a:p>
        </p:txBody>
      </p:sp>
      <p:sp>
        <p:nvSpPr>
          <p:cNvPr id="7271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D5425D5-E940-4608-89E7-465383BA9565}" type="slidenum">
              <a:rPr lang="ar-SA"/>
              <a:pPr>
                <a:defRPr/>
              </a:pPr>
              <a:t>68</a:t>
            </a:fld>
            <a:endParaRPr lang="en-US"/>
          </a:p>
        </p:txBody>
      </p:sp>
      <p:sp>
        <p:nvSpPr>
          <p:cNvPr id="73730" name="Rectangle 2"/>
          <p:cNvSpPr>
            <a:spLocks noGrp="1" noChangeArrowheads="1"/>
          </p:cNvSpPr>
          <p:nvPr>
            <p:ph type="title"/>
          </p:nvPr>
        </p:nvSpPr>
        <p:spPr>
          <a:xfrm>
            <a:off x="611188" y="214290"/>
            <a:ext cx="8064500" cy="1368425"/>
          </a:xfrm>
        </p:spPr>
        <p:txBody>
          <a:bodyPr/>
          <a:lstStyle/>
          <a:p>
            <a:pPr algn="ctr" rtl="1" eaLnBrk="1" hangingPunct="1"/>
            <a:r>
              <a:rPr lang="ar-SA" sz="2800" dirty="0" smtClean="0"/>
              <a:t/>
            </a:r>
            <a:br>
              <a:rPr lang="ar-SA" sz="2800" dirty="0" smtClean="0"/>
            </a:br>
            <a:r>
              <a:rPr lang="ar-SA" sz="2800" dirty="0" smtClean="0"/>
              <a:t/>
            </a:r>
            <a:br>
              <a:rPr lang="ar-SA" sz="2800" dirty="0" smtClean="0"/>
            </a:br>
            <a:r>
              <a:rPr lang="ar-SA" sz="2800" dirty="0" smtClean="0"/>
              <a:t/>
            </a:r>
            <a:br>
              <a:rPr lang="ar-SA" sz="2800" dirty="0" smtClean="0"/>
            </a:br>
            <a:r>
              <a:rPr lang="ar-SA" sz="2800" dirty="0" smtClean="0"/>
              <a:t/>
            </a:r>
            <a:br>
              <a:rPr lang="ar-SA" sz="2800" dirty="0" smtClean="0"/>
            </a:br>
            <a:r>
              <a:rPr lang="ar-SA" sz="2800" dirty="0" smtClean="0"/>
              <a:t>ف /</a:t>
            </a:r>
            <a:r>
              <a:rPr lang="ar-SA" sz="2800" dirty="0" err="1" smtClean="0"/>
              <a:t>ال</a:t>
            </a:r>
            <a:r>
              <a:rPr lang="ar-IQ" sz="2800" dirty="0" smtClean="0"/>
              <a:t>سادس</a:t>
            </a:r>
            <a:r>
              <a:rPr lang="ar-SA" sz="2800" dirty="0" smtClean="0"/>
              <a:t>/</a:t>
            </a:r>
            <a:r>
              <a:rPr lang="ar-SA" sz="2800" dirty="0" err="1" smtClean="0"/>
              <a:t>ال</a:t>
            </a:r>
            <a:r>
              <a:rPr lang="ar-IQ" sz="2800" dirty="0" smtClean="0"/>
              <a:t>مراتب والمراسم الدبلوماسية </a:t>
            </a:r>
            <a:br>
              <a:rPr lang="ar-IQ" sz="2800" dirty="0" smtClean="0"/>
            </a:br>
            <a:r>
              <a:rPr lang="ar-IQ" sz="2800" dirty="0" smtClean="0"/>
              <a:t>نموذج لمذكرة ”( </a:t>
            </a:r>
            <a:r>
              <a:rPr lang="en-US" sz="2800" dirty="0" smtClean="0"/>
              <a:t>Note</a:t>
            </a:r>
            <a:r>
              <a:rPr lang="ar-IQ" sz="2800" dirty="0" smtClean="0"/>
              <a:t>)رسمية </a:t>
            </a:r>
            <a:endParaRPr lang="en-US" sz="2800" dirty="0" smtClean="0"/>
          </a:p>
        </p:txBody>
      </p:sp>
      <p:sp>
        <p:nvSpPr>
          <p:cNvPr id="73731" name="Rectangle 3"/>
          <p:cNvSpPr>
            <a:spLocks noGrp="1" noChangeArrowheads="1"/>
          </p:cNvSpPr>
          <p:nvPr>
            <p:ph idx="1"/>
          </p:nvPr>
        </p:nvSpPr>
        <p:spPr/>
        <p:txBody>
          <a:bodyPr/>
          <a:lstStyle/>
          <a:p>
            <a:pPr algn="ctr" rtl="1" eaLnBrk="1" hangingPunct="1">
              <a:buNone/>
            </a:pPr>
            <a:r>
              <a:rPr lang="ar-IQ" sz="2400" dirty="0" smtClean="0">
                <a:ea typeface="Majalla UI"/>
              </a:rPr>
              <a:t>الجمهورية العراقية </a:t>
            </a:r>
          </a:p>
          <a:p>
            <a:pPr algn="ctr" rtl="1" eaLnBrk="1" hangingPunct="1">
              <a:buNone/>
            </a:pPr>
            <a:r>
              <a:rPr lang="ar-IQ" sz="2400" dirty="0" smtClean="0">
                <a:ea typeface="Majalla UI"/>
              </a:rPr>
              <a:t>وزارة الخارجية </a:t>
            </a:r>
          </a:p>
          <a:p>
            <a:pPr algn="ctr" rtl="1" eaLnBrk="1" hangingPunct="1">
              <a:buNone/>
            </a:pPr>
            <a:r>
              <a:rPr lang="ar-IQ" sz="2400" dirty="0" smtClean="0">
                <a:ea typeface="Majalla UI"/>
              </a:rPr>
              <a:t>سفارة الجمهورية العراقية في ماليزيا </a:t>
            </a:r>
          </a:p>
          <a:p>
            <a:pPr algn="ctr" rtl="1" eaLnBrk="1" hangingPunct="1">
              <a:buNone/>
            </a:pPr>
            <a:r>
              <a:rPr lang="ar-IQ" sz="2400" dirty="0" smtClean="0">
                <a:ea typeface="Majalla UI"/>
              </a:rPr>
              <a:t> (تهدي سفارة جمهورية العراق أطيب تحياتها ... وتتشرف بإعلامها </a:t>
            </a:r>
            <a:r>
              <a:rPr lang="ar-SA" sz="2400" dirty="0" smtClean="0">
                <a:ea typeface="Majalla UI"/>
              </a:rPr>
              <a:t>برغبة بلادها تنظيم ندوة مشتركة حول الإرهاب والاقتصاد </a:t>
            </a:r>
            <a:r>
              <a:rPr lang="ar-IQ" sz="2400" dirty="0" smtClean="0">
                <a:ea typeface="Majalla UI"/>
              </a:rPr>
              <a:t>...تنتهز سفارة ... هذه المناسبة للإعراب عن فائق تقديرها </a:t>
            </a:r>
            <a:r>
              <a:rPr lang="ar-SA" sz="2400" dirty="0" smtClean="0">
                <a:ea typeface="Majalla UI"/>
              </a:rPr>
              <a:t>.)</a:t>
            </a:r>
            <a:endParaRPr lang="ar-IQ" sz="2400" dirty="0" smtClean="0">
              <a:ea typeface="Majalla UI"/>
            </a:endParaRPr>
          </a:p>
          <a:p>
            <a:pPr algn="ctr" rtl="1" eaLnBrk="1" hangingPunct="1">
              <a:buNone/>
            </a:pPr>
            <a:r>
              <a:rPr lang="ar-IQ" sz="2400" dirty="0" smtClean="0">
                <a:ea typeface="Majalla UI"/>
              </a:rPr>
              <a:t>    </a:t>
            </a:r>
            <a:endParaRPr lang="ar-SA" sz="2400" dirty="0" smtClean="0">
              <a:ea typeface="Majalla UI"/>
            </a:endParaRPr>
          </a:p>
          <a:p>
            <a:pPr algn="ctr" rtl="1" eaLnBrk="1" hangingPunct="1">
              <a:buNone/>
            </a:pPr>
            <a:r>
              <a:rPr lang="ar-SA" sz="2400" dirty="0" smtClean="0">
                <a:ea typeface="Majalla UI"/>
              </a:rPr>
              <a:t>                         </a:t>
            </a:r>
            <a:r>
              <a:rPr lang="ar-IQ" sz="2400" dirty="0" smtClean="0">
                <a:ea typeface="Majalla UI"/>
              </a:rPr>
              <a:t>ختم وتوقيع السفير </a:t>
            </a:r>
          </a:p>
        </p:txBody>
      </p:sp>
      <p:sp>
        <p:nvSpPr>
          <p:cNvPr id="69634" name="Date Placeholder 3"/>
          <p:cNvSpPr>
            <a:spLocks noGrp="1"/>
          </p:cNvSpPr>
          <p:nvPr>
            <p:ph type="dt" sz="quarter" idx="10"/>
          </p:nvPr>
        </p:nvSpPr>
        <p:spPr/>
        <p:txBody>
          <a:bodyPr/>
          <a:lstStyle/>
          <a:p>
            <a:pPr>
              <a:defRPr/>
            </a:pPr>
            <a:fld id="{A23F8CB4-7A8D-4231-A894-5F8600F69A88}" type="datetime1">
              <a:rPr lang="en-US"/>
              <a:pPr>
                <a:defRPr/>
              </a:pPr>
              <a:t>9/8/2022</a:t>
            </a:fld>
            <a:endParaRPr lang="en-US"/>
          </a:p>
        </p:txBody>
      </p:sp>
      <p:sp>
        <p:nvSpPr>
          <p:cNvPr id="6963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6AA37E0-ABB8-4069-9D8F-B50B760E2172}" type="slidenum">
              <a:rPr lang="ar-SA" sz="1200">
                <a:solidFill>
                  <a:schemeClr val="tx2">
                    <a:shade val="90000"/>
                  </a:schemeClr>
                </a:solidFill>
                <a:latin typeface="Arial" charset="0"/>
                <a:cs typeface="Arial" charset="0"/>
              </a:rPr>
              <a:pPr algn="r">
                <a:defRPr/>
              </a:pPr>
              <a:t>68</a:t>
            </a:fld>
            <a:endParaRPr lang="en-US" sz="1200">
              <a:solidFill>
                <a:schemeClr val="tx2">
                  <a:shade val="90000"/>
                </a:schemeClr>
              </a:solidFill>
              <a:latin typeface="Arial" charset="0"/>
              <a:cs typeface="Arial" charset="0"/>
            </a:endParaRPr>
          </a:p>
        </p:txBody>
      </p:sp>
      <p:sp>
        <p:nvSpPr>
          <p:cNvPr id="7373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6468574-11DF-491E-8431-342DB52ECB69}" type="slidenum">
              <a:rPr lang="ar-SA"/>
              <a:pPr>
                <a:defRPr/>
              </a:pPr>
              <a:t>69</a:t>
            </a:fld>
            <a:endParaRPr lang="en-US"/>
          </a:p>
        </p:txBody>
      </p:sp>
      <p:sp>
        <p:nvSpPr>
          <p:cNvPr id="74754" name="Rectangle 2"/>
          <p:cNvSpPr>
            <a:spLocks noGrp="1" noChangeArrowheads="1"/>
          </p:cNvSpPr>
          <p:nvPr>
            <p:ph type="title"/>
          </p:nvPr>
        </p:nvSpPr>
        <p:spPr>
          <a:xfrm>
            <a:off x="468313" y="587361"/>
            <a:ext cx="8075612" cy="912813"/>
          </a:xfrm>
        </p:spPr>
        <p:txBody>
          <a:bodyPr/>
          <a:lstStyle/>
          <a:p>
            <a:pPr algn="ctr" rtl="1" eaLnBrk="1" hangingPunct="1"/>
            <a:r>
              <a:rPr lang="ar-SA" sz="3200" dirty="0" smtClean="0"/>
              <a:t>ف /</a:t>
            </a:r>
            <a:r>
              <a:rPr lang="ar-SA" sz="3200" dirty="0" err="1" smtClean="0"/>
              <a:t>ال</a:t>
            </a:r>
            <a:r>
              <a:rPr lang="ar-IQ" sz="3200" dirty="0" smtClean="0"/>
              <a:t>سابع</a:t>
            </a:r>
            <a:r>
              <a:rPr lang="ar-SA" sz="3200" dirty="0" smtClean="0"/>
              <a:t>/</a:t>
            </a:r>
            <a:r>
              <a:rPr lang="ar-IQ" sz="3200" dirty="0" smtClean="0"/>
              <a:t>البعثات الدولية</a:t>
            </a:r>
            <a:endParaRPr lang="en-US" sz="3200" dirty="0" smtClean="0"/>
          </a:p>
        </p:txBody>
      </p:sp>
      <p:sp>
        <p:nvSpPr>
          <p:cNvPr id="74755" name="Rectangle 3"/>
          <p:cNvSpPr>
            <a:spLocks noGrp="1" noChangeArrowheads="1"/>
          </p:cNvSpPr>
          <p:nvPr>
            <p:ph idx="1"/>
          </p:nvPr>
        </p:nvSpPr>
        <p:spPr/>
        <p:txBody>
          <a:bodyPr/>
          <a:lstStyle/>
          <a:p>
            <a:pPr algn="r" rtl="1" eaLnBrk="1" hangingPunct="1"/>
            <a:r>
              <a:rPr lang="ar-IQ" dirty="0" smtClean="0">
                <a:ea typeface="Majalla UI"/>
              </a:rPr>
              <a:t>أولا/ البعثة الدولية </a:t>
            </a:r>
          </a:p>
          <a:p>
            <a:pPr algn="r" rtl="1" eaLnBrk="1" hangingPunct="1"/>
            <a:r>
              <a:rPr lang="ar-IQ" dirty="0" smtClean="0">
                <a:ea typeface="Majalla UI"/>
              </a:rPr>
              <a:t>هي البعثة الموفدة من قبل منظمة دولية .</a:t>
            </a:r>
          </a:p>
          <a:p>
            <a:pPr algn="r" rtl="1" eaLnBrk="1" hangingPunct="1"/>
            <a:r>
              <a:rPr lang="ar-IQ" dirty="0" smtClean="0">
                <a:ea typeface="Majalla UI"/>
              </a:rPr>
              <a:t>المنظمة الدولية هي منتدى دولي تدار فيه الدبلوماسية الجماعية بطريقة منظمة ودائمة. </a:t>
            </a:r>
          </a:p>
        </p:txBody>
      </p:sp>
      <p:sp>
        <p:nvSpPr>
          <p:cNvPr id="70658" name="Date Placeholder 3"/>
          <p:cNvSpPr>
            <a:spLocks noGrp="1"/>
          </p:cNvSpPr>
          <p:nvPr>
            <p:ph type="dt" sz="quarter" idx="10"/>
          </p:nvPr>
        </p:nvSpPr>
        <p:spPr/>
        <p:txBody>
          <a:bodyPr/>
          <a:lstStyle/>
          <a:p>
            <a:pPr>
              <a:defRPr/>
            </a:pPr>
            <a:fld id="{8C60B102-B348-4739-8E43-2AFE57A725BD}" type="datetime1">
              <a:rPr lang="en-US"/>
              <a:pPr>
                <a:defRPr/>
              </a:pPr>
              <a:t>9/8/2022</a:t>
            </a:fld>
            <a:endParaRPr lang="en-US"/>
          </a:p>
        </p:txBody>
      </p:sp>
      <p:sp>
        <p:nvSpPr>
          <p:cNvPr id="7065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52B9818-0513-4D6A-99C3-E3B3652B4DAA}" type="slidenum">
              <a:rPr lang="ar-SA" sz="1200">
                <a:solidFill>
                  <a:schemeClr val="tx2">
                    <a:shade val="90000"/>
                  </a:schemeClr>
                </a:solidFill>
                <a:latin typeface="Arial" charset="0"/>
                <a:cs typeface="Arial" charset="0"/>
              </a:rPr>
              <a:pPr algn="r">
                <a:defRPr/>
              </a:pPr>
              <a:t>69</a:t>
            </a:fld>
            <a:endParaRPr lang="en-US" sz="1200">
              <a:solidFill>
                <a:schemeClr val="tx2">
                  <a:shade val="90000"/>
                </a:schemeClr>
              </a:solidFill>
              <a:latin typeface="Arial" charset="0"/>
              <a:cs typeface="Arial" charset="0"/>
            </a:endParaRPr>
          </a:p>
        </p:txBody>
      </p:sp>
      <p:sp>
        <p:nvSpPr>
          <p:cNvPr id="7475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13E237CD-5781-4BB5-83E6-0778A2843645}" type="slidenum">
              <a:rPr lang="ar-SA"/>
              <a:pPr>
                <a:defRPr/>
              </a:pPr>
              <a:t>7</a:t>
            </a:fld>
            <a:endParaRPr lang="en-US"/>
          </a:p>
        </p:txBody>
      </p:sp>
      <p:sp>
        <p:nvSpPr>
          <p:cNvPr id="11266" name="Rectangle 2"/>
          <p:cNvSpPr>
            <a:spLocks noGrp="1" noChangeArrowheads="1"/>
          </p:cNvSpPr>
          <p:nvPr>
            <p:ph type="title"/>
          </p:nvPr>
        </p:nvSpPr>
        <p:spPr>
          <a:xfrm>
            <a:off x="663575" y="231760"/>
            <a:ext cx="8229600" cy="1125538"/>
          </a:xfrm>
        </p:spPr>
        <p:txBody>
          <a:bodyPr/>
          <a:lstStyle/>
          <a:p>
            <a:pPr algn="ctr" rtl="1" eaLnBrk="1" hangingPunct="1"/>
            <a:r>
              <a:rPr lang="ar-IQ" dirty="0" smtClean="0"/>
              <a:t>مفردات المادة</a:t>
            </a:r>
            <a:endParaRPr lang="en-US" dirty="0" smtClean="0"/>
          </a:p>
        </p:txBody>
      </p:sp>
      <p:sp>
        <p:nvSpPr>
          <p:cNvPr id="11267" name="Rectangle 3"/>
          <p:cNvSpPr>
            <a:spLocks noGrp="1" noChangeArrowheads="1"/>
          </p:cNvSpPr>
          <p:nvPr>
            <p:ph idx="1"/>
          </p:nvPr>
        </p:nvSpPr>
        <p:spPr>
          <a:xfrm>
            <a:off x="468313" y="1458935"/>
            <a:ext cx="8207375" cy="5184775"/>
          </a:xfrm>
        </p:spPr>
        <p:txBody>
          <a:bodyPr/>
          <a:lstStyle/>
          <a:p>
            <a:pPr algn="ctr" rtl="1" eaLnBrk="1" hangingPunct="1"/>
            <a:r>
              <a:rPr lang="ar-IQ" sz="3600" b="1" u="sng" dirty="0" smtClean="0">
                <a:ea typeface="Majalla UI"/>
              </a:rPr>
              <a:t>الأسبوع السابع </a:t>
            </a:r>
          </a:p>
          <a:p>
            <a:pPr algn="r" rtl="1" eaLnBrk="1" hangingPunct="1">
              <a:buFont typeface="Wingdings" pitchFamily="2" charset="2"/>
              <a:buChar char="ü"/>
            </a:pPr>
            <a:r>
              <a:rPr lang="ar-IQ" dirty="0" smtClean="0">
                <a:ea typeface="Majalla UI"/>
              </a:rPr>
              <a:t>المراتب والمراسم الدبلوماسية: </a:t>
            </a:r>
          </a:p>
          <a:p>
            <a:pPr algn="r" rtl="1" eaLnBrk="1" hangingPunct="1">
              <a:buNone/>
            </a:pPr>
            <a:r>
              <a:rPr lang="ar-IQ" dirty="0" smtClean="0">
                <a:ea typeface="Majalla UI"/>
              </a:rPr>
              <a:t>1-مراتب رؤساء البعثات الدبلوماسية .</a:t>
            </a:r>
          </a:p>
          <a:p>
            <a:pPr algn="r" rtl="1" eaLnBrk="1" hangingPunct="1">
              <a:buNone/>
            </a:pPr>
            <a:r>
              <a:rPr lang="ar-IQ" dirty="0" smtClean="0">
                <a:ea typeface="Majalla UI"/>
              </a:rPr>
              <a:t>2- ألقاب الرؤساء.</a:t>
            </a:r>
          </a:p>
          <a:p>
            <a:pPr algn="r" rtl="1" eaLnBrk="1" hangingPunct="1">
              <a:buNone/>
            </a:pPr>
            <a:r>
              <a:rPr lang="ar-IQ" dirty="0" smtClean="0">
                <a:ea typeface="Majalla UI"/>
              </a:rPr>
              <a:t>3- أسبقية رؤساء البعثات .</a:t>
            </a:r>
          </a:p>
          <a:p>
            <a:pPr algn="r" rtl="1" eaLnBrk="1" hangingPunct="1">
              <a:buNone/>
            </a:pPr>
            <a:r>
              <a:rPr lang="ar-IQ" dirty="0" smtClean="0">
                <a:ea typeface="Majalla UI"/>
              </a:rPr>
              <a:t>4- المراسلات الدبلوماسية-كتاب الاعتماد-الرسائل الدب</a:t>
            </a:r>
            <a:r>
              <a:rPr lang="ar-SA" dirty="0" smtClean="0">
                <a:ea typeface="Majalla UI"/>
              </a:rPr>
              <a:t>ل</a:t>
            </a:r>
            <a:r>
              <a:rPr lang="ar-IQ" dirty="0" smtClean="0">
                <a:ea typeface="Majalla UI"/>
              </a:rPr>
              <a:t>وماسية .</a:t>
            </a:r>
          </a:p>
          <a:p>
            <a:pPr algn="ctr" rtl="1" eaLnBrk="1" hangingPunct="1"/>
            <a:r>
              <a:rPr lang="ar-IQ" sz="3600" b="1" u="sng" dirty="0" smtClean="0">
                <a:ea typeface="Majalla UI"/>
              </a:rPr>
              <a:t>الأسبوع الثامن </a:t>
            </a:r>
            <a:endParaRPr lang="en-US" sz="3600" b="1" u="sng" dirty="0" smtClean="0"/>
          </a:p>
          <a:p>
            <a:pPr algn="r" rtl="1" eaLnBrk="1" hangingPunct="1">
              <a:buFont typeface="Wingdings" pitchFamily="2" charset="2"/>
              <a:buChar char="ü"/>
            </a:pPr>
            <a:r>
              <a:rPr lang="ar-IQ" dirty="0" smtClean="0">
                <a:ea typeface="Majalla UI"/>
              </a:rPr>
              <a:t>أسبقية رؤساء البعثات الدبلوماسية  (قاعدة الأسبقية ).</a:t>
            </a:r>
          </a:p>
          <a:p>
            <a:pPr algn="r" rtl="1" eaLnBrk="1" hangingPunct="1">
              <a:buFont typeface="Wingdings" pitchFamily="2" charset="2"/>
              <a:buChar char="ü"/>
            </a:pPr>
            <a:r>
              <a:rPr lang="ar-IQ" dirty="0" smtClean="0">
                <a:ea typeface="Majalla UI"/>
              </a:rPr>
              <a:t> المراسلات الدبلوماسية –أهميتها-أنواعها.</a:t>
            </a:r>
          </a:p>
          <a:p>
            <a:pPr eaLnBrk="1" hangingPunct="1"/>
            <a:endParaRPr lang="ar-IQ" dirty="0" smtClean="0">
              <a:ea typeface="Majalla UI"/>
            </a:endParaRPr>
          </a:p>
        </p:txBody>
      </p:sp>
      <p:sp>
        <p:nvSpPr>
          <p:cNvPr id="8194" name="Date Placeholder 3"/>
          <p:cNvSpPr>
            <a:spLocks noGrp="1"/>
          </p:cNvSpPr>
          <p:nvPr>
            <p:ph type="dt" sz="quarter" idx="10"/>
          </p:nvPr>
        </p:nvSpPr>
        <p:spPr/>
        <p:txBody>
          <a:bodyPr/>
          <a:lstStyle/>
          <a:p>
            <a:pPr>
              <a:defRPr/>
            </a:pPr>
            <a:fld id="{F3FE5D8E-3772-43C0-8E79-8BFA6B2C0BD8}" type="datetime1">
              <a:rPr lang="en-US"/>
              <a:pPr>
                <a:defRPr/>
              </a:pPr>
              <a:t>9/8/2022</a:t>
            </a:fld>
            <a:endParaRPr lang="en-US"/>
          </a:p>
        </p:txBody>
      </p:sp>
      <p:sp>
        <p:nvSpPr>
          <p:cNvPr id="819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A4C6D23-15B3-44E3-A052-BCAF02D9A9F7}" type="slidenum">
              <a:rPr lang="ar-SA" sz="1200">
                <a:solidFill>
                  <a:schemeClr val="tx2">
                    <a:shade val="90000"/>
                  </a:schemeClr>
                </a:solidFill>
                <a:latin typeface="Arial" charset="0"/>
                <a:cs typeface="Arial" charset="0"/>
              </a:rPr>
              <a:pPr algn="r">
                <a:defRPr/>
              </a:pPr>
              <a:t>7</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CB45AD39-4EA3-4D52-B483-C5A6FE50EE97}" type="slidenum">
              <a:rPr lang="ar-SA"/>
              <a:pPr>
                <a:defRPr/>
              </a:pPr>
              <a:t>70</a:t>
            </a:fld>
            <a:endParaRPr lang="en-US"/>
          </a:p>
        </p:txBody>
      </p:sp>
      <p:sp>
        <p:nvSpPr>
          <p:cNvPr id="75778" name="Rectangle 2"/>
          <p:cNvSpPr>
            <a:spLocks noGrp="1" noChangeArrowheads="1"/>
          </p:cNvSpPr>
          <p:nvPr>
            <p:ph type="title"/>
          </p:nvPr>
        </p:nvSpPr>
        <p:spPr>
          <a:xfrm>
            <a:off x="468313" y="301609"/>
            <a:ext cx="8075612" cy="912813"/>
          </a:xfrm>
        </p:spPr>
        <p:txBody>
          <a:bodyPr/>
          <a:lstStyle/>
          <a:p>
            <a:pPr algn="ctr" eaLnBrk="1" hangingPunct="1"/>
            <a:r>
              <a:rPr lang="ar-SA" sz="3200" dirty="0" smtClean="0"/>
              <a:t>ف /</a:t>
            </a:r>
            <a:r>
              <a:rPr lang="ar-SA" sz="3200" dirty="0" err="1" smtClean="0"/>
              <a:t>ال</a:t>
            </a:r>
            <a:r>
              <a:rPr lang="ar-IQ" sz="3200" dirty="0" smtClean="0"/>
              <a:t>سابع</a:t>
            </a:r>
            <a:r>
              <a:rPr lang="ar-SA" sz="3200" dirty="0" smtClean="0"/>
              <a:t>/</a:t>
            </a:r>
            <a:r>
              <a:rPr lang="ar-IQ" sz="3200" dirty="0" smtClean="0"/>
              <a:t>البعثات الدولية</a:t>
            </a:r>
            <a:endParaRPr lang="en-US" sz="3200" dirty="0" smtClean="0"/>
          </a:p>
        </p:txBody>
      </p:sp>
      <p:sp>
        <p:nvSpPr>
          <p:cNvPr id="75779" name="Rectangle 3"/>
          <p:cNvSpPr>
            <a:spLocks noGrp="1" noChangeArrowheads="1"/>
          </p:cNvSpPr>
          <p:nvPr>
            <p:ph idx="1"/>
          </p:nvPr>
        </p:nvSpPr>
        <p:spPr/>
        <p:txBody>
          <a:bodyPr/>
          <a:lstStyle/>
          <a:p>
            <a:pPr algn="r" rtl="1" eaLnBrk="1" hangingPunct="1">
              <a:lnSpc>
                <a:spcPct val="80000"/>
              </a:lnSpc>
            </a:pPr>
            <a:r>
              <a:rPr lang="ar-IQ" sz="2800" dirty="0" smtClean="0">
                <a:ea typeface="Majalla UI"/>
              </a:rPr>
              <a:t>ثانيا/ بداية ظهور الإدارات الدولية </a:t>
            </a:r>
            <a:r>
              <a:rPr lang="ar-IQ" sz="2800" u="sng" dirty="0" smtClean="0">
                <a:ea typeface="Majalla UI"/>
              </a:rPr>
              <a:t> </a:t>
            </a:r>
          </a:p>
          <a:p>
            <a:pPr algn="r" rtl="1" eaLnBrk="1" hangingPunct="1">
              <a:lnSpc>
                <a:spcPct val="80000"/>
              </a:lnSpc>
            </a:pPr>
            <a:r>
              <a:rPr lang="ar-IQ" sz="2400" dirty="0" smtClean="0">
                <a:ea typeface="Majalla UI"/>
              </a:rPr>
              <a:t>أول إدارة دولية دائمة عرفها العالم الحديث هي هيئة إدارة نهر الراين التي تأسست سنة 1804    </a:t>
            </a:r>
          </a:p>
          <a:p>
            <a:pPr algn="r" rtl="1" eaLnBrk="1" hangingPunct="1">
              <a:lnSpc>
                <a:spcPct val="80000"/>
              </a:lnSpc>
            </a:pPr>
            <a:r>
              <a:rPr lang="ar-IQ" sz="2400" dirty="0" smtClean="0">
                <a:ea typeface="Majalla UI"/>
              </a:rPr>
              <a:t>مع هذه الإدارة تأسست أول منظمة ذات طابع دولي تضم موظفين مشاركين من البلدان الأوربية التي تستفيد من هذا النهر اقتصاديا وذلك لإدارة الملاحة فيه من قبلها </a:t>
            </a:r>
          </a:p>
          <a:p>
            <a:pPr algn="r" rtl="1" eaLnBrk="1" hangingPunct="1">
              <a:lnSpc>
                <a:spcPct val="80000"/>
              </a:lnSpc>
            </a:pPr>
            <a:r>
              <a:rPr lang="ar-IQ" sz="2400" dirty="0" smtClean="0">
                <a:ea typeface="Majalla UI"/>
              </a:rPr>
              <a:t>الموظفون العاملون في هذه الهيئة وإدارتها حملوا صفة(الموظفين الدوليين) بموجب معاهدة التأسيس.  </a:t>
            </a:r>
          </a:p>
          <a:p>
            <a:pPr algn="r" rtl="1" eaLnBrk="1" hangingPunct="1">
              <a:lnSpc>
                <a:spcPct val="80000"/>
              </a:lnSpc>
            </a:pPr>
            <a:r>
              <a:rPr lang="ar-IQ" sz="2400" dirty="0" smtClean="0">
                <a:ea typeface="Majalla UI"/>
              </a:rPr>
              <a:t>وردت في المعاهدة أول إشارة لمنح هذه الفئة من الأشخاص من غير الدبلوماسيين  معاملة خاصة .</a:t>
            </a:r>
          </a:p>
          <a:p>
            <a:pPr algn="r" rtl="1" eaLnBrk="1" hangingPunct="1">
              <a:lnSpc>
                <a:spcPct val="80000"/>
              </a:lnSpc>
              <a:buNone/>
            </a:pPr>
            <a:r>
              <a:rPr lang="ar-IQ" sz="2800" dirty="0" smtClean="0">
                <a:ea typeface="Majalla UI"/>
              </a:rPr>
              <a:t>             </a:t>
            </a:r>
          </a:p>
        </p:txBody>
      </p:sp>
      <p:sp>
        <p:nvSpPr>
          <p:cNvPr id="71682" name="Date Placeholder 3"/>
          <p:cNvSpPr>
            <a:spLocks noGrp="1"/>
          </p:cNvSpPr>
          <p:nvPr>
            <p:ph type="dt" sz="quarter" idx="10"/>
          </p:nvPr>
        </p:nvSpPr>
        <p:spPr/>
        <p:txBody>
          <a:bodyPr/>
          <a:lstStyle/>
          <a:p>
            <a:pPr>
              <a:defRPr/>
            </a:pPr>
            <a:fld id="{6F30A601-3778-4ED0-BDD0-42C4A14E2FCB}" type="datetime1">
              <a:rPr lang="en-US"/>
              <a:pPr>
                <a:defRPr/>
              </a:pPr>
              <a:t>9/8/2022</a:t>
            </a:fld>
            <a:endParaRPr lang="en-US"/>
          </a:p>
        </p:txBody>
      </p:sp>
      <p:sp>
        <p:nvSpPr>
          <p:cNvPr id="7168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0BB5B50-5037-4E70-882B-AF2878FFDEA7}" type="slidenum">
              <a:rPr lang="ar-SA" sz="1200">
                <a:solidFill>
                  <a:schemeClr val="tx2">
                    <a:shade val="90000"/>
                  </a:schemeClr>
                </a:solidFill>
                <a:latin typeface="Arial" charset="0"/>
                <a:cs typeface="Arial" charset="0"/>
              </a:rPr>
              <a:pPr algn="r">
                <a:defRPr/>
              </a:pPr>
              <a:t>70</a:t>
            </a:fld>
            <a:endParaRPr lang="en-US" sz="1200">
              <a:solidFill>
                <a:schemeClr val="tx2">
                  <a:shade val="90000"/>
                </a:schemeClr>
              </a:solidFill>
              <a:latin typeface="Arial" charset="0"/>
              <a:cs typeface="Arial" charset="0"/>
            </a:endParaRPr>
          </a:p>
        </p:txBody>
      </p:sp>
      <p:sp>
        <p:nvSpPr>
          <p:cNvPr id="7578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20642844-6341-4564-93DE-2C0C3405EE24}" type="slidenum">
              <a:rPr lang="ar-SA"/>
              <a:pPr>
                <a:defRPr/>
              </a:pPr>
              <a:t>71</a:t>
            </a:fld>
            <a:endParaRPr lang="en-US"/>
          </a:p>
        </p:txBody>
      </p:sp>
      <p:sp>
        <p:nvSpPr>
          <p:cNvPr id="76802"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a:t>
            </a:r>
            <a:r>
              <a:rPr lang="ar-SA" sz="3200" dirty="0" err="1" smtClean="0"/>
              <a:t>ال</a:t>
            </a:r>
            <a:r>
              <a:rPr lang="ar-IQ" sz="3200" dirty="0" smtClean="0"/>
              <a:t>سابع</a:t>
            </a:r>
            <a:r>
              <a:rPr lang="ar-SA" sz="3200" dirty="0" smtClean="0"/>
              <a:t>/</a:t>
            </a:r>
            <a:r>
              <a:rPr lang="ar-IQ" sz="3200" dirty="0" smtClean="0"/>
              <a:t>البعثات الدولية</a:t>
            </a:r>
            <a:endParaRPr lang="en-US" sz="3200" dirty="0" smtClean="0"/>
          </a:p>
        </p:txBody>
      </p:sp>
      <p:sp>
        <p:nvSpPr>
          <p:cNvPr id="76803" name="Rectangle 3"/>
          <p:cNvSpPr>
            <a:spLocks noGrp="1" noChangeArrowheads="1"/>
          </p:cNvSpPr>
          <p:nvPr>
            <p:ph idx="1"/>
          </p:nvPr>
        </p:nvSpPr>
        <p:spPr/>
        <p:txBody>
          <a:bodyPr/>
          <a:lstStyle/>
          <a:p>
            <a:pPr algn="r" rtl="1" eaLnBrk="1" hangingPunct="1">
              <a:lnSpc>
                <a:spcPct val="90000"/>
              </a:lnSpc>
            </a:pPr>
            <a:r>
              <a:rPr lang="ar-IQ" dirty="0" smtClean="0">
                <a:ea typeface="Majalla UI"/>
              </a:rPr>
              <a:t>ثانيا/ بداية ظهور الإدارات الدولية </a:t>
            </a:r>
            <a:r>
              <a:rPr lang="ar-IQ" u="sng" dirty="0" smtClean="0">
                <a:ea typeface="Majalla UI"/>
              </a:rPr>
              <a:t> </a:t>
            </a:r>
          </a:p>
          <a:p>
            <a:pPr algn="r" rtl="1" eaLnBrk="1" hangingPunct="1">
              <a:lnSpc>
                <a:spcPct val="90000"/>
              </a:lnSpc>
            </a:pPr>
            <a:r>
              <a:rPr lang="ar-IQ" dirty="0" smtClean="0">
                <a:ea typeface="Majalla UI"/>
              </a:rPr>
              <a:t>بعد قرن من الزمان ظهرت محكمة التحكيم في لاهاي ومنح قضاتها بعض المعاملة الخاصة. </a:t>
            </a:r>
          </a:p>
          <a:p>
            <a:pPr algn="r" rtl="1" eaLnBrk="1" hangingPunct="1">
              <a:lnSpc>
                <a:spcPct val="90000"/>
              </a:lnSpc>
            </a:pPr>
            <a:r>
              <a:rPr lang="ar-IQ" dirty="0" smtClean="0">
                <a:ea typeface="Majalla UI"/>
              </a:rPr>
              <a:t>ثم ظهرت عصبة الأمم بعد الحرب الكونية الأولى جرت محاولات عديدة لمنح موظفيها صفة دبلوماسية .</a:t>
            </a:r>
          </a:p>
          <a:p>
            <a:pPr algn="r" rtl="1" eaLnBrk="1" hangingPunct="1">
              <a:lnSpc>
                <a:spcPct val="90000"/>
              </a:lnSpc>
            </a:pPr>
            <a:r>
              <a:rPr lang="ar-IQ" dirty="0" smtClean="0">
                <a:ea typeface="Majalla UI"/>
              </a:rPr>
              <a:t>المنظمات الدولية تضم عدد كبير من الموظفين لا يعملون تحت إمرة دولة معينة يحملون صفة الخبراء والمستشارين والوسطاء والمحكمين وغيرهم . طبيعة عملهم  تحتاج من الدول التي يعملون فيها رعاية وحماية خاصة.        </a:t>
            </a:r>
          </a:p>
        </p:txBody>
      </p:sp>
      <p:sp>
        <p:nvSpPr>
          <p:cNvPr id="72706" name="Date Placeholder 3"/>
          <p:cNvSpPr>
            <a:spLocks noGrp="1"/>
          </p:cNvSpPr>
          <p:nvPr>
            <p:ph type="dt" sz="quarter" idx="10"/>
          </p:nvPr>
        </p:nvSpPr>
        <p:spPr/>
        <p:txBody>
          <a:bodyPr/>
          <a:lstStyle/>
          <a:p>
            <a:pPr>
              <a:defRPr/>
            </a:pPr>
            <a:fld id="{8736945A-0064-4873-8DD3-A159E1FF4D7E}" type="datetime1">
              <a:rPr lang="en-US"/>
              <a:pPr>
                <a:defRPr/>
              </a:pPr>
              <a:t>9/8/2022</a:t>
            </a:fld>
            <a:endParaRPr lang="en-US"/>
          </a:p>
        </p:txBody>
      </p:sp>
      <p:sp>
        <p:nvSpPr>
          <p:cNvPr id="7270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1B147DBA-32E1-417F-AB05-F1591164B59F}" type="slidenum">
              <a:rPr lang="ar-SA" sz="1200">
                <a:solidFill>
                  <a:schemeClr val="tx2">
                    <a:shade val="90000"/>
                  </a:schemeClr>
                </a:solidFill>
                <a:latin typeface="Arial" charset="0"/>
                <a:cs typeface="Arial" charset="0"/>
              </a:rPr>
              <a:pPr algn="r">
                <a:defRPr/>
              </a:pPr>
              <a:t>71</a:t>
            </a:fld>
            <a:endParaRPr lang="en-US" sz="1200">
              <a:solidFill>
                <a:schemeClr val="tx2">
                  <a:shade val="90000"/>
                </a:schemeClr>
              </a:solidFill>
              <a:latin typeface="Arial" charset="0"/>
              <a:cs typeface="Arial" charset="0"/>
            </a:endParaRPr>
          </a:p>
        </p:txBody>
      </p:sp>
      <p:sp>
        <p:nvSpPr>
          <p:cNvPr id="7680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8A0001A4-1A04-4C24-9F25-1E5AEB7A1B88}" type="slidenum">
              <a:rPr lang="ar-SA"/>
              <a:pPr>
                <a:defRPr/>
              </a:pPr>
              <a:t>72</a:t>
            </a:fld>
            <a:endParaRPr lang="en-US"/>
          </a:p>
        </p:txBody>
      </p:sp>
      <p:sp>
        <p:nvSpPr>
          <p:cNvPr id="77826" name="Rectangle 2"/>
          <p:cNvSpPr>
            <a:spLocks noGrp="1" noChangeArrowheads="1"/>
          </p:cNvSpPr>
          <p:nvPr>
            <p:ph type="title"/>
          </p:nvPr>
        </p:nvSpPr>
        <p:spPr>
          <a:xfrm>
            <a:off x="468313" y="301610"/>
            <a:ext cx="8075612" cy="912812"/>
          </a:xfrm>
        </p:spPr>
        <p:txBody>
          <a:bodyPr/>
          <a:lstStyle/>
          <a:p>
            <a:pPr algn="ctr" rtl="1" eaLnBrk="1" hangingPunct="1"/>
            <a:r>
              <a:rPr lang="ar-SA" sz="3200" dirty="0" smtClean="0"/>
              <a:t>ف /</a:t>
            </a:r>
            <a:r>
              <a:rPr lang="ar-SA" sz="3200" dirty="0" err="1" smtClean="0"/>
              <a:t>ال</a:t>
            </a:r>
            <a:r>
              <a:rPr lang="ar-IQ" sz="3200" dirty="0" smtClean="0"/>
              <a:t>سابع</a:t>
            </a:r>
            <a:r>
              <a:rPr lang="ar-SA" sz="3200" dirty="0" smtClean="0"/>
              <a:t>/</a:t>
            </a:r>
            <a:r>
              <a:rPr lang="ar-IQ" sz="3200" dirty="0" smtClean="0"/>
              <a:t>البعثات الدولية</a:t>
            </a:r>
            <a:endParaRPr lang="en-US" sz="3200" dirty="0" smtClean="0"/>
          </a:p>
        </p:txBody>
      </p:sp>
      <p:sp>
        <p:nvSpPr>
          <p:cNvPr id="77827" name="Rectangle 3"/>
          <p:cNvSpPr>
            <a:spLocks noGrp="1" noChangeArrowheads="1"/>
          </p:cNvSpPr>
          <p:nvPr>
            <p:ph idx="1"/>
          </p:nvPr>
        </p:nvSpPr>
        <p:spPr/>
        <p:txBody>
          <a:bodyPr/>
          <a:lstStyle/>
          <a:p>
            <a:pPr algn="r" rtl="1" eaLnBrk="1" hangingPunct="1"/>
            <a:r>
              <a:rPr lang="ar-IQ" sz="2800" dirty="0" smtClean="0">
                <a:ea typeface="Majalla UI"/>
              </a:rPr>
              <a:t>ثالثا/</a:t>
            </a:r>
            <a:r>
              <a:rPr lang="ar-IQ" sz="2800" b="1" dirty="0" smtClean="0">
                <a:ea typeface="Majalla UI"/>
              </a:rPr>
              <a:t> </a:t>
            </a:r>
            <a:r>
              <a:rPr lang="ar-IQ" sz="2800" b="1" u="sng" dirty="0" smtClean="0">
                <a:ea typeface="Majalla UI"/>
              </a:rPr>
              <a:t>الفرق بين الموظف الدولي والمبعوث الدبلوماسي  </a:t>
            </a:r>
            <a:endParaRPr lang="en-US" sz="2800" dirty="0" smtClean="0"/>
          </a:p>
          <a:p>
            <a:pPr algn="r" rtl="1" eaLnBrk="1" hangingPunct="1">
              <a:buNone/>
            </a:pPr>
            <a:r>
              <a:rPr lang="ar-IQ" sz="2800" dirty="0" smtClean="0">
                <a:ea typeface="Majalla UI"/>
              </a:rPr>
              <a:t>1- الأول يمثل منظمة دولية والثاني يمثل دولة. </a:t>
            </a:r>
          </a:p>
          <a:p>
            <a:pPr algn="r" rtl="1" eaLnBrk="1" hangingPunct="1">
              <a:buNone/>
            </a:pPr>
            <a:r>
              <a:rPr lang="ar-IQ" sz="2800" dirty="0" smtClean="0">
                <a:ea typeface="Majalla UI"/>
              </a:rPr>
              <a:t>2- الموظف الدولي يعمل في خدمة منظمة دولية </a:t>
            </a:r>
            <a:r>
              <a:rPr lang="ar-SA" sz="2800" dirty="0" smtClean="0">
                <a:ea typeface="Majalla UI"/>
              </a:rPr>
              <a:t>،</a:t>
            </a:r>
            <a:r>
              <a:rPr lang="ar-IQ" sz="2800" dirty="0" smtClean="0">
                <a:ea typeface="Majalla UI"/>
              </a:rPr>
              <a:t>الدبلوماسي يعمل في خدمة دولته فقط. </a:t>
            </a:r>
          </a:p>
          <a:p>
            <a:pPr algn="r" rtl="1" eaLnBrk="1" hangingPunct="1">
              <a:buNone/>
            </a:pPr>
            <a:r>
              <a:rPr lang="ar-IQ" sz="2800" dirty="0" smtClean="0">
                <a:ea typeface="Majalla UI"/>
              </a:rPr>
              <a:t>3-  الغرض من منح الرعاية والحصان</a:t>
            </a:r>
            <a:r>
              <a:rPr lang="ar-SA" sz="2800" dirty="0" smtClean="0">
                <a:ea typeface="Majalla UI"/>
              </a:rPr>
              <a:t>ة </a:t>
            </a:r>
            <a:r>
              <a:rPr lang="ar-SA" sz="2800" dirty="0" err="1" smtClean="0">
                <a:ea typeface="Majalla UI"/>
              </a:rPr>
              <a:t>ل</a:t>
            </a:r>
            <a:r>
              <a:rPr lang="ar-IQ" sz="2800" dirty="0" smtClean="0">
                <a:ea typeface="Majalla UI"/>
              </a:rPr>
              <a:t>لموظف الدولي هو انه يتمتع </a:t>
            </a:r>
            <a:r>
              <a:rPr lang="ar-IQ" sz="2800" dirty="0" err="1" smtClean="0">
                <a:ea typeface="Majalla UI"/>
              </a:rPr>
              <a:t>بها</a:t>
            </a:r>
            <a:r>
              <a:rPr lang="ar-IQ" sz="2800" dirty="0" smtClean="0">
                <a:ea typeface="Majalla UI"/>
              </a:rPr>
              <a:t> لمصلحة </a:t>
            </a:r>
            <a:r>
              <a:rPr lang="ar-SA" sz="2800" dirty="0" smtClean="0">
                <a:ea typeface="Majalla UI"/>
              </a:rPr>
              <a:t>منظمة دولية ،</a:t>
            </a:r>
            <a:r>
              <a:rPr lang="ar-IQ" sz="2800" dirty="0" smtClean="0">
                <a:ea typeface="Majalla UI"/>
              </a:rPr>
              <a:t>وليتحرر من نفوذ دول</a:t>
            </a:r>
            <a:r>
              <a:rPr lang="ar-SA" sz="2800" dirty="0" smtClean="0">
                <a:ea typeface="Majalla UI"/>
              </a:rPr>
              <a:t>ته التي </a:t>
            </a:r>
            <a:r>
              <a:rPr lang="ar-IQ" sz="2800" dirty="0" smtClean="0">
                <a:ea typeface="Majalla UI"/>
              </a:rPr>
              <a:t>ينتمي إليها </a:t>
            </a:r>
            <a:r>
              <a:rPr lang="ar-SA" sz="2800" dirty="0" smtClean="0">
                <a:ea typeface="Majalla UI"/>
              </a:rPr>
              <a:t>،</a:t>
            </a:r>
            <a:r>
              <a:rPr lang="ar-IQ" sz="2800" dirty="0" smtClean="0">
                <a:ea typeface="Majalla UI"/>
              </a:rPr>
              <a:t>بينما </a:t>
            </a:r>
            <a:r>
              <a:rPr lang="ar-SA" sz="2800" dirty="0" smtClean="0">
                <a:ea typeface="Majalla UI"/>
              </a:rPr>
              <a:t>تمنح </a:t>
            </a:r>
            <a:r>
              <a:rPr lang="ar-SA" sz="2800" dirty="0" err="1" smtClean="0">
                <a:ea typeface="Majalla UI"/>
              </a:rPr>
              <a:t>ل</a:t>
            </a:r>
            <a:r>
              <a:rPr lang="ar-IQ" sz="2800" dirty="0" smtClean="0">
                <a:ea typeface="Majalla UI"/>
              </a:rPr>
              <a:t>لدبلوماسي لمصلحة دول</a:t>
            </a:r>
            <a:r>
              <a:rPr lang="ar-SA" sz="2800" dirty="0" smtClean="0">
                <a:ea typeface="Majalla UI"/>
              </a:rPr>
              <a:t>ته </a:t>
            </a:r>
            <a:r>
              <a:rPr lang="ar-IQ" sz="2800" dirty="0" smtClean="0">
                <a:ea typeface="Majalla UI"/>
              </a:rPr>
              <a:t>ولغرض حمايته من الاختصاص الإقليمي للدولة المعتمد لديها </a:t>
            </a:r>
            <a:r>
              <a:rPr lang="ar-SA" sz="2800" dirty="0" smtClean="0">
                <a:ea typeface="Majalla UI"/>
              </a:rPr>
              <a:t>(المستقبلة )</a:t>
            </a:r>
            <a:r>
              <a:rPr lang="ar-IQ" sz="2800" dirty="0" smtClean="0">
                <a:ea typeface="Majalla UI"/>
              </a:rPr>
              <a:t>. </a:t>
            </a:r>
          </a:p>
        </p:txBody>
      </p:sp>
      <p:sp>
        <p:nvSpPr>
          <p:cNvPr id="73730" name="Date Placeholder 3"/>
          <p:cNvSpPr>
            <a:spLocks noGrp="1"/>
          </p:cNvSpPr>
          <p:nvPr>
            <p:ph type="dt" sz="quarter" idx="10"/>
          </p:nvPr>
        </p:nvSpPr>
        <p:spPr/>
        <p:txBody>
          <a:bodyPr/>
          <a:lstStyle/>
          <a:p>
            <a:pPr>
              <a:defRPr/>
            </a:pPr>
            <a:fld id="{623F2839-F9F1-49A1-A226-C6836EB0D806}" type="datetime1">
              <a:rPr lang="en-US"/>
              <a:pPr>
                <a:defRPr/>
              </a:pPr>
              <a:t>9/8/2022</a:t>
            </a:fld>
            <a:endParaRPr lang="en-US"/>
          </a:p>
        </p:txBody>
      </p:sp>
      <p:sp>
        <p:nvSpPr>
          <p:cNvPr id="7373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CFD942B8-C5B7-4EC4-AC24-BFEA143F4A9A}" type="slidenum">
              <a:rPr lang="ar-SA" sz="1200">
                <a:solidFill>
                  <a:schemeClr val="tx2">
                    <a:shade val="90000"/>
                  </a:schemeClr>
                </a:solidFill>
                <a:latin typeface="Arial" charset="0"/>
                <a:cs typeface="Arial" charset="0"/>
              </a:rPr>
              <a:pPr algn="r">
                <a:defRPr/>
              </a:pPr>
              <a:t>72</a:t>
            </a:fld>
            <a:endParaRPr lang="en-US" sz="1200">
              <a:solidFill>
                <a:schemeClr val="tx2">
                  <a:shade val="90000"/>
                </a:schemeClr>
              </a:solidFill>
              <a:latin typeface="Arial" charset="0"/>
              <a:cs typeface="Arial" charset="0"/>
            </a:endParaRPr>
          </a:p>
        </p:txBody>
      </p:sp>
      <p:sp>
        <p:nvSpPr>
          <p:cNvPr id="7783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C672814-6A44-4641-A8BA-B27998CE01C9}" type="slidenum">
              <a:rPr lang="ar-SA"/>
              <a:pPr>
                <a:defRPr/>
              </a:pPr>
              <a:t>73</a:t>
            </a:fld>
            <a:endParaRPr lang="en-US"/>
          </a:p>
        </p:txBody>
      </p:sp>
      <p:sp>
        <p:nvSpPr>
          <p:cNvPr id="78850" name="Rectangle 2"/>
          <p:cNvSpPr>
            <a:spLocks noGrp="1" noChangeArrowheads="1"/>
          </p:cNvSpPr>
          <p:nvPr>
            <p:ph type="title"/>
          </p:nvPr>
        </p:nvSpPr>
        <p:spPr>
          <a:xfrm>
            <a:off x="539750" y="500042"/>
            <a:ext cx="8075613" cy="912813"/>
          </a:xfrm>
        </p:spPr>
        <p:txBody>
          <a:bodyPr/>
          <a:lstStyle/>
          <a:p>
            <a:pPr algn="ctr" rtl="1" eaLnBrk="1" hangingPunct="1"/>
            <a:r>
              <a:rPr lang="ar-SA" sz="3200" dirty="0" smtClean="0"/>
              <a:t>ف /</a:t>
            </a:r>
            <a:r>
              <a:rPr lang="ar-SA" sz="3200" dirty="0" err="1" smtClean="0"/>
              <a:t>ال</a:t>
            </a:r>
            <a:r>
              <a:rPr lang="ar-IQ" sz="3200" dirty="0" smtClean="0"/>
              <a:t>سابع</a:t>
            </a:r>
            <a:r>
              <a:rPr lang="ar-SA" sz="3200" dirty="0" smtClean="0"/>
              <a:t>/</a:t>
            </a:r>
            <a:r>
              <a:rPr lang="ar-IQ" sz="3200" dirty="0" smtClean="0"/>
              <a:t>البعثات الدولية</a:t>
            </a:r>
            <a:endParaRPr lang="en-US" sz="3200" dirty="0" smtClean="0"/>
          </a:p>
        </p:txBody>
      </p:sp>
      <p:sp>
        <p:nvSpPr>
          <p:cNvPr id="78851" name="Rectangle 3"/>
          <p:cNvSpPr>
            <a:spLocks noGrp="1" noChangeArrowheads="1"/>
          </p:cNvSpPr>
          <p:nvPr>
            <p:ph idx="1"/>
          </p:nvPr>
        </p:nvSpPr>
        <p:spPr/>
        <p:txBody>
          <a:bodyPr/>
          <a:lstStyle/>
          <a:p>
            <a:pPr algn="r" rtl="1" eaLnBrk="1" hangingPunct="1"/>
            <a:r>
              <a:rPr lang="ar-IQ" dirty="0" smtClean="0">
                <a:ea typeface="Majalla UI"/>
              </a:rPr>
              <a:t>ثالثا/ الفرق بين الموظف الدولي والمبعوث الدبلوماسي </a:t>
            </a:r>
          </a:p>
          <a:p>
            <a:pPr algn="r" rtl="1" eaLnBrk="1" hangingPunct="1">
              <a:buNone/>
            </a:pPr>
            <a:r>
              <a:rPr lang="ar-IQ" dirty="0" smtClean="0">
                <a:ea typeface="Majalla UI"/>
              </a:rPr>
              <a:t>4- </a:t>
            </a:r>
            <a:r>
              <a:rPr lang="ar-SA" dirty="0" smtClean="0">
                <a:ea typeface="Majalla UI"/>
              </a:rPr>
              <a:t>بمعنى إن </a:t>
            </a:r>
            <a:r>
              <a:rPr lang="ar-IQ" dirty="0" smtClean="0">
                <a:ea typeface="Majalla UI"/>
              </a:rPr>
              <a:t>الموظف الدبلوماسي  العامل في بلد</a:t>
            </a:r>
            <a:r>
              <a:rPr lang="ar-SA" dirty="0" smtClean="0">
                <a:ea typeface="Majalla UI"/>
              </a:rPr>
              <a:t>ه</a:t>
            </a:r>
            <a:r>
              <a:rPr lang="ar-IQ" dirty="0" smtClean="0">
                <a:ea typeface="Majalla UI"/>
              </a:rPr>
              <a:t> يحرم من الامتيازات</a:t>
            </a:r>
            <a:r>
              <a:rPr lang="ar-SA" dirty="0" smtClean="0">
                <a:ea typeface="Majalla UI"/>
              </a:rPr>
              <a:t> ،بينما</a:t>
            </a:r>
            <a:r>
              <a:rPr lang="ar-IQ" dirty="0" smtClean="0">
                <a:ea typeface="Majalla UI"/>
              </a:rPr>
              <a:t> الموظف الدولي يمكن إن يتمتع </a:t>
            </a:r>
            <a:r>
              <a:rPr lang="ar-IQ" dirty="0" err="1" smtClean="0">
                <a:ea typeface="Majalla UI"/>
              </a:rPr>
              <a:t>بها</a:t>
            </a:r>
            <a:r>
              <a:rPr lang="ar-IQ" dirty="0" smtClean="0">
                <a:ea typeface="Majalla UI"/>
              </a:rPr>
              <a:t> في بلده.    </a:t>
            </a:r>
          </a:p>
          <a:p>
            <a:pPr algn="r" rtl="1" eaLnBrk="1" hangingPunct="1">
              <a:buNone/>
            </a:pPr>
            <a:r>
              <a:rPr lang="ar-SA" dirty="0" smtClean="0">
                <a:ea typeface="Majalla UI"/>
              </a:rPr>
              <a:t>5-</a:t>
            </a:r>
            <a:r>
              <a:rPr lang="ar-IQ" dirty="0" smtClean="0">
                <a:ea typeface="Majalla UI"/>
              </a:rPr>
              <a:t>الولاء</a:t>
            </a:r>
            <a:r>
              <a:rPr lang="ar-SA" dirty="0" smtClean="0">
                <a:ea typeface="Majalla UI"/>
              </a:rPr>
              <a:t>: ولاء الدبلوماسي لدولته بينما ولاء الموظف الدولي لمنظمته</a:t>
            </a:r>
            <a:r>
              <a:rPr lang="ar-IQ" dirty="0" smtClean="0">
                <a:ea typeface="Majalla UI"/>
              </a:rPr>
              <a:t>.</a:t>
            </a:r>
            <a:r>
              <a:rPr lang="ar-SA" dirty="0" smtClean="0">
                <a:ea typeface="Majalla UI"/>
              </a:rPr>
              <a:t>  </a:t>
            </a:r>
            <a:r>
              <a:rPr lang="ar-IQ" dirty="0" smtClean="0">
                <a:ea typeface="Majalla UI"/>
              </a:rPr>
              <a:t> </a:t>
            </a:r>
          </a:p>
          <a:p>
            <a:pPr algn="r" rtl="1" eaLnBrk="1" hangingPunct="1">
              <a:buNone/>
            </a:pPr>
            <a:r>
              <a:rPr lang="ar-SA" dirty="0" smtClean="0">
                <a:ea typeface="Majalla UI"/>
              </a:rPr>
              <a:t>6</a:t>
            </a:r>
            <a:r>
              <a:rPr lang="ar-IQ" dirty="0" smtClean="0">
                <a:ea typeface="Majalla UI"/>
              </a:rPr>
              <a:t>- مبدأ المعاملة بالمثل</a:t>
            </a:r>
            <a:r>
              <a:rPr lang="ar-SA" dirty="0" smtClean="0">
                <a:ea typeface="Majalla UI"/>
              </a:rPr>
              <a:t>:</a:t>
            </a:r>
            <a:r>
              <a:rPr lang="ar-IQ" dirty="0" smtClean="0">
                <a:ea typeface="Majalla UI"/>
              </a:rPr>
              <a:t> </a:t>
            </a:r>
            <a:r>
              <a:rPr lang="ar-SA" dirty="0" smtClean="0">
                <a:ea typeface="Majalla UI"/>
              </a:rPr>
              <a:t>العمل الدولي لا يخضع للمعاملة بالمثل  عكس العمل الدبلوماسي</a:t>
            </a:r>
            <a:r>
              <a:rPr lang="ar-IQ" dirty="0" smtClean="0">
                <a:ea typeface="Majalla UI"/>
              </a:rPr>
              <a:t>.</a:t>
            </a:r>
            <a:r>
              <a:rPr lang="ar-SA" dirty="0" smtClean="0">
                <a:ea typeface="Majalla UI"/>
              </a:rPr>
              <a:t> </a:t>
            </a:r>
            <a:endParaRPr lang="ar-IQ" dirty="0" smtClean="0">
              <a:ea typeface="Majalla UI"/>
            </a:endParaRPr>
          </a:p>
          <a:p>
            <a:pPr algn="r" rtl="1" eaLnBrk="1" hangingPunct="1">
              <a:buNone/>
            </a:pPr>
            <a:r>
              <a:rPr lang="ar-IQ" dirty="0" smtClean="0">
                <a:ea typeface="Majalla UI"/>
              </a:rPr>
              <a:t>        </a:t>
            </a:r>
          </a:p>
        </p:txBody>
      </p:sp>
      <p:sp>
        <p:nvSpPr>
          <p:cNvPr id="74754" name="Date Placeholder 3"/>
          <p:cNvSpPr>
            <a:spLocks noGrp="1"/>
          </p:cNvSpPr>
          <p:nvPr>
            <p:ph type="dt" sz="quarter" idx="10"/>
          </p:nvPr>
        </p:nvSpPr>
        <p:spPr/>
        <p:txBody>
          <a:bodyPr/>
          <a:lstStyle/>
          <a:p>
            <a:pPr>
              <a:defRPr/>
            </a:pPr>
            <a:fld id="{A8B5DBBB-305B-4DCB-9B7D-A366CBB18202}" type="datetime1">
              <a:rPr lang="en-US"/>
              <a:pPr>
                <a:defRPr/>
              </a:pPr>
              <a:t>9/8/2022</a:t>
            </a:fld>
            <a:endParaRPr lang="en-US"/>
          </a:p>
        </p:txBody>
      </p:sp>
      <p:sp>
        <p:nvSpPr>
          <p:cNvPr id="7475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016D6F9-CA76-46DF-86D8-60FF99CA190E}" type="slidenum">
              <a:rPr lang="ar-SA" sz="1200">
                <a:solidFill>
                  <a:schemeClr val="tx2">
                    <a:shade val="90000"/>
                  </a:schemeClr>
                </a:solidFill>
                <a:latin typeface="Arial" charset="0"/>
                <a:cs typeface="Arial" charset="0"/>
              </a:rPr>
              <a:pPr algn="r">
                <a:defRPr/>
              </a:pPr>
              <a:t>73</a:t>
            </a:fld>
            <a:endParaRPr lang="en-US" sz="1200">
              <a:solidFill>
                <a:schemeClr val="tx2">
                  <a:shade val="90000"/>
                </a:schemeClr>
              </a:solidFill>
              <a:latin typeface="Arial" charset="0"/>
              <a:cs typeface="Arial" charset="0"/>
            </a:endParaRPr>
          </a:p>
        </p:txBody>
      </p:sp>
      <p:sp>
        <p:nvSpPr>
          <p:cNvPr id="7885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CEE6961-9723-410B-A47B-6A72B321375A}" type="slidenum">
              <a:rPr lang="ar-SA"/>
              <a:pPr>
                <a:defRPr/>
              </a:pPr>
              <a:t>74</a:t>
            </a:fld>
            <a:endParaRPr lang="en-US"/>
          </a:p>
        </p:txBody>
      </p:sp>
      <p:sp>
        <p:nvSpPr>
          <p:cNvPr id="79874" name="Rectangle 2"/>
          <p:cNvSpPr>
            <a:spLocks noGrp="1" noChangeArrowheads="1"/>
          </p:cNvSpPr>
          <p:nvPr>
            <p:ph type="title"/>
          </p:nvPr>
        </p:nvSpPr>
        <p:spPr>
          <a:xfrm>
            <a:off x="468313" y="642918"/>
            <a:ext cx="8075612" cy="912813"/>
          </a:xfrm>
        </p:spPr>
        <p:txBody>
          <a:bodyPr/>
          <a:lstStyle/>
          <a:p>
            <a:pPr algn="ctr" rtl="1" eaLnBrk="1" hangingPunct="1"/>
            <a:r>
              <a:rPr lang="ar-SA" sz="3200" dirty="0" smtClean="0"/>
              <a:t>ف /</a:t>
            </a:r>
            <a:r>
              <a:rPr lang="ar-SA" sz="3200" dirty="0" err="1" smtClean="0"/>
              <a:t>ال</a:t>
            </a:r>
            <a:r>
              <a:rPr lang="ar-IQ" sz="3200" dirty="0" smtClean="0"/>
              <a:t>سابع</a:t>
            </a:r>
            <a:r>
              <a:rPr lang="ar-SA" sz="3200" dirty="0" smtClean="0"/>
              <a:t>/</a:t>
            </a:r>
            <a:r>
              <a:rPr lang="ar-IQ" sz="3200" dirty="0" smtClean="0"/>
              <a:t>البعثات الدولية</a:t>
            </a:r>
            <a:endParaRPr lang="en-US" sz="3200" dirty="0" smtClean="0"/>
          </a:p>
        </p:txBody>
      </p:sp>
      <p:sp>
        <p:nvSpPr>
          <p:cNvPr id="79875" name="Rectangle 3"/>
          <p:cNvSpPr>
            <a:spLocks noGrp="1" noChangeArrowheads="1"/>
          </p:cNvSpPr>
          <p:nvPr>
            <p:ph idx="1"/>
          </p:nvPr>
        </p:nvSpPr>
        <p:spPr/>
        <p:txBody>
          <a:bodyPr/>
          <a:lstStyle/>
          <a:p>
            <a:pPr algn="r" rtl="1" eaLnBrk="1" hangingPunct="1"/>
            <a:r>
              <a:rPr lang="ar-IQ" dirty="0" smtClean="0">
                <a:ea typeface="Majalla UI"/>
              </a:rPr>
              <a:t>رابعا/ أنواع الممثلين الدوليين</a:t>
            </a:r>
          </a:p>
          <a:p>
            <a:pPr algn="r" rtl="1" eaLnBrk="1" hangingPunct="1"/>
            <a:r>
              <a:rPr lang="ar-IQ" dirty="0" smtClean="0">
                <a:ea typeface="Majalla UI"/>
              </a:rPr>
              <a:t>الممثلون الدوليون نوعان :</a:t>
            </a:r>
          </a:p>
          <a:p>
            <a:pPr algn="r" rtl="1" eaLnBrk="1" hangingPunct="1">
              <a:buNone/>
            </a:pPr>
            <a:r>
              <a:rPr lang="ar-IQ" dirty="0" smtClean="0">
                <a:ea typeface="Majalla UI"/>
              </a:rPr>
              <a:t>   1-الممثلون الدائمون:وهم ممثلو الدول الأعضاء العامل</a:t>
            </a:r>
            <a:r>
              <a:rPr lang="ar-SA" dirty="0" smtClean="0">
                <a:ea typeface="Majalla UI"/>
              </a:rPr>
              <a:t>ون لدى </a:t>
            </a:r>
            <a:r>
              <a:rPr lang="ar-SA" dirty="0" err="1" smtClean="0">
                <a:ea typeface="Majalla UI"/>
              </a:rPr>
              <a:t>ا</a:t>
            </a:r>
            <a:r>
              <a:rPr lang="ar-IQ" dirty="0" smtClean="0">
                <a:ea typeface="Majalla UI"/>
              </a:rPr>
              <a:t>لمنظمات الدولية وفي مقراتها لدى الدول المضيفة لها بصفة دائمة </a:t>
            </a:r>
            <a:r>
              <a:rPr lang="ar-SA" dirty="0" smtClean="0">
                <a:ea typeface="Majalla UI"/>
              </a:rPr>
              <a:t>،</a:t>
            </a:r>
            <a:r>
              <a:rPr lang="ar-IQ" dirty="0" smtClean="0">
                <a:ea typeface="Majalla UI"/>
              </a:rPr>
              <a:t>عادة لهم صفات </a:t>
            </a:r>
            <a:r>
              <a:rPr lang="ar-SA" dirty="0" smtClean="0">
                <a:ea typeface="Majalla UI"/>
              </a:rPr>
              <a:t>وحقوق </a:t>
            </a:r>
            <a:r>
              <a:rPr lang="ar-IQ" dirty="0" smtClean="0">
                <a:ea typeface="Majalla UI"/>
              </a:rPr>
              <a:t>دبلوماسية. </a:t>
            </a:r>
          </a:p>
          <a:p>
            <a:pPr algn="r" rtl="1" eaLnBrk="1" hangingPunct="1">
              <a:buNone/>
            </a:pPr>
            <a:r>
              <a:rPr lang="ar-IQ" dirty="0" smtClean="0">
                <a:ea typeface="Majalla UI"/>
              </a:rPr>
              <a:t>   2- الممثلون غير الدائم</a:t>
            </a:r>
            <a:r>
              <a:rPr lang="ar-SA" dirty="0" smtClean="0">
                <a:ea typeface="Majalla UI"/>
              </a:rPr>
              <a:t>و</a:t>
            </a:r>
            <a:r>
              <a:rPr lang="ar-IQ" dirty="0" smtClean="0">
                <a:ea typeface="Majalla UI"/>
              </a:rPr>
              <a:t>ن هم </a:t>
            </a:r>
            <a:r>
              <a:rPr lang="ar-IQ" dirty="0" err="1" smtClean="0">
                <a:ea typeface="Majalla UI"/>
              </a:rPr>
              <a:t>الا</a:t>
            </a:r>
            <a:r>
              <a:rPr lang="ar-SA" dirty="0" err="1" smtClean="0">
                <a:ea typeface="Majalla UI"/>
              </a:rPr>
              <a:t>شخاص</a:t>
            </a:r>
            <a:r>
              <a:rPr lang="ar-SA" dirty="0" smtClean="0">
                <a:ea typeface="Majalla UI"/>
              </a:rPr>
              <a:t> </a:t>
            </a:r>
            <a:r>
              <a:rPr lang="ar-IQ" dirty="0" smtClean="0">
                <a:ea typeface="Majalla UI"/>
              </a:rPr>
              <a:t>الذين تبعثهم حكوماتهم بصورة مؤقتة لحضور اجتماعات الهيئات الرئيسة أو الفرعية للمنظمات أو</a:t>
            </a:r>
            <a:r>
              <a:rPr lang="ar-SA" dirty="0" smtClean="0">
                <a:ea typeface="Majalla UI"/>
              </a:rPr>
              <a:t> </a:t>
            </a:r>
            <a:r>
              <a:rPr lang="ar-IQ" dirty="0" smtClean="0">
                <a:ea typeface="Majalla UI"/>
              </a:rPr>
              <a:t>مؤتمرات</a:t>
            </a:r>
            <a:r>
              <a:rPr lang="ar-SA" dirty="0" smtClean="0">
                <a:ea typeface="Majalla UI"/>
              </a:rPr>
              <a:t>ها ، يتمتعون بحصانات اقل</a:t>
            </a:r>
            <a:r>
              <a:rPr lang="ar-IQ" dirty="0" smtClean="0">
                <a:ea typeface="Majalla UI"/>
              </a:rPr>
              <a:t>.</a:t>
            </a:r>
            <a:r>
              <a:rPr lang="ar-SA" dirty="0" smtClean="0">
                <a:ea typeface="Majalla UI"/>
              </a:rPr>
              <a:t> </a:t>
            </a:r>
            <a:r>
              <a:rPr lang="ar-IQ" dirty="0" smtClean="0">
                <a:ea typeface="Majalla UI"/>
              </a:rPr>
              <a:t> </a:t>
            </a:r>
          </a:p>
        </p:txBody>
      </p:sp>
      <p:sp>
        <p:nvSpPr>
          <p:cNvPr id="75778" name="Date Placeholder 3"/>
          <p:cNvSpPr>
            <a:spLocks noGrp="1"/>
          </p:cNvSpPr>
          <p:nvPr>
            <p:ph type="dt" sz="quarter" idx="10"/>
          </p:nvPr>
        </p:nvSpPr>
        <p:spPr/>
        <p:txBody>
          <a:bodyPr/>
          <a:lstStyle/>
          <a:p>
            <a:pPr>
              <a:defRPr/>
            </a:pPr>
            <a:fld id="{EDDE1D19-1BF9-417D-8E31-E50DF1FE12A4}" type="datetime1">
              <a:rPr lang="en-US"/>
              <a:pPr>
                <a:defRPr/>
              </a:pPr>
              <a:t>9/8/2022</a:t>
            </a:fld>
            <a:endParaRPr lang="en-US"/>
          </a:p>
        </p:txBody>
      </p:sp>
      <p:sp>
        <p:nvSpPr>
          <p:cNvPr id="7577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ABE3003-48E6-4504-88B7-4E42EB80C2E7}" type="slidenum">
              <a:rPr lang="ar-SA" sz="1200">
                <a:solidFill>
                  <a:schemeClr val="tx2">
                    <a:shade val="90000"/>
                  </a:schemeClr>
                </a:solidFill>
                <a:latin typeface="Arial" charset="0"/>
                <a:cs typeface="Arial" charset="0"/>
              </a:rPr>
              <a:pPr algn="r">
                <a:defRPr/>
              </a:pPr>
              <a:t>74</a:t>
            </a:fld>
            <a:endParaRPr lang="en-US" sz="1200">
              <a:solidFill>
                <a:schemeClr val="tx2">
                  <a:shade val="90000"/>
                </a:schemeClr>
              </a:solidFill>
              <a:latin typeface="Arial" charset="0"/>
              <a:cs typeface="Arial" charset="0"/>
            </a:endParaRPr>
          </a:p>
        </p:txBody>
      </p:sp>
      <p:sp>
        <p:nvSpPr>
          <p:cNvPr id="7987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12719D1-18B3-4A38-B4C4-4FD12A5582B8}" type="slidenum">
              <a:rPr lang="ar-SA"/>
              <a:pPr>
                <a:defRPr/>
              </a:pPr>
              <a:t>75</a:t>
            </a:fld>
            <a:endParaRPr lang="en-US"/>
          </a:p>
        </p:txBody>
      </p:sp>
      <p:sp>
        <p:nvSpPr>
          <p:cNvPr id="80898" name="Rectangle 2"/>
          <p:cNvSpPr>
            <a:spLocks noGrp="1" noChangeArrowheads="1"/>
          </p:cNvSpPr>
          <p:nvPr>
            <p:ph type="title"/>
          </p:nvPr>
        </p:nvSpPr>
        <p:spPr>
          <a:xfrm>
            <a:off x="468313" y="301609"/>
            <a:ext cx="8075612" cy="912813"/>
          </a:xfrm>
        </p:spPr>
        <p:txBody>
          <a:bodyPr/>
          <a:lstStyle/>
          <a:p>
            <a:pPr algn="ctr" rtl="1" eaLnBrk="1" hangingPunct="1"/>
            <a:r>
              <a:rPr lang="ar-SA" sz="3200" dirty="0" smtClean="0"/>
              <a:t>ف /الثامن/</a:t>
            </a:r>
            <a:r>
              <a:rPr lang="ar-IQ" sz="3200" dirty="0" smtClean="0"/>
              <a:t>البعثات الخاصة </a:t>
            </a:r>
            <a:endParaRPr lang="en-US" sz="3200" dirty="0" smtClean="0"/>
          </a:p>
        </p:txBody>
      </p:sp>
      <p:sp>
        <p:nvSpPr>
          <p:cNvPr id="80899" name="Rectangle 3"/>
          <p:cNvSpPr>
            <a:spLocks noGrp="1" noChangeArrowheads="1"/>
          </p:cNvSpPr>
          <p:nvPr>
            <p:ph idx="1"/>
          </p:nvPr>
        </p:nvSpPr>
        <p:spPr/>
        <p:txBody>
          <a:bodyPr/>
          <a:lstStyle/>
          <a:p>
            <a:pPr algn="r" rtl="1" eaLnBrk="1" hangingPunct="1">
              <a:lnSpc>
                <a:spcPct val="90000"/>
              </a:lnSpc>
            </a:pPr>
            <a:r>
              <a:rPr lang="ar-IQ" sz="2800" dirty="0" smtClean="0">
                <a:ea typeface="Majalla UI"/>
              </a:rPr>
              <a:t>أولا/ بداية ظهور البعثة الخاصة </a:t>
            </a:r>
          </a:p>
          <a:p>
            <a:pPr algn="r" rtl="1" eaLnBrk="1" hangingPunct="1">
              <a:lnSpc>
                <a:spcPct val="90000"/>
              </a:lnSpc>
            </a:pPr>
            <a:r>
              <a:rPr lang="ar-IQ" sz="2800" dirty="0" smtClean="0">
                <a:ea typeface="Majalla UI"/>
              </a:rPr>
              <a:t>عمل البعثات الخاصة قديم ، سبق ظهور البعثات الدبلوماسية.</a:t>
            </a:r>
          </a:p>
          <a:p>
            <a:pPr algn="r" rtl="1" eaLnBrk="1" hangingPunct="1">
              <a:lnSpc>
                <a:spcPct val="90000"/>
              </a:lnSpc>
            </a:pPr>
            <a:r>
              <a:rPr lang="ar-IQ" sz="2800" dirty="0" smtClean="0">
                <a:ea typeface="Majalla UI"/>
              </a:rPr>
              <a:t>البعثة الخاصة تمثل الشكل البدائي للبعثة الدبلوماسية .</a:t>
            </a:r>
          </a:p>
          <a:p>
            <a:pPr algn="r" rtl="1" eaLnBrk="1" hangingPunct="1">
              <a:lnSpc>
                <a:spcPct val="90000"/>
              </a:lnSpc>
            </a:pPr>
            <a:r>
              <a:rPr lang="ar-IQ" sz="2800" dirty="0" smtClean="0">
                <a:ea typeface="Majalla UI"/>
              </a:rPr>
              <a:t>بعد ظهور البعثة الدبلوماسية انحصر نشاطها والاهتمام </a:t>
            </a:r>
            <a:r>
              <a:rPr lang="ar-IQ" sz="2800" dirty="0" err="1" smtClean="0">
                <a:ea typeface="Majalla UI"/>
              </a:rPr>
              <a:t>بها</a:t>
            </a:r>
            <a:r>
              <a:rPr lang="ar-IQ" sz="2800" dirty="0" smtClean="0">
                <a:ea typeface="Majalla UI"/>
              </a:rPr>
              <a:t>.</a:t>
            </a:r>
          </a:p>
          <a:p>
            <a:pPr algn="r" rtl="1" eaLnBrk="1" hangingPunct="1">
              <a:lnSpc>
                <a:spcPct val="90000"/>
              </a:lnSpc>
            </a:pPr>
            <a:r>
              <a:rPr lang="ar-IQ" sz="2800" dirty="0" smtClean="0">
                <a:ea typeface="Majalla UI"/>
              </a:rPr>
              <a:t>في الوقت الحاضر ازداد الاهتمام بالبعثة الخاصة في إدارة الشؤون والمصالح الرسمية بين الدول زاد معه عدد البعثات الخاصة بين الدول. </a:t>
            </a:r>
          </a:p>
          <a:p>
            <a:pPr algn="r" rtl="1" eaLnBrk="1" hangingPunct="1">
              <a:lnSpc>
                <a:spcPct val="90000"/>
              </a:lnSpc>
            </a:pPr>
            <a:r>
              <a:rPr lang="ar-IQ" sz="2800" dirty="0" smtClean="0">
                <a:ea typeface="Majalla UI"/>
              </a:rPr>
              <a:t>أدى زيادة عدد البعثات الخاصة إلى تنظيمها  وتطوير قانون دولي متعلق </a:t>
            </a:r>
            <a:r>
              <a:rPr lang="ar-IQ" sz="2800" dirty="0" err="1" smtClean="0">
                <a:ea typeface="Majalla UI"/>
              </a:rPr>
              <a:t>بها</a:t>
            </a:r>
            <a:r>
              <a:rPr lang="ar-IQ" sz="2800" dirty="0" smtClean="0">
                <a:ea typeface="Majalla UI"/>
              </a:rPr>
              <a:t> هو المعروف باتفاقية البعثات الخاصة التي أصدرتها الأمم المتحدة عام 1969      </a:t>
            </a:r>
          </a:p>
        </p:txBody>
      </p:sp>
      <p:sp>
        <p:nvSpPr>
          <p:cNvPr id="76802" name="Date Placeholder 3"/>
          <p:cNvSpPr>
            <a:spLocks noGrp="1"/>
          </p:cNvSpPr>
          <p:nvPr>
            <p:ph type="dt" sz="quarter" idx="10"/>
          </p:nvPr>
        </p:nvSpPr>
        <p:spPr/>
        <p:txBody>
          <a:bodyPr/>
          <a:lstStyle/>
          <a:p>
            <a:pPr>
              <a:defRPr/>
            </a:pPr>
            <a:fld id="{157E556F-6215-4820-B3F6-E2216E864181}" type="datetime1">
              <a:rPr lang="en-US"/>
              <a:pPr>
                <a:defRPr/>
              </a:pPr>
              <a:t>9/8/2022</a:t>
            </a:fld>
            <a:endParaRPr lang="en-US"/>
          </a:p>
        </p:txBody>
      </p:sp>
      <p:sp>
        <p:nvSpPr>
          <p:cNvPr id="7680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3003EA2C-DCC4-47A4-8715-318DB5BA9F3A}" type="slidenum">
              <a:rPr lang="ar-SA" sz="1200">
                <a:solidFill>
                  <a:schemeClr val="tx2">
                    <a:shade val="90000"/>
                  </a:schemeClr>
                </a:solidFill>
                <a:latin typeface="Arial" charset="0"/>
                <a:cs typeface="Arial" charset="0"/>
              </a:rPr>
              <a:pPr algn="r">
                <a:defRPr/>
              </a:pPr>
              <a:t>75</a:t>
            </a:fld>
            <a:endParaRPr lang="en-US" sz="1200">
              <a:solidFill>
                <a:schemeClr val="tx2">
                  <a:shade val="90000"/>
                </a:schemeClr>
              </a:solidFill>
              <a:latin typeface="Arial" charset="0"/>
              <a:cs typeface="Arial" charset="0"/>
            </a:endParaRPr>
          </a:p>
        </p:txBody>
      </p:sp>
      <p:sp>
        <p:nvSpPr>
          <p:cNvPr id="8090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9A647A5-7229-4A51-B855-4950EB2914C4}" type="slidenum">
              <a:rPr lang="ar-SA"/>
              <a:pPr>
                <a:defRPr/>
              </a:pPr>
              <a:t>76</a:t>
            </a:fld>
            <a:endParaRPr lang="en-US"/>
          </a:p>
        </p:txBody>
      </p:sp>
      <p:sp>
        <p:nvSpPr>
          <p:cNvPr id="81922" name="Rectangle 2"/>
          <p:cNvSpPr>
            <a:spLocks noGrp="1" noChangeArrowheads="1"/>
          </p:cNvSpPr>
          <p:nvPr>
            <p:ph type="title"/>
          </p:nvPr>
        </p:nvSpPr>
        <p:spPr>
          <a:xfrm>
            <a:off x="468313" y="357166"/>
            <a:ext cx="8075612" cy="912813"/>
          </a:xfrm>
        </p:spPr>
        <p:txBody>
          <a:bodyPr/>
          <a:lstStyle/>
          <a:p>
            <a:pPr algn="ctr" rtl="1" eaLnBrk="1" hangingPunct="1"/>
            <a:r>
              <a:rPr lang="ar-SA" sz="3200" dirty="0" smtClean="0"/>
              <a:t>ف /الثامن/</a:t>
            </a:r>
            <a:r>
              <a:rPr lang="ar-IQ" sz="3200" dirty="0" smtClean="0"/>
              <a:t>البعثات الخاصة </a:t>
            </a:r>
            <a:endParaRPr lang="en-US" sz="3200" dirty="0" smtClean="0">
              <a:cs typeface="Traditional Arabic" pitchFamily="18" charset="-78"/>
            </a:endParaRPr>
          </a:p>
        </p:txBody>
      </p:sp>
      <p:sp>
        <p:nvSpPr>
          <p:cNvPr id="81923" name="Rectangle 3"/>
          <p:cNvSpPr>
            <a:spLocks noGrp="1" noChangeArrowheads="1"/>
          </p:cNvSpPr>
          <p:nvPr>
            <p:ph idx="1"/>
          </p:nvPr>
        </p:nvSpPr>
        <p:spPr>
          <a:xfrm>
            <a:off x="468313" y="1916113"/>
            <a:ext cx="8229600" cy="4389437"/>
          </a:xfrm>
        </p:spPr>
        <p:txBody>
          <a:bodyPr/>
          <a:lstStyle/>
          <a:p>
            <a:pPr algn="r" rtl="1" eaLnBrk="1" hangingPunct="1"/>
            <a:r>
              <a:rPr lang="ar-IQ" dirty="0" smtClean="0">
                <a:ea typeface="Majalla UI"/>
              </a:rPr>
              <a:t>ثانيا /أسباب الاعتماد على البعثة  الخاصة </a:t>
            </a:r>
          </a:p>
          <a:p>
            <a:pPr algn="r" rtl="1" eaLnBrk="1" hangingPunct="1">
              <a:buNone/>
            </a:pPr>
            <a:r>
              <a:rPr lang="ar-IQ" dirty="0" smtClean="0">
                <a:ea typeface="Majalla UI"/>
              </a:rPr>
              <a:t> 1- التطور التكنولوجي في وسائل المواصلات. </a:t>
            </a:r>
          </a:p>
          <a:p>
            <a:pPr algn="r" rtl="1" eaLnBrk="1" hangingPunct="1">
              <a:buNone/>
            </a:pPr>
            <a:r>
              <a:rPr lang="ar-IQ" dirty="0" smtClean="0">
                <a:ea typeface="Majalla UI"/>
              </a:rPr>
              <a:t> 2- ازدياد النشاط الكمي للدول في شتى مجالات الحياة واعتمادها المتبادل على بعضها البعض .</a:t>
            </a:r>
          </a:p>
          <a:p>
            <a:pPr algn="r" rtl="1" eaLnBrk="1" hangingPunct="1">
              <a:buNone/>
            </a:pPr>
            <a:r>
              <a:rPr lang="ar-IQ" dirty="0" smtClean="0">
                <a:ea typeface="Majalla UI"/>
              </a:rPr>
              <a:t> 3- تعقد المشاكل والمصالح النوعية نتيجة للثورة التكنولوجية أفرزت تعقيدات في المشاكل الدولية والتي يقتضي للاستعانة في حلها بالخبراء والفنيين المتخصصين  فظهرت فكرة البعثات الخاصة لمعالجة مثل هذه المشاكل. </a:t>
            </a:r>
          </a:p>
        </p:txBody>
      </p:sp>
      <p:sp>
        <p:nvSpPr>
          <p:cNvPr id="77826" name="Date Placeholder 3"/>
          <p:cNvSpPr>
            <a:spLocks noGrp="1"/>
          </p:cNvSpPr>
          <p:nvPr>
            <p:ph type="dt" sz="quarter" idx="10"/>
          </p:nvPr>
        </p:nvSpPr>
        <p:spPr/>
        <p:txBody>
          <a:bodyPr/>
          <a:lstStyle/>
          <a:p>
            <a:pPr>
              <a:defRPr/>
            </a:pPr>
            <a:fld id="{B98C2BB9-D4C4-404E-A9CF-B0BCBE0142C5}" type="datetime1">
              <a:rPr lang="en-US"/>
              <a:pPr>
                <a:defRPr/>
              </a:pPr>
              <a:t>9/8/2022</a:t>
            </a:fld>
            <a:endParaRPr lang="en-US"/>
          </a:p>
        </p:txBody>
      </p:sp>
      <p:sp>
        <p:nvSpPr>
          <p:cNvPr id="7782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3D258F9C-B457-431E-BAE0-0B77AC0B91FD}" type="slidenum">
              <a:rPr lang="ar-SA" sz="1200">
                <a:solidFill>
                  <a:schemeClr val="tx2">
                    <a:shade val="90000"/>
                  </a:schemeClr>
                </a:solidFill>
                <a:latin typeface="Arial" charset="0"/>
                <a:cs typeface="Arial" charset="0"/>
              </a:rPr>
              <a:pPr algn="r">
                <a:defRPr/>
              </a:pPr>
              <a:t>76</a:t>
            </a:fld>
            <a:endParaRPr lang="en-US" sz="1200">
              <a:solidFill>
                <a:schemeClr val="tx2">
                  <a:shade val="90000"/>
                </a:schemeClr>
              </a:solidFill>
              <a:latin typeface="Arial" charset="0"/>
              <a:cs typeface="Arial" charset="0"/>
            </a:endParaRPr>
          </a:p>
        </p:txBody>
      </p:sp>
      <p:sp>
        <p:nvSpPr>
          <p:cNvPr id="8192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E1572260-49CB-4D80-81DC-E51E6F5DBA68}" type="slidenum">
              <a:rPr lang="ar-SA"/>
              <a:pPr>
                <a:defRPr/>
              </a:pPr>
              <a:t>77</a:t>
            </a:fld>
            <a:endParaRPr lang="en-US"/>
          </a:p>
        </p:txBody>
      </p:sp>
      <p:sp>
        <p:nvSpPr>
          <p:cNvPr id="82946" name="Rectangle 2"/>
          <p:cNvSpPr>
            <a:spLocks noGrp="1" noChangeArrowheads="1"/>
          </p:cNvSpPr>
          <p:nvPr>
            <p:ph type="title"/>
          </p:nvPr>
        </p:nvSpPr>
        <p:spPr>
          <a:xfrm>
            <a:off x="468313" y="260350"/>
            <a:ext cx="8075612" cy="912813"/>
          </a:xfrm>
        </p:spPr>
        <p:txBody>
          <a:bodyPr/>
          <a:lstStyle/>
          <a:p>
            <a:pPr algn="ctr" rtl="1" eaLnBrk="1" hangingPunct="1"/>
            <a:r>
              <a:rPr lang="ar-SA" sz="3200" dirty="0" smtClean="0"/>
              <a:t>ف / الثامن/</a:t>
            </a:r>
            <a:r>
              <a:rPr lang="ar-IQ" sz="3200" dirty="0" smtClean="0"/>
              <a:t>البعثات الخاصة </a:t>
            </a:r>
            <a:endParaRPr lang="en-US" sz="3200" dirty="0" smtClean="0">
              <a:cs typeface="Traditional Arabic" pitchFamily="18" charset="-78"/>
            </a:endParaRPr>
          </a:p>
        </p:txBody>
      </p:sp>
      <p:sp>
        <p:nvSpPr>
          <p:cNvPr id="82947" name="Rectangle 3"/>
          <p:cNvSpPr>
            <a:spLocks noGrp="1" noChangeArrowheads="1"/>
          </p:cNvSpPr>
          <p:nvPr>
            <p:ph idx="1"/>
          </p:nvPr>
        </p:nvSpPr>
        <p:spPr/>
        <p:txBody>
          <a:bodyPr/>
          <a:lstStyle/>
          <a:p>
            <a:pPr algn="r" rtl="1" eaLnBrk="1" hangingPunct="1"/>
            <a:r>
              <a:rPr lang="ar-IQ" sz="2400" dirty="0" smtClean="0">
                <a:ea typeface="Majalla UI"/>
              </a:rPr>
              <a:t>ثالثا  /الصفات المميزة للبعثات الخاصة </a:t>
            </a:r>
            <a:endParaRPr lang="en-US" sz="2400" dirty="0" smtClean="0"/>
          </a:p>
          <a:p>
            <a:pPr algn="r" rtl="1" eaLnBrk="1" hangingPunct="1">
              <a:buNone/>
            </a:pPr>
            <a:r>
              <a:rPr lang="ar-IQ" sz="2400" dirty="0" smtClean="0">
                <a:ea typeface="Majalla UI"/>
              </a:rPr>
              <a:t>1-ضرورة </a:t>
            </a:r>
            <a:r>
              <a:rPr lang="ar-SA" sz="2400" dirty="0" smtClean="0">
                <a:ea typeface="Majalla UI"/>
              </a:rPr>
              <a:t>ت</a:t>
            </a:r>
            <a:r>
              <a:rPr lang="ar-IQ" sz="2400" dirty="0" smtClean="0">
                <a:ea typeface="Majalla UI"/>
              </a:rPr>
              <a:t>وفر الصفة التمثيلية في البعثة الخاصة وان تضم البعثة على الأقل شخصا واحدا يمثل الدولة المرسلة في البعثة. </a:t>
            </a:r>
          </a:p>
          <a:p>
            <a:pPr algn="r" rtl="1" eaLnBrk="1" hangingPunct="1">
              <a:buNone/>
            </a:pPr>
            <a:r>
              <a:rPr lang="ar-IQ" sz="2400" dirty="0" smtClean="0">
                <a:ea typeface="Majalla UI"/>
              </a:rPr>
              <a:t>2- للبعثة الخاصة صفة مؤقتة طال أم قصر أمدها ومدة إقامتها في الدولة المستقبلة. </a:t>
            </a:r>
          </a:p>
          <a:p>
            <a:pPr algn="r" rtl="1" eaLnBrk="1" hangingPunct="1">
              <a:buNone/>
            </a:pPr>
            <a:r>
              <a:rPr lang="ar-IQ" sz="2400" dirty="0" smtClean="0">
                <a:ea typeface="Majalla UI"/>
              </a:rPr>
              <a:t>3- للبعثة الخاصة وظائف محددة ومتفق عليها مسبقا بين الدولتين. </a:t>
            </a:r>
          </a:p>
          <a:p>
            <a:pPr algn="r" rtl="1" eaLnBrk="1" hangingPunct="1">
              <a:buNone/>
            </a:pPr>
            <a:r>
              <a:rPr lang="ar-IQ" sz="2400" dirty="0" smtClean="0">
                <a:ea typeface="Majalla UI"/>
              </a:rPr>
              <a:t>4- الاعتراف بين الدولتين ليس شرطا مسبقا لقبول البعثة الخاصة. </a:t>
            </a:r>
          </a:p>
        </p:txBody>
      </p:sp>
      <p:sp>
        <p:nvSpPr>
          <p:cNvPr id="78850" name="Date Placeholder 3"/>
          <p:cNvSpPr>
            <a:spLocks noGrp="1"/>
          </p:cNvSpPr>
          <p:nvPr>
            <p:ph type="dt" sz="quarter" idx="10"/>
          </p:nvPr>
        </p:nvSpPr>
        <p:spPr/>
        <p:txBody>
          <a:bodyPr/>
          <a:lstStyle/>
          <a:p>
            <a:pPr>
              <a:defRPr/>
            </a:pPr>
            <a:fld id="{57383133-FA1A-401C-BD22-231FE1FEA806}" type="datetime1">
              <a:rPr lang="en-US"/>
              <a:pPr>
                <a:defRPr/>
              </a:pPr>
              <a:t>9/8/2022</a:t>
            </a:fld>
            <a:endParaRPr lang="en-US"/>
          </a:p>
        </p:txBody>
      </p:sp>
      <p:sp>
        <p:nvSpPr>
          <p:cNvPr id="7885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909A040-2E2E-4AC0-912F-56B1C0C1620C}" type="slidenum">
              <a:rPr lang="ar-SA" sz="1200">
                <a:solidFill>
                  <a:schemeClr val="tx2">
                    <a:shade val="90000"/>
                  </a:schemeClr>
                </a:solidFill>
                <a:latin typeface="Arial" charset="0"/>
                <a:cs typeface="Arial" charset="0"/>
              </a:rPr>
              <a:pPr algn="r">
                <a:defRPr/>
              </a:pPr>
              <a:t>77</a:t>
            </a:fld>
            <a:endParaRPr lang="en-US" sz="1200">
              <a:solidFill>
                <a:schemeClr val="tx2">
                  <a:shade val="90000"/>
                </a:schemeClr>
              </a:solidFill>
              <a:latin typeface="Arial" charset="0"/>
              <a:cs typeface="Arial" charset="0"/>
            </a:endParaRPr>
          </a:p>
        </p:txBody>
      </p:sp>
      <p:sp>
        <p:nvSpPr>
          <p:cNvPr id="8295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E735164-E737-443F-A6C8-8A63FD46F835}" type="slidenum">
              <a:rPr lang="ar-SA"/>
              <a:pPr>
                <a:defRPr/>
              </a:pPr>
              <a:t>78</a:t>
            </a:fld>
            <a:endParaRPr lang="en-US"/>
          </a:p>
        </p:txBody>
      </p:sp>
      <p:sp>
        <p:nvSpPr>
          <p:cNvPr id="83970" name="Rectangle 2"/>
          <p:cNvSpPr>
            <a:spLocks noGrp="1" noChangeArrowheads="1"/>
          </p:cNvSpPr>
          <p:nvPr>
            <p:ph type="title"/>
          </p:nvPr>
        </p:nvSpPr>
        <p:spPr>
          <a:xfrm>
            <a:off x="468313" y="260350"/>
            <a:ext cx="8075612" cy="912813"/>
          </a:xfrm>
        </p:spPr>
        <p:txBody>
          <a:bodyPr/>
          <a:lstStyle/>
          <a:p>
            <a:pPr algn="ctr" rtl="1" eaLnBrk="1" hangingPunct="1"/>
            <a:r>
              <a:rPr lang="ar-SA" sz="3200" dirty="0" smtClean="0"/>
              <a:t>ف / الثامن/</a:t>
            </a:r>
            <a:r>
              <a:rPr lang="ar-IQ" sz="3200" dirty="0" smtClean="0"/>
              <a:t>البعثات الخاصة </a:t>
            </a:r>
            <a:endParaRPr lang="en-US" sz="3200" dirty="0" smtClean="0">
              <a:cs typeface="Traditional Arabic" pitchFamily="18" charset="-78"/>
            </a:endParaRPr>
          </a:p>
        </p:txBody>
      </p:sp>
      <p:sp>
        <p:nvSpPr>
          <p:cNvPr id="83971" name="Rectangle 3"/>
          <p:cNvSpPr>
            <a:spLocks noGrp="1" noChangeArrowheads="1"/>
          </p:cNvSpPr>
          <p:nvPr>
            <p:ph idx="1"/>
          </p:nvPr>
        </p:nvSpPr>
        <p:spPr>
          <a:xfrm>
            <a:off x="468313" y="1700213"/>
            <a:ext cx="8229600" cy="4389437"/>
          </a:xfrm>
        </p:spPr>
        <p:txBody>
          <a:bodyPr/>
          <a:lstStyle/>
          <a:p>
            <a:pPr algn="r" rtl="1" eaLnBrk="1" hangingPunct="1">
              <a:lnSpc>
                <a:spcPct val="80000"/>
              </a:lnSpc>
            </a:pPr>
            <a:r>
              <a:rPr lang="ar-IQ" sz="2800" dirty="0" smtClean="0">
                <a:ea typeface="Majalla UI"/>
              </a:rPr>
              <a:t>رابعا/شروط إرسال البعثة الخاصة </a:t>
            </a:r>
          </a:p>
          <a:p>
            <a:pPr algn="r" rtl="1" eaLnBrk="1" hangingPunct="1">
              <a:lnSpc>
                <a:spcPct val="80000"/>
              </a:lnSpc>
            </a:pPr>
            <a:r>
              <a:rPr lang="ar-IQ" sz="2800" dirty="0" smtClean="0">
                <a:ea typeface="Majalla UI"/>
              </a:rPr>
              <a:t>يراعى في هذه الشروط ما يأتي :</a:t>
            </a:r>
          </a:p>
          <a:p>
            <a:pPr algn="r" rtl="1" eaLnBrk="1" hangingPunct="1">
              <a:lnSpc>
                <a:spcPct val="80000"/>
              </a:lnSpc>
              <a:buNone/>
            </a:pPr>
            <a:r>
              <a:rPr lang="ar-IQ" sz="2800" dirty="0" smtClean="0">
                <a:ea typeface="Majalla UI"/>
              </a:rPr>
              <a:t>1- حرية الدولة المرسلة في تعيين عدد أعضائها وكيفية تكوينها وأسماء ومراكز أعضائها.  </a:t>
            </a:r>
          </a:p>
          <a:p>
            <a:pPr algn="r" rtl="1" eaLnBrk="1" hangingPunct="1">
              <a:lnSpc>
                <a:spcPct val="80000"/>
              </a:lnSpc>
              <a:buNone/>
            </a:pPr>
            <a:r>
              <a:rPr lang="ar-IQ" sz="2800" dirty="0" smtClean="0">
                <a:ea typeface="Majalla UI"/>
              </a:rPr>
              <a:t>2- موافقة الدولة </a:t>
            </a:r>
            <a:r>
              <a:rPr lang="ar-IQ" sz="2800" dirty="0" err="1" smtClean="0">
                <a:ea typeface="Majalla UI"/>
              </a:rPr>
              <a:t>ال</a:t>
            </a:r>
            <a:r>
              <a:rPr lang="ar-SA" sz="2800" dirty="0" smtClean="0">
                <a:ea typeface="Majalla UI"/>
              </a:rPr>
              <a:t>م</a:t>
            </a:r>
            <a:r>
              <a:rPr lang="ar-IQ" sz="2800" dirty="0" smtClean="0">
                <a:ea typeface="Majalla UI"/>
              </a:rPr>
              <a:t>ستقبله التي تتم بالطرق الدبلوماسية  المعتادة.  </a:t>
            </a:r>
          </a:p>
          <a:p>
            <a:pPr algn="r" rtl="1" eaLnBrk="1" hangingPunct="1">
              <a:lnSpc>
                <a:spcPct val="80000"/>
              </a:lnSpc>
              <a:buNone/>
            </a:pPr>
            <a:r>
              <a:rPr lang="ar-IQ" sz="2800" dirty="0" smtClean="0">
                <a:ea typeface="Majalla UI"/>
              </a:rPr>
              <a:t>3- للدولة المستقبلة تبعا لظروفها الداخلية الحق في امتناع استقبال البعثة الخاصة إن ر</a:t>
            </a:r>
            <a:r>
              <a:rPr lang="ar-SA" sz="2800" dirty="0" smtClean="0">
                <a:ea typeface="Majalla UI"/>
              </a:rPr>
              <a:t>أ</a:t>
            </a:r>
            <a:r>
              <a:rPr lang="ar-IQ" sz="2800" dirty="0" smtClean="0">
                <a:ea typeface="Majalla UI"/>
              </a:rPr>
              <a:t>ت إن عددها غير معقول أو لا يتناسب مع حاجات البعثة أو رفض إي عضو دون إبداء الأسباب. </a:t>
            </a:r>
          </a:p>
          <a:p>
            <a:pPr algn="r" rtl="1" eaLnBrk="1" hangingPunct="1">
              <a:lnSpc>
                <a:spcPct val="80000"/>
              </a:lnSpc>
              <a:buNone/>
            </a:pPr>
            <a:r>
              <a:rPr lang="ar-IQ" sz="2800" dirty="0" smtClean="0">
                <a:ea typeface="Majalla UI"/>
              </a:rPr>
              <a:t>4- أعضاء البعثة من حيث المبدأ هم من حاملي جنسية الدولة المرسلة واستثناءا يجوز بموافقة الدولة المستقبلة إن يكونوا من مزدوجي الجنسية.   </a:t>
            </a:r>
          </a:p>
        </p:txBody>
      </p:sp>
      <p:sp>
        <p:nvSpPr>
          <p:cNvPr id="79874" name="Date Placeholder 3"/>
          <p:cNvSpPr>
            <a:spLocks noGrp="1"/>
          </p:cNvSpPr>
          <p:nvPr>
            <p:ph type="dt" sz="quarter" idx="10"/>
          </p:nvPr>
        </p:nvSpPr>
        <p:spPr/>
        <p:txBody>
          <a:bodyPr/>
          <a:lstStyle/>
          <a:p>
            <a:pPr>
              <a:defRPr/>
            </a:pPr>
            <a:fld id="{31908F44-8D22-494D-8DDF-D2BF274BAA02}" type="datetime1">
              <a:rPr lang="en-US"/>
              <a:pPr>
                <a:defRPr/>
              </a:pPr>
              <a:t>9/8/2022</a:t>
            </a:fld>
            <a:endParaRPr lang="en-US"/>
          </a:p>
        </p:txBody>
      </p:sp>
      <p:sp>
        <p:nvSpPr>
          <p:cNvPr id="7987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3E31F08-AC8D-477C-90D9-D81A6E8E7C97}" type="slidenum">
              <a:rPr lang="ar-SA" sz="1200">
                <a:solidFill>
                  <a:schemeClr val="tx2">
                    <a:shade val="90000"/>
                  </a:schemeClr>
                </a:solidFill>
                <a:latin typeface="Arial" charset="0"/>
                <a:cs typeface="Arial" charset="0"/>
              </a:rPr>
              <a:pPr algn="r">
                <a:defRPr/>
              </a:pPr>
              <a:t>78</a:t>
            </a:fld>
            <a:endParaRPr lang="en-US" sz="1200">
              <a:solidFill>
                <a:schemeClr val="tx2">
                  <a:shade val="90000"/>
                </a:schemeClr>
              </a:solidFill>
              <a:latin typeface="Arial" charset="0"/>
              <a:cs typeface="Arial" charset="0"/>
            </a:endParaRPr>
          </a:p>
        </p:txBody>
      </p:sp>
      <p:sp>
        <p:nvSpPr>
          <p:cNvPr id="8397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E6C29EE-4661-4C7B-8780-15EDFF38D929}" type="slidenum">
              <a:rPr lang="ar-SA"/>
              <a:pPr>
                <a:defRPr/>
              </a:pPr>
              <a:t>79</a:t>
            </a:fld>
            <a:endParaRPr lang="en-US"/>
          </a:p>
        </p:txBody>
      </p:sp>
      <p:sp>
        <p:nvSpPr>
          <p:cNvPr id="84994" name="Rectangle 2"/>
          <p:cNvSpPr>
            <a:spLocks noGrp="1" noChangeArrowheads="1"/>
          </p:cNvSpPr>
          <p:nvPr>
            <p:ph type="title"/>
          </p:nvPr>
        </p:nvSpPr>
        <p:spPr>
          <a:xfrm>
            <a:off x="468313" y="301610"/>
            <a:ext cx="8075612" cy="912812"/>
          </a:xfrm>
        </p:spPr>
        <p:txBody>
          <a:bodyPr/>
          <a:lstStyle/>
          <a:p>
            <a:pPr algn="ctr" rtl="1" eaLnBrk="1" hangingPunct="1"/>
            <a:r>
              <a:rPr lang="ar-SA" sz="3200" dirty="0" smtClean="0"/>
              <a:t>ف / الثامن/</a:t>
            </a:r>
            <a:r>
              <a:rPr lang="ar-IQ" sz="3200" dirty="0" smtClean="0"/>
              <a:t>البعثات الخاصة </a:t>
            </a:r>
            <a:endParaRPr lang="en-US" sz="3200" dirty="0" smtClean="0">
              <a:cs typeface="Traditional Arabic" pitchFamily="18" charset="-78"/>
            </a:endParaRPr>
          </a:p>
        </p:txBody>
      </p:sp>
      <p:sp>
        <p:nvSpPr>
          <p:cNvPr id="84995" name="Rectangle 3"/>
          <p:cNvSpPr>
            <a:spLocks noGrp="1" noChangeArrowheads="1"/>
          </p:cNvSpPr>
          <p:nvPr>
            <p:ph idx="1"/>
          </p:nvPr>
        </p:nvSpPr>
        <p:spPr>
          <a:xfrm>
            <a:off x="457200" y="1517672"/>
            <a:ext cx="8229600" cy="4983162"/>
          </a:xfrm>
        </p:spPr>
        <p:txBody>
          <a:bodyPr/>
          <a:lstStyle/>
          <a:p>
            <a:pPr algn="r" rtl="1" eaLnBrk="1" hangingPunct="1">
              <a:lnSpc>
                <a:spcPct val="90000"/>
              </a:lnSpc>
            </a:pPr>
            <a:r>
              <a:rPr lang="ar-IQ" sz="2400" dirty="0" smtClean="0">
                <a:ea typeface="Majalla UI"/>
              </a:rPr>
              <a:t>رابعا/شروط إرسال البعثة الخاصة </a:t>
            </a:r>
          </a:p>
          <a:p>
            <a:pPr algn="r" rtl="1" eaLnBrk="1" hangingPunct="1">
              <a:lnSpc>
                <a:spcPct val="90000"/>
              </a:lnSpc>
              <a:buNone/>
            </a:pPr>
            <a:r>
              <a:rPr lang="ar-IQ" sz="2400" dirty="0" smtClean="0">
                <a:ea typeface="Majalla UI"/>
              </a:rPr>
              <a:t>5- يجب إخطار وزارة خارجية الدولة المستقبلة أو أية جهة أخرى تم الاتفاق عليها بتكوين البعثة وبأية تغييرات لاحقة تطرأ عليها أو بموعد وصولها ومغادرتها أو بتعيين رئيس  البعثة أو الممثل الذي تختاره الدولة المرسلة للتحدث باسمها إن لم يكن للبعثة رئيس. </a:t>
            </a:r>
          </a:p>
          <a:p>
            <a:pPr algn="r" rtl="1" eaLnBrk="1" hangingPunct="1">
              <a:lnSpc>
                <a:spcPct val="90000"/>
              </a:lnSpc>
              <a:buNone/>
            </a:pPr>
            <a:r>
              <a:rPr lang="ar-IQ" sz="2400" dirty="0" smtClean="0">
                <a:ea typeface="Majalla UI"/>
              </a:rPr>
              <a:t>6- يجوز للدولة المس</a:t>
            </a:r>
            <a:r>
              <a:rPr lang="ar-SA" sz="2400" dirty="0" smtClean="0">
                <a:ea typeface="Majalla UI"/>
              </a:rPr>
              <a:t>ت</a:t>
            </a:r>
            <a:r>
              <a:rPr lang="ar-IQ" sz="2400" dirty="0" smtClean="0">
                <a:ea typeface="Majalla UI"/>
              </a:rPr>
              <a:t>قبلة إن تعلن في إي وقت كان إن عضوا من أعضاء البعثة هو شخص غير مرغوب فيه أو غير مقبول قبل </a:t>
            </a:r>
            <a:r>
              <a:rPr lang="ar-IQ" sz="2400" dirty="0" err="1" smtClean="0">
                <a:ea typeface="Majalla UI"/>
              </a:rPr>
              <a:t>او</a:t>
            </a:r>
            <a:r>
              <a:rPr lang="ar-IQ" sz="2400" dirty="0" smtClean="0">
                <a:ea typeface="Majalla UI"/>
              </a:rPr>
              <a:t> بعد وصوله دون إبداء الأسباب . </a:t>
            </a:r>
          </a:p>
          <a:p>
            <a:pPr algn="r" rtl="1" eaLnBrk="1" hangingPunct="1">
              <a:lnSpc>
                <a:spcPct val="90000"/>
              </a:lnSpc>
              <a:buNone/>
            </a:pPr>
            <a:r>
              <a:rPr lang="ar-IQ" sz="2400" dirty="0" smtClean="0">
                <a:ea typeface="Majalla UI"/>
              </a:rPr>
              <a:t>7- يجوز للدولة إرسال البعثة الخاصة نفسها إلى دولتين أو أكثر مع إخطار كل دولة على حدة  بتكوين البعثة وموعد وصولها. </a:t>
            </a:r>
          </a:p>
        </p:txBody>
      </p:sp>
      <p:sp>
        <p:nvSpPr>
          <p:cNvPr id="80898" name="Date Placeholder 3"/>
          <p:cNvSpPr>
            <a:spLocks noGrp="1"/>
          </p:cNvSpPr>
          <p:nvPr>
            <p:ph type="dt" sz="quarter" idx="10"/>
          </p:nvPr>
        </p:nvSpPr>
        <p:spPr/>
        <p:txBody>
          <a:bodyPr/>
          <a:lstStyle/>
          <a:p>
            <a:pPr>
              <a:defRPr/>
            </a:pPr>
            <a:fld id="{13A7C223-B000-4518-ABE4-11CAB4885DCA}" type="datetime1">
              <a:rPr lang="en-US"/>
              <a:pPr>
                <a:defRPr/>
              </a:pPr>
              <a:t>9/8/2022</a:t>
            </a:fld>
            <a:endParaRPr lang="en-US"/>
          </a:p>
        </p:txBody>
      </p:sp>
      <p:sp>
        <p:nvSpPr>
          <p:cNvPr id="8089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4DC3E94-1887-4B97-8AC8-51CE2B698674}" type="slidenum">
              <a:rPr lang="ar-SA" sz="1200">
                <a:solidFill>
                  <a:schemeClr val="tx2">
                    <a:shade val="90000"/>
                  </a:schemeClr>
                </a:solidFill>
                <a:latin typeface="Arial" charset="0"/>
                <a:cs typeface="Arial" charset="0"/>
              </a:rPr>
              <a:pPr algn="r">
                <a:defRPr/>
              </a:pPr>
              <a:t>79</a:t>
            </a:fld>
            <a:endParaRPr lang="en-US" sz="1200">
              <a:solidFill>
                <a:schemeClr val="tx2">
                  <a:shade val="90000"/>
                </a:schemeClr>
              </a:solidFill>
              <a:latin typeface="Arial" charset="0"/>
              <a:cs typeface="Arial" charset="0"/>
            </a:endParaRPr>
          </a:p>
        </p:txBody>
      </p:sp>
      <p:sp>
        <p:nvSpPr>
          <p:cNvPr id="8499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86B7F168-7CB8-4173-827F-91282408AEE1}" type="slidenum">
              <a:rPr lang="ar-SA"/>
              <a:pPr>
                <a:defRPr/>
              </a:pPr>
              <a:t>8</a:t>
            </a:fld>
            <a:endParaRPr lang="en-US"/>
          </a:p>
        </p:txBody>
      </p:sp>
      <p:sp>
        <p:nvSpPr>
          <p:cNvPr id="12290" name="Rectangle 2"/>
          <p:cNvSpPr>
            <a:spLocks noGrp="1" noChangeArrowheads="1"/>
          </p:cNvSpPr>
          <p:nvPr>
            <p:ph type="title"/>
          </p:nvPr>
        </p:nvSpPr>
        <p:spPr>
          <a:xfrm>
            <a:off x="714375" y="231760"/>
            <a:ext cx="8229600" cy="1125538"/>
          </a:xfrm>
        </p:spPr>
        <p:txBody>
          <a:bodyPr/>
          <a:lstStyle/>
          <a:p>
            <a:pPr algn="ctr" rtl="1" eaLnBrk="1" hangingPunct="1"/>
            <a:r>
              <a:rPr lang="ar-IQ" dirty="0" smtClean="0"/>
              <a:t>مفردات المادة</a:t>
            </a:r>
            <a:endParaRPr lang="en-US" dirty="0" smtClean="0"/>
          </a:p>
        </p:txBody>
      </p:sp>
      <p:sp>
        <p:nvSpPr>
          <p:cNvPr id="12291" name="Rectangle 3"/>
          <p:cNvSpPr>
            <a:spLocks noGrp="1" noChangeArrowheads="1"/>
          </p:cNvSpPr>
          <p:nvPr>
            <p:ph idx="1"/>
          </p:nvPr>
        </p:nvSpPr>
        <p:spPr>
          <a:xfrm>
            <a:off x="468313" y="1316059"/>
            <a:ext cx="8207375" cy="5184775"/>
          </a:xfrm>
        </p:spPr>
        <p:txBody>
          <a:bodyPr/>
          <a:lstStyle/>
          <a:p>
            <a:pPr algn="ctr" rtl="1" eaLnBrk="1" hangingPunct="1"/>
            <a:r>
              <a:rPr lang="ar-IQ" b="1" u="sng" dirty="0" smtClean="0">
                <a:ea typeface="Majalla UI"/>
              </a:rPr>
              <a:t>الأسبوع التاسع  </a:t>
            </a:r>
          </a:p>
          <a:p>
            <a:pPr algn="r" rtl="1" eaLnBrk="1" hangingPunct="1">
              <a:buFont typeface="Wingdings" pitchFamily="2" charset="2"/>
              <a:buChar char="ü"/>
            </a:pPr>
            <a:r>
              <a:rPr lang="ar-IQ" sz="2800" dirty="0" smtClean="0">
                <a:ea typeface="Majalla UI"/>
              </a:rPr>
              <a:t>البعثات الدولية: </a:t>
            </a:r>
          </a:p>
          <a:p>
            <a:pPr algn="r" rtl="1" eaLnBrk="1" hangingPunct="1">
              <a:buNone/>
            </a:pPr>
            <a:r>
              <a:rPr lang="ar-IQ" sz="2800" dirty="0" smtClean="0">
                <a:ea typeface="Majalla UI"/>
              </a:rPr>
              <a:t>1-بداية ظهور البعثة الدولية.</a:t>
            </a:r>
          </a:p>
          <a:p>
            <a:pPr algn="r" rtl="1" eaLnBrk="1" hangingPunct="1">
              <a:buNone/>
            </a:pPr>
            <a:r>
              <a:rPr lang="ar-IQ" sz="2800" dirty="0" smtClean="0">
                <a:ea typeface="Majalla UI"/>
              </a:rPr>
              <a:t>2- الفرق بين البعثة الدولية والبعثة الدبلوماسية(الفرق بين الموظف الدولي والمبعوث الدبلوماسي ). </a:t>
            </a:r>
          </a:p>
          <a:p>
            <a:pPr algn="r" rtl="1" eaLnBrk="1" hangingPunct="1">
              <a:buNone/>
            </a:pPr>
            <a:r>
              <a:rPr lang="ar-IQ" sz="2800" dirty="0" smtClean="0">
                <a:ea typeface="Majalla UI"/>
              </a:rPr>
              <a:t>3- أنواع الممثلين الدوليين. </a:t>
            </a:r>
          </a:p>
          <a:p>
            <a:pPr algn="r" rtl="1" eaLnBrk="1" hangingPunct="1">
              <a:buFont typeface="Wingdings" pitchFamily="2" charset="2"/>
              <a:buChar char="v"/>
            </a:pPr>
            <a:r>
              <a:rPr lang="ar-IQ" sz="2800" dirty="0" smtClean="0">
                <a:ea typeface="Majalla UI"/>
              </a:rPr>
              <a:t>(أسئلة الامتحان الشفوي )</a:t>
            </a:r>
          </a:p>
          <a:p>
            <a:pPr algn="r" rtl="1" eaLnBrk="1" hangingPunct="1">
              <a:buFont typeface="Courier New" pitchFamily="49" charset="0"/>
              <a:buChar char="o"/>
            </a:pPr>
            <a:r>
              <a:rPr lang="ar-IQ" sz="2800" dirty="0" smtClean="0">
                <a:ea typeface="Majalla UI"/>
              </a:rPr>
              <a:t>ما هي درجات رؤساء البعثات الدبلوماسية؟ </a:t>
            </a:r>
          </a:p>
          <a:p>
            <a:pPr algn="r" rtl="1" eaLnBrk="1" hangingPunct="1">
              <a:buFont typeface="Courier New" pitchFamily="49" charset="0"/>
              <a:buChar char="o"/>
            </a:pPr>
            <a:r>
              <a:rPr lang="ar-IQ" sz="2800" dirty="0" smtClean="0">
                <a:ea typeface="Majalla UI"/>
              </a:rPr>
              <a:t>من هو الملحق الدبلوماسي ؟ </a:t>
            </a:r>
          </a:p>
          <a:p>
            <a:pPr algn="r" rtl="1" eaLnBrk="1" hangingPunct="1">
              <a:buFont typeface="Courier New" pitchFamily="49" charset="0"/>
              <a:buChar char="o"/>
            </a:pPr>
            <a:r>
              <a:rPr lang="ar-IQ" sz="2800" dirty="0" smtClean="0">
                <a:ea typeface="Majalla UI"/>
              </a:rPr>
              <a:t>ما هي  أصناف الملحقين العاملين في البعثة ؟</a:t>
            </a:r>
          </a:p>
          <a:p>
            <a:pPr eaLnBrk="1" hangingPunct="1"/>
            <a:endParaRPr lang="ar-IQ" sz="2800" dirty="0" smtClean="0">
              <a:ea typeface="Majalla UI"/>
            </a:endParaRPr>
          </a:p>
        </p:txBody>
      </p:sp>
      <p:sp>
        <p:nvSpPr>
          <p:cNvPr id="9218" name="Date Placeholder 3"/>
          <p:cNvSpPr>
            <a:spLocks noGrp="1"/>
          </p:cNvSpPr>
          <p:nvPr>
            <p:ph type="dt" sz="quarter" idx="10"/>
          </p:nvPr>
        </p:nvSpPr>
        <p:spPr/>
        <p:txBody>
          <a:bodyPr/>
          <a:lstStyle/>
          <a:p>
            <a:pPr>
              <a:defRPr/>
            </a:pPr>
            <a:fld id="{A6E281D4-A709-4F6A-94C0-2AFD0944AD37}" type="datetime1">
              <a:rPr lang="en-US"/>
              <a:pPr>
                <a:defRPr/>
              </a:pPr>
              <a:t>9/8/2022</a:t>
            </a:fld>
            <a:endParaRPr lang="en-US"/>
          </a:p>
        </p:txBody>
      </p:sp>
      <p:sp>
        <p:nvSpPr>
          <p:cNvPr id="921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22B22EE-57B8-4430-A041-0B8A12D545FD}" type="slidenum">
              <a:rPr lang="ar-SA" sz="1200">
                <a:solidFill>
                  <a:schemeClr val="tx2">
                    <a:shade val="90000"/>
                  </a:schemeClr>
                </a:solidFill>
                <a:latin typeface="Arial" charset="0"/>
                <a:cs typeface="Arial" charset="0"/>
              </a:rPr>
              <a:pPr algn="r">
                <a:defRPr/>
              </a:pPr>
              <a:t>8</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B55DB36E-0B41-45B6-81DB-2CB74D464547}" type="slidenum">
              <a:rPr lang="ar-SA"/>
              <a:pPr>
                <a:defRPr/>
              </a:pPr>
              <a:t>80</a:t>
            </a:fld>
            <a:endParaRPr lang="en-US"/>
          </a:p>
        </p:txBody>
      </p:sp>
      <p:sp>
        <p:nvSpPr>
          <p:cNvPr id="86018" name="Rectangle 2"/>
          <p:cNvSpPr>
            <a:spLocks noGrp="1" noChangeArrowheads="1"/>
          </p:cNvSpPr>
          <p:nvPr>
            <p:ph type="title"/>
          </p:nvPr>
        </p:nvSpPr>
        <p:spPr>
          <a:xfrm>
            <a:off x="468313" y="373047"/>
            <a:ext cx="8075612" cy="912813"/>
          </a:xfrm>
        </p:spPr>
        <p:txBody>
          <a:bodyPr/>
          <a:lstStyle/>
          <a:p>
            <a:pPr algn="ctr" rtl="1" eaLnBrk="1" hangingPunct="1"/>
            <a:r>
              <a:rPr lang="ar-SA" sz="3200" dirty="0" smtClean="0"/>
              <a:t>ف / الثامن/</a:t>
            </a:r>
            <a:r>
              <a:rPr lang="ar-IQ" sz="3200" dirty="0" smtClean="0"/>
              <a:t>البعثات الخاصة </a:t>
            </a:r>
            <a:endParaRPr lang="en-US" sz="3200" dirty="0" smtClean="0">
              <a:cs typeface="Traditional Arabic" pitchFamily="18" charset="-78"/>
            </a:endParaRPr>
          </a:p>
        </p:txBody>
      </p:sp>
      <p:sp>
        <p:nvSpPr>
          <p:cNvPr id="86019" name="Rectangle 3"/>
          <p:cNvSpPr>
            <a:spLocks noGrp="1" noChangeArrowheads="1"/>
          </p:cNvSpPr>
          <p:nvPr>
            <p:ph idx="1"/>
          </p:nvPr>
        </p:nvSpPr>
        <p:spPr/>
        <p:txBody>
          <a:bodyPr/>
          <a:lstStyle/>
          <a:p>
            <a:pPr algn="r" rtl="1" eaLnBrk="1" hangingPunct="1"/>
            <a:r>
              <a:rPr lang="ar-IQ" dirty="0" smtClean="0">
                <a:ea typeface="Majalla UI"/>
              </a:rPr>
              <a:t>رابعا  /شروط إرسال البعثة الخاصة </a:t>
            </a:r>
          </a:p>
          <a:p>
            <a:pPr algn="r" rtl="1" eaLnBrk="1" hangingPunct="1">
              <a:lnSpc>
                <a:spcPct val="90000"/>
              </a:lnSpc>
              <a:buNone/>
            </a:pPr>
            <a:r>
              <a:rPr lang="ar-IQ" sz="2400" dirty="0" smtClean="0">
                <a:ea typeface="Majalla UI"/>
              </a:rPr>
              <a:t>8- يجوز لدولتين أو أكثر إرسال نفس البعثة </a:t>
            </a:r>
            <a:r>
              <a:rPr lang="ar-SA" sz="2400" dirty="0" smtClean="0">
                <a:ea typeface="Majalla UI"/>
              </a:rPr>
              <a:t>إلى دولة أخرى بصورة مشتركة  ،كما يجوز لكل منها منفردة إرسال </a:t>
            </a:r>
            <a:r>
              <a:rPr lang="ar-IQ" sz="2400" dirty="0" smtClean="0">
                <a:ea typeface="Majalla UI"/>
              </a:rPr>
              <a:t>بعث</a:t>
            </a:r>
            <a:r>
              <a:rPr lang="ar-SA" sz="2400" dirty="0" smtClean="0">
                <a:ea typeface="Majalla UI"/>
              </a:rPr>
              <a:t>ة </a:t>
            </a:r>
            <a:r>
              <a:rPr lang="ar-IQ" sz="2400" dirty="0" smtClean="0">
                <a:ea typeface="Majalla UI"/>
              </a:rPr>
              <a:t>خاصة تمثل</a:t>
            </a:r>
            <a:r>
              <a:rPr lang="ar-SA" sz="2400" dirty="0" smtClean="0">
                <a:ea typeface="Majalla UI"/>
              </a:rPr>
              <a:t>ها إلى نفس الدولة وفي نفس الوقت </a:t>
            </a:r>
            <a:r>
              <a:rPr lang="ar-IQ" sz="2400" dirty="0" smtClean="0">
                <a:ea typeface="Majalla UI"/>
              </a:rPr>
              <a:t> لأداء مهمة أو بحث قضية</a:t>
            </a:r>
            <a:r>
              <a:rPr lang="ar-SA" sz="2400" dirty="0" smtClean="0">
                <a:ea typeface="Majalla UI"/>
              </a:rPr>
              <a:t> مشتركة تخص تلك الدول ، بعد الحصول على موافقة الدولة المستقبلة .</a:t>
            </a:r>
            <a:r>
              <a:rPr lang="ar-IQ" sz="2400" dirty="0" smtClean="0">
                <a:ea typeface="Majalla UI"/>
              </a:rPr>
              <a:t> </a:t>
            </a:r>
          </a:p>
          <a:p>
            <a:pPr algn="r" rtl="1" eaLnBrk="1" hangingPunct="1">
              <a:buNone/>
            </a:pPr>
            <a:r>
              <a:rPr lang="ar-SA" dirty="0" smtClean="0">
                <a:ea typeface="Majalla UI"/>
              </a:rPr>
              <a:t>9-</a:t>
            </a:r>
            <a:r>
              <a:rPr lang="ar-IQ" dirty="0" smtClean="0">
                <a:ea typeface="Majalla UI"/>
              </a:rPr>
              <a:t>  يجوز استخدام إقليم دولة ثالثة لعقد اجتماع</a:t>
            </a:r>
            <a:r>
              <a:rPr lang="ar-SA" dirty="0" smtClean="0">
                <a:ea typeface="Majalla UI"/>
              </a:rPr>
              <a:t> </a:t>
            </a:r>
            <a:r>
              <a:rPr lang="ar-IQ" dirty="0" smtClean="0">
                <a:ea typeface="Majalla UI"/>
              </a:rPr>
              <a:t>بعثات خاصة تمثل دولتين أو أكثر دون مشاركة الدولة </a:t>
            </a:r>
            <a:r>
              <a:rPr lang="ar-IQ" dirty="0" err="1" smtClean="0">
                <a:ea typeface="Majalla UI"/>
              </a:rPr>
              <a:t>ال</a:t>
            </a:r>
            <a:r>
              <a:rPr lang="ar-SA" dirty="0" smtClean="0">
                <a:ea typeface="Majalla UI"/>
              </a:rPr>
              <a:t>مضيفة </a:t>
            </a:r>
            <a:r>
              <a:rPr lang="ar-IQ" dirty="0" smtClean="0">
                <a:ea typeface="Majalla UI"/>
              </a:rPr>
              <a:t>في الاجتماع بعد حصول موافقتها ولهذه الدولة الحق في وضع شروط   لهذا الاستقبال </a:t>
            </a:r>
            <a:r>
              <a:rPr lang="ar-SA" dirty="0" smtClean="0">
                <a:ea typeface="Majalla UI"/>
              </a:rPr>
              <a:t>تلتزم </a:t>
            </a:r>
            <a:r>
              <a:rPr lang="ar-SA" dirty="0" err="1" smtClean="0">
                <a:ea typeface="Majalla UI"/>
              </a:rPr>
              <a:t>بها</a:t>
            </a:r>
            <a:r>
              <a:rPr lang="ar-SA" dirty="0" smtClean="0">
                <a:ea typeface="Majalla UI"/>
              </a:rPr>
              <a:t> الدول المرسلة </a:t>
            </a:r>
            <a:r>
              <a:rPr lang="ar-IQ" dirty="0" smtClean="0">
                <a:ea typeface="Majalla UI"/>
              </a:rPr>
              <a:t>. </a:t>
            </a:r>
          </a:p>
        </p:txBody>
      </p:sp>
      <p:sp>
        <p:nvSpPr>
          <p:cNvPr id="81922" name="Date Placeholder 3"/>
          <p:cNvSpPr>
            <a:spLocks noGrp="1"/>
          </p:cNvSpPr>
          <p:nvPr>
            <p:ph type="dt" sz="quarter" idx="10"/>
          </p:nvPr>
        </p:nvSpPr>
        <p:spPr/>
        <p:txBody>
          <a:bodyPr/>
          <a:lstStyle/>
          <a:p>
            <a:pPr>
              <a:defRPr/>
            </a:pPr>
            <a:fld id="{18A53D7E-6D22-43EF-A5F8-840549DB3CE3}" type="datetime1">
              <a:rPr lang="en-US"/>
              <a:pPr>
                <a:defRPr/>
              </a:pPr>
              <a:t>9/8/2022</a:t>
            </a:fld>
            <a:endParaRPr lang="en-US"/>
          </a:p>
        </p:txBody>
      </p:sp>
      <p:sp>
        <p:nvSpPr>
          <p:cNvPr id="8192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85C4D75-AB70-42CB-A4AC-4096D467E593}" type="slidenum">
              <a:rPr lang="ar-SA" sz="1200">
                <a:solidFill>
                  <a:schemeClr val="tx2">
                    <a:shade val="90000"/>
                  </a:schemeClr>
                </a:solidFill>
                <a:latin typeface="Arial" charset="0"/>
                <a:cs typeface="Arial" charset="0"/>
              </a:rPr>
              <a:pPr algn="r">
                <a:defRPr/>
              </a:pPr>
              <a:t>80</a:t>
            </a:fld>
            <a:endParaRPr lang="en-US" sz="1200">
              <a:solidFill>
                <a:schemeClr val="tx2">
                  <a:shade val="90000"/>
                </a:schemeClr>
              </a:solidFill>
              <a:latin typeface="Arial" charset="0"/>
              <a:cs typeface="Arial" charset="0"/>
            </a:endParaRPr>
          </a:p>
        </p:txBody>
      </p:sp>
      <p:sp>
        <p:nvSpPr>
          <p:cNvPr id="8602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72A688D-D4BF-4446-9ECA-4EDE07026CBA}" type="slidenum">
              <a:rPr lang="ar-SA"/>
              <a:pPr>
                <a:defRPr/>
              </a:pPr>
              <a:t>81</a:t>
            </a:fld>
            <a:endParaRPr lang="en-US"/>
          </a:p>
        </p:txBody>
      </p:sp>
      <p:sp>
        <p:nvSpPr>
          <p:cNvPr id="87042" name="Rectangle 2"/>
          <p:cNvSpPr>
            <a:spLocks noGrp="1" noChangeArrowheads="1"/>
          </p:cNvSpPr>
          <p:nvPr>
            <p:ph type="title"/>
          </p:nvPr>
        </p:nvSpPr>
        <p:spPr>
          <a:xfrm>
            <a:off x="468313" y="260350"/>
            <a:ext cx="8075612" cy="912813"/>
          </a:xfrm>
        </p:spPr>
        <p:txBody>
          <a:bodyPr/>
          <a:lstStyle/>
          <a:p>
            <a:pPr algn="ctr" rtl="1" eaLnBrk="1" hangingPunct="1"/>
            <a:r>
              <a:rPr lang="ar-SA" sz="3200" dirty="0" smtClean="0"/>
              <a:t>ف / الثامن/</a:t>
            </a:r>
            <a:r>
              <a:rPr lang="ar-IQ" sz="3200" dirty="0" smtClean="0"/>
              <a:t>البعثات الخاصة </a:t>
            </a:r>
            <a:endParaRPr lang="en-US" sz="3200" dirty="0" smtClean="0">
              <a:cs typeface="Traditional Arabic" pitchFamily="18" charset="-78"/>
            </a:endParaRPr>
          </a:p>
        </p:txBody>
      </p:sp>
      <p:sp>
        <p:nvSpPr>
          <p:cNvPr id="87043" name="Rectangle 3"/>
          <p:cNvSpPr>
            <a:spLocks noGrp="1" noChangeArrowheads="1"/>
          </p:cNvSpPr>
          <p:nvPr>
            <p:ph idx="1"/>
          </p:nvPr>
        </p:nvSpPr>
        <p:spPr/>
        <p:txBody>
          <a:bodyPr/>
          <a:lstStyle/>
          <a:p>
            <a:pPr algn="r" rtl="1" eaLnBrk="1" hangingPunct="1">
              <a:lnSpc>
                <a:spcPct val="80000"/>
              </a:lnSpc>
            </a:pPr>
            <a:r>
              <a:rPr lang="ar-IQ" sz="2400" dirty="0" smtClean="0">
                <a:latin typeface="Arial" pitchFamily="34" charset="0"/>
                <a:ea typeface="Majalla UI"/>
                <a:cs typeface="Arial" pitchFamily="34" charset="0"/>
              </a:rPr>
              <a:t>خامسا/الأسبقية بين البعثات الخاصة </a:t>
            </a:r>
          </a:p>
          <a:p>
            <a:pPr algn="r" rtl="1" eaLnBrk="1" hangingPunct="1">
              <a:lnSpc>
                <a:spcPct val="80000"/>
              </a:lnSpc>
            </a:pPr>
            <a:r>
              <a:rPr lang="ar-IQ" sz="2400" dirty="0" smtClean="0">
                <a:latin typeface="Arial" pitchFamily="34" charset="0"/>
                <a:ea typeface="Majalla UI"/>
                <a:cs typeface="Arial" pitchFamily="34" charset="0"/>
              </a:rPr>
              <a:t>الأسبقية: وفق الحروف الأبجدية أو الاتفاق المشترك .</a:t>
            </a:r>
            <a:endParaRPr lang="en-US" sz="2400" dirty="0" smtClean="0">
              <a:latin typeface="Arial" pitchFamily="34" charset="0"/>
              <a:ea typeface="Majalla UI"/>
              <a:cs typeface="Arial" pitchFamily="34" charset="0"/>
            </a:endParaRPr>
          </a:p>
          <a:p>
            <a:pPr algn="r" rtl="1" eaLnBrk="1" hangingPunct="1">
              <a:lnSpc>
                <a:spcPct val="80000"/>
              </a:lnSpc>
              <a:buNone/>
            </a:pPr>
            <a:r>
              <a:rPr lang="ar-IQ" sz="2400" dirty="0" smtClean="0">
                <a:latin typeface="Arial" pitchFamily="34" charset="0"/>
                <a:ea typeface="Majalla UI"/>
                <a:cs typeface="Arial" pitchFamily="34" charset="0"/>
              </a:rPr>
              <a:t>1- في حالة تواجد بعثتين أو أكثر في دولة معينة تكون الأسبقية بينها عادة على أساس الحروف الأبجدية لأسماء دول</a:t>
            </a:r>
            <a:r>
              <a:rPr lang="ar-SA" sz="2400" dirty="0" smtClean="0">
                <a:latin typeface="Arial" pitchFamily="34" charset="0"/>
                <a:ea typeface="Majalla UI"/>
                <a:cs typeface="Arial" pitchFamily="34" charset="0"/>
              </a:rPr>
              <a:t>ها </a:t>
            </a:r>
            <a:r>
              <a:rPr lang="ar-IQ" sz="2400" dirty="0" smtClean="0">
                <a:latin typeface="Arial" pitchFamily="34" charset="0"/>
                <a:ea typeface="Majalla UI"/>
                <a:cs typeface="Arial" pitchFamily="34" charset="0"/>
              </a:rPr>
              <a:t>.  </a:t>
            </a:r>
          </a:p>
          <a:p>
            <a:pPr algn="r" rtl="1" eaLnBrk="1" hangingPunct="1">
              <a:lnSpc>
                <a:spcPct val="80000"/>
              </a:lnSpc>
              <a:buNone/>
            </a:pPr>
            <a:r>
              <a:rPr lang="ar-IQ" sz="2400" dirty="0" smtClean="0">
                <a:latin typeface="Arial" pitchFamily="34" charset="0"/>
                <a:ea typeface="Majalla UI"/>
                <a:cs typeface="Arial" pitchFamily="34" charset="0"/>
              </a:rPr>
              <a:t>2- عند تواجد أكثر من بعثة خاصة في دولة ثالثة للاشتراك في مراسم الاحتفال والمناسبات الرسمية فتكون الأسبقية فيما بينها على أساس قواعد البروتوكول المتبعة في الدولة المضيفة .</a:t>
            </a:r>
          </a:p>
          <a:p>
            <a:pPr algn="r" rtl="1" eaLnBrk="1" hangingPunct="1">
              <a:lnSpc>
                <a:spcPct val="80000"/>
              </a:lnSpc>
              <a:buNone/>
            </a:pPr>
            <a:r>
              <a:rPr lang="ar-IQ" sz="2400" dirty="0" smtClean="0">
                <a:latin typeface="Arial" pitchFamily="34" charset="0"/>
                <a:ea typeface="Majalla UI"/>
                <a:cs typeface="Arial" pitchFamily="34" charset="0"/>
              </a:rPr>
              <a:t>3- الأسبقية بين أعضاء كل بعثة تقررها البعثة نفسها على إن تحاط علما بذلك  الدولة المستقبلة وباقي البعثات الخاصة المتواجدة في تلك الدولة .</a:t>
            </a:r>
          </a:p>
          <a:p>
            <a:pPr algn="r" rtl="1" eaLnBrk="1" hangingPunct="1">
              <a:lnSpc>
                <a:spcPct val="80000"/>
              </a:lnSpc>
            </a:pPr>
            <a:endParaRPr lang="ar-IQ" sz="2400" dirty="0" smtClean="0">
              <a:latin typeface="Arial" pitchFamily="34" charset="0"/>
              <a:ea typeface="Majalla UI"/>
              <a:cs typeface="Arial" pitchFamily="34" charset="0"/>
            </a:endParaRPr>
          </a:p>
        </p:txBody>
      </p:sp>
      <p:sp>
        <p:nvSpPr>
          <p:cNvPr id="82946" name="Date Placeholder 3"/>
          <p:cNvSpPr>
            <a:spLocks noGrp="1"/>
          </p:cNvSpPr>
          <p:nvPr>
            <p:ph type="dt" sz="quarter" idx="10"/>
          </p:nvPr>
        </p:nvSpPr>
        <p:spPr/>
        <p:txBody>
          <a:bodyPr/>
          <a:lstStyle/>
          <a:p>
            <a:pPr>
              <a:defRPr/>
            </a:pPr>
            <a:fld id="{F96F34EE-6748-46D9-A4D2-4001688922B1}" type="datetime1">
              <a:rPr lang="en-US"/>
              <a:pPr>
                <a:defRPr/>
              </a:pPr>
              <a:t>9/8/2022</a:t>
            </a:fld>
            <a:endParaRPr lang="en-US"/>
          </a:p>
        </p:txBody>
      </p:sp>
      <p:sp>
        <p:nvSpPr>
          <p:cNvPr id="8294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1AD12D2-9D35-4029-9437-25E9A0306BE6}" type="slidenum">
              <a:rPr lang="ar-SA" sz="1200">
                <a:solidFill>
                  <a:schemeClr val="tx2">
                    <a:shade val="90000"/>
                  </a:schemeClr>
                </a:solidFill>
                <a:latin typeface="Arial" charset="0"/>
                <a:cs typeface="Arial" charset="0"/>
              </a:rPr>
              <a:pPr algn="r">
                <a:defRPr/>
              </a:pPr>
              <a:t>81</a:t>
            </a:fld>
            <a:endParaRPr lang="en-US" sz="1200">
              <a:solidFill>
                <a:schemeClr val="tx2">
                  <a:shade val="90000"/>
                </a:schemeClr>
              </a:solidFill>
              <a:latin typeface="Arial" charset="0"/>
              <a:cs typeface="Arial" charset="0"/>
            </a:endParaRPr>
          </a:p>
        </p:txBody>
      </p:sp>
      <p:sp>
        <p:nvSpPr>
          <p:cNvPr id="8704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B680EF1-BDE0-4776-8B07-A158E353C05D}" type="slidenum">
              <a:rPr lang="ar-SA"/>
              <a:pPr>
                <a:defRPr/>
              </a:pPr>
              <a:t>82</a:t>
            </a:fld>
            <a:endParaRPr lang="en-US"/>
          </a:p>
        </p:txBody>
      </p:sp>
      <p:sp>
        <p:nvSpPr>
          <p:cNvPr id="88066" name="Rectangle 2"/>
          <p:cNvSpPr>
            <a:spLocks noGrp="1" noChangeArrowheads="1"/>
          </p:cNvSpPr>
          <p:nvPr>
            <p:ph type="title"/>
          </p:nvPr>
        </p:nvSpPr>
        <p:spPr>
          <a:xfrm>
            <a:off x="468313" y="287338"/>
            <a:ext cx="8075612" cy="912812"/>
          </a:xfrm>
        </p:spPr>
        <p:txBody>
          <a:bodyPr/>
          <a:lstStyle/>
          <a:p>
            <a:pPr algn="ctr" rtl="1" eaLnBrk="1" hangingPunct="1"/>
            <a:r>
              <a:rPr lang="ar-SA" sz="3200" dirty="0" smtClean="0"/>
              <a:t>ف /التاسع/</a:t>
            </a:r>
            <a:r>
              <a:rPr lang="ar-IQ" sz="3200" dirty="0" smtClean="0"/>
              <a:t>العلاقات القنصلية </a:t>
            </a:r>
            <a:endParaRPr lang="en-US" sz="3200" dirty="0" smtClean="0"/>
          </a:p>
        </p:txBody>
      </p:sp>
      <p:sp>
        <p:nvSpPr>
          <p:cNvPr id="88067" name="Rectangle 3"/>
          <p:cNvSpPr>
            <a:spLocks noGrp="1" noChangeArrowheads="1"/>
          </p:cNvSpPr>
          <p:nvPr>
            <p:ph idx="1"/>
          </p:nvPr>
        </p:nvSpPr>
        <p:spPr>
          <a:xfrm>
            <a:off x="395288" y="1412875"/>
            <a:ext cx="8229600" cy="4389438"/>
          </a:xfrm>
        </p:spPr>
        <p:txBody>
          <a:bodyPr/>
          <a:lstStyle/>
          <a:p>
            <a:pPr algn="r" rtl="1" eaLnBrk="1" hangingPunct="1"/>
            <a:r>
              <a:rPr lang="ar-IQ" dirty="0" smtClean="0">
                <a:ea typeface="Majalla UI"/>
              </a:rPr>
              <a:t>أولا  /المقدمة  </a:t>
            </a:r>
          </a:p>
          <a:p>
            <a:pPr algn="r" rtl="1" eaLnBrk="1" hangingPunct="1"/>
            <a:r>
              <a:rPr lang="ar-IQ" dirty="0" smtClean="0">
                <a:ea typeface="Majalla UI"/>
              </a:rPr>
              <a:t> وجود القناصل </a:t>
            </a:r>
            <a:r>
              <a:rPr lang="ar-SA" dirty="0" smtClean="0">
                <a:ea typeface="Majalla UI"/>
              </a:rPr>
              <a:t>يعود إلى عهد اليونان ،و</a:t>
            </a:r>
            <a:r>
              <a:rPr lang="ar-IQ" dirty="0" smtClean="0">
                <a:ea typeface="Majalla UI"/>
              </a:rPr>
              <a:t>يسبق قيام التمثيل الدبلوماسي الدائم بفترة  طويلة .</a:t>
            </a:r>
            <a:endParaRPr lang="ar-SA" dirty="0" smtClean="0">
              <a:ea typeface="Majalla UI"/>
            </a:endParaRPr>
          </a:p>
          <a:p>
            <a:pPr algn="r" rtl="1" eaLnBrk="1" hangingPunct="1"/>
            <a:r>
              <a:rPr lang="ar-SA" dirty="0" smtClean="0">
                <a:ea typeface="Majalla UI"/>
              </a:rPr>
              <a:t>فكرة العمل القنصلي لدى اليونان بدء بنظام </a:t>
            </a:r>
            <a:r>
              <a:rPr lang="ar-IQ" dirty="0" smtClean="0">
                <a:ea typeface="Majalla UI"/>
              </a:rPr>
              <a:t>حماية الأجانب </a:t>
            </a:r>
            <a:r>
              <a:rPr lang="ar-SA" dirty="0" smtClean="0">
                <a:ea typeface="Majalla UI"/>
              </a:rPr>
              <a:t>المتوافدين لديهم لإغراض تجارية</a:t>
            </a:r>
            <a:r>
              <a:rPr lang="ar-IQ" dirty="0" smtClean="0">
                <a:ea typeface="Majalla UI"/>
              </a:rPr>
              <a:t>.</a:t>
            </a:r>
            <a:r>
              <a:rPr lang="ar-SA" dirty="0" smtClean="0">
                <a:ea typeface="Majalla UI"/>
              </a:rPr>
              <a:t> </a:t>
            </a:r>
          </a:p>
          <a:p>
            <a:pPr algn="r" rtl="1" eaLnBrk="1" hangingPunct="1"/>
            <a:r>
              <a:rPr lang="ar-IQ" dirty="0" smtClean="0">
                <a:ea typeface="Majalla UI"/>
              </a:rPr>
              <a:t>كان يقوم بهذا</a:t>
            </a:r>
            <a:r>
              <a:rPr lang="ar-SA" dirty="0" smtClean="0">
                <a:ea typeface="Majalla UI"/>
              </a:rPr>
              <a:t>العمل </a:t>
            </a:r>
            <a:r>
              <a:rPr lang="ar-IQ" dirty="0" smtClean="0">
                <a:ea typeface="Majalla UI"/>
              </a:rPr>
              <a:t>مواطنون يونان عرفوا بالحماة .</a:t>
            </a:r>
          </a:p>
        </p:txBody>
      </p:sp>
      <p:sp>
        <p:nvSpPr>
          <p:cNvPr id="83970" name="Date Placeholder 3"/>
          <p:cNvSpPr>
            <a:spLocks noGrp="1"/>
          </p:cNvSpPr>
          <p:nvPr>
            <p:ph type="dt" sz="quarter" idx="10"/>
          </p:nvPr>
        </p:nvSpPr>
        <p:spPr/>
        <p:txBody>
          <a:bodyPr/>
          <a:lstStyle/>
          <a:p>
            <a:pPr>
              <a:defRPr/>
            </a:pPr>
            <a:fld id="{39F97A16-9817-495D-96DF-D965269F0FA4}" type="datetime1">
              <a:rPr lang="en-US"/>
              <a:pPr>
                <a:defRPr/>
              </a:pPr>
              <a:t>9/8/2022</a:t>
            </a:fld>
            <a:endParaRPr lang="en-US"/>
          </a:p>
        </p:txBody>
      </p:sp>
      <p:sp>
        <p:nvSpPr>
          <p:cNvPr id="8397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6CD60AFF-99FD-443E-8A76-A951B96D8ECA}" type="slidenum">
              <a:rPr lang="ar-SA" sz="1200">
                <a:solidFill>
                  <a:schemeClr val="tx2">
                    <a:shade val="90000"/>
                  </a:schemeClr>
                </a:solidFill>
                <a:latin typeface="Arial" charset="0"/>
                <a:cs typeface="Arial" charset="0"/>
              </a:rPr>
              <a:pPr algn="r">
                <a:defRPr/>
              </a:pPr>
              <a:t>82</a:t>
            </a:fld>
            <a:endParaRPr lang="en-US" sz="1200">
              <a:solidFill>
                <a:schemeClr val="tx2">
                  <a:shade val="90000"/>
                </a:schemeClr>
              </a:solidFill>
              <a:latin typeface="Arial" charset="0"/>
              <a:cs typeface="Arial" charset="0"/>
            </a:endParaRPr>
          </a:p>
        </p:txBody>
      </p:sp>
      <p:sp>
        <p:nvSpPr>
          <p:cNvPr id="8807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C1F4B6E-1966-4B1E-91FD-F398FA5945E3}" type="slidenum">
              <a:rPr lang="ar-SA"/>
              <a:pPr>
                <a:defRPr/>
              </a:pPr>
              <a:t>83</a:t>
            </a:fld>
            <a:endParaRPr lang="en-US"/>
          </a:p>
        </p:txBody>
      </p:sp>
      <p:sp>
        <p:nvSpPr>
          <p:cNvPr id="89090" name="Rectangle 2"/>
          <p:cNvSpPr>
            <a:spLocks noGrp="1" noChangeArrowheads="1"/>
          </p:cNvSpPr>
          <p:nvPr>
            <p:ph type="title"/>
          </p:nvPr>
        </p:nvSpPr>
        <p:spPr>
          <a:xfrm>
            <a:off x="468313" y="642918"/>
            <a:ext cx="8075612" cy="912813"/>
          </a:xfrm>
        </p:spPr>
        <p:txBody>
          <a:bodyPr/>
          <a:lstStyle/>
          <a:p>
            <a:pPr algn="ctr" rtl="1" eaLnBrk="1" hangingPunct="1"/>
            <a:r>
              <a:rPr lang="ar-SA" sz="3200" dirty="0" smtClean="0"/>
              <a:t>ف /التاسع/</a:t>
            </a:r>
            <a:r>
              <a:rPr lang="ar-IQ" sz="3200" dirty="0" smtClean="0"/>
              <a:t>العلاقات القنصلية </a:t>
            </a:r>
            <a:endParaRPr lang="en-US" sz="3200" dirty="0" smtClean="0">
              <a:cs typeface="Traditional Arabic" pitchFamily="18" charset="-78"/>
            </a:endParaRPr>
          </a:p>
        </p:txBody>
      </p:sp>
      <p:sp>
        <p:nvSpPr>
          <p:cNvPr id="89091" name="Rectangle 3"/>
          <p:cNvSpPr>
            <a:spLocks noGrp="1" noChangeArrowheads="1"/>
          </p:cNvSpPr>
          <p:nvPr>
            <p:ph idx="1"/>
          </p:nvPr>
        </p:nvSpPr>
        <p:spPr/>
        <p:txBody>
          <a:bodyPr/>
          <a:lstStyle/>
          <a:p>
            <a:pPr algn="r" rtl="1" eaLnBrk="1" hangingPunct="1"/>
            <a:r>
              <a:rPr lang="ar-IQ" dirty="0" smtClean="0">
                <a:ea typeface="Majalla UI"/>
              </a:rPr>
              <a:t>نظام الحماية هذا نوعان :</a:t>
            </a:r>
          </a:p>
          <a:p>
            <a:pPr algn="r" rtl="1" eaLnBrk="1" hangingPunct="1">
              <a:buNone/>
            </a:pPr>
            <a:r>
              <a:rPr lang="ar-IQ" dirty="0" smtClean="0">
                <a:ea typeface="Majalla UI"/>
              </a:rPr>
              <a:t>1- نظام حماية الإفراد والأجانب </a:t>
            </a:r>
            <a:r>
              <a:rPr lang="ar-SA" dirty="0" smtClean="0">
                <a:ea typeface="Majalla UI"/>
              </a:rPr>
              <a:t>:</a:t>
            </a:r>
            <a:r>
              <a:rPr lang="en-US" dirty="0" smtClean="0"/>
              <a:t> </a:t>
            </a:r>
            <a:r>
              <a:rPr lang="en-US" dirty="0" smtClean="0">
                <a:ea typeface="Majalla UI"/>
              </a:rPr>
              <a:t>(</a:t>
            </a:r>
            <a:r>
              <a:rPr lang="en-US" dirty="0" smtClean="0"/>
              <a:t>prostates)”(protectors) </a:t>
            </a:r>
            <a:r>
              <a:rPr lang="ar-IQ" dirty="0" smtClean="0">
                <a:ea typeface="Majalla UI"/>
              </a:rPr>
              <a:t>اختيار الغرباء لمواطنين يونان يقومون بحمايتهم من القسوة ورعاية شؤونهم .  </a:t>
            </a:r>
          </a:p>
          <a:p>
            <a:pPr algn="r" rtl="1" eaLnBrk="1" hangingPunct="1">
              <a:buNone/>
            </a:pPr>
            <a:r>
              <a:rPr lang="ar-IQ" dirty="0" smtClean="0">
                <a:ea typeface="Majalla UI"/>
              </a:rPr>
              <a:t>2- نظام حماية مصالح الدول </a:t>
            </a:r>
            <a:r>
              <a:rPr lang="ar-SA" dirty="0" smtClean="0">
                <a:ea typeface="Majalla UI"/>
              </a:rPr>
              <a:t>الأجنبية </a:t>
            </a:r>
            <a:r>
              <a:rPr lang="ar-IQ" dirty="0" smtClean="0">
                <a:ea typeface="Majalla UI"/>
              </a:rPr>
              <a:t>ورعاياها </a:t>
            </a:r>
            <a:r>
              <a:rPr lang="ar-SA" dirty="0" smtClean="0">
                <a:ea typeface="Majalla UI"/>
              </a:rPr>
              <a:t>عن طريق مؤسسة  تدعى  </a:t>
            </a:r>
            <a:r>
              <a:rPr lang="en-US" dirty="0" err="1" smtClean="0"/>
              <a:t>proxeni</a:t>
            </a:r>
            <a:r>
              <a:rPr lang="ar-SA" dirty="0" smtClean="0">
                <a:cs typeface="Arial" pitchFamily="34" charset="0"/>
              </a:rPr>
              <a:t> اعتمدت في أكثر من 78 مدينة يونانية</a:t>
            </a:r>
            <a:r>
              <a:rPr lang="ar-IQ" dirty="0" smtClean="0">
                <a:cs typeface="Arial" pitchFamily="34" charset="0"/>
              </a:rPr>
              <a:t>.</a:t>
            </a:r>
            <a:r>
              <a:rPr lang="ar-SA" dirty="0" smtClean="0">
                <a:cs typeface="Arial" pitchFamily="34" charset="0"/>
              </a:rPr>
              <a:t> </a:t>
            </a:r>
            <a:endParaRPr lang="ar-IQ" dirty="0" smtClean="0">
              <a:ea typeface="Majalla UI"/>
              <a:cs typeface="Arial" pitchFamily="34" charset="0"/>
            </a:endParaRPr>
          </a:p>
          <a:p>
            <a:pPr algn="r" rtl="1" eaLnBrk="1" hangingPunct="1"/>
            <a:r>
              <a:rPr lang="ar-IQ" dirty="0" smtClean="0">
                <a:ea typeface="Majalla UI"/>
              </a:rPr>
              <a:t> تتعاقد معه دولة أجنبية لرعاية مصالحها في دولته ذات صفة تجارية. </a:t>
            </a:r>
          </a:p>
          <a:p>
            <a:pPr algn="r" rtl="1" eaLnBrk="1" hangingPunct="1"/>
            <a:endParaRPr lang="ar-IQ" dirty="0" smtClean="0">
              <a:ea typeface="Majalla UI"/>
            </a:endParaRPr>
          </a:p>
        </p:txBody>
      </p:sp>
      <p:sp>
        <p:nvSpPr>
          <p:cNvPr id="84994" name="Date Placeholder 3"/>
          <p:cNvSpPr>
            <a:spLocks noGrp="1"/>
          </p:cNvSpPr>
          <p:nvPr>
            <p:ph type="dt" sz="quarter" idx="10"/>
          </p:nvPr>
        </p:nvSpPr>
        <p:spPr/>
        <p:txBody>
          <a:bodyPr/>
          <a:lstStyle/>
          <a:p>
            <a:pPr>
              <a:defRPr/>
            </a:pPr>
            <a:fld id="{147FFFB6-909A-4A0C-9D13-38D6A3218392}" type="datetime1">
              <a:rPr lang="en-US"/>
              <a:pPr>
                <a:defRPr/>
              </a:pPr>
              <a:t>9/8/2022</a:t>
            </a:fld>
            <a:endParaRPr lang="en-US"/>
          </a:p>
        </p:txBody>
      </p:sp>
      <p:sp>
        <p:nvSpPr>
          <p:cNvPr id="8499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C15A2C8-42F0-420E-BD47-84CD2A7B99D6}" type="slidenum">
              <a:rPr lang="ar-SA" sz="1200">
                <a:solidFill>
                  <a:schemeClr val="tx2">
                    <a:shade val="90000"/>
                  </a:schemeClr>
                </a:solidFill>
                <a:latin typeface="Arial" charset="0"/>
                <a:cs typeface="Arial" charset="0"/>
              </a:rPr>
              <a:pPr algn="r">
                <a:defRPr/>
              </a:pPr>
              <a:t>83</a:t>
            </a:fld>
            <a:endParaRPr lang="en-US" sz="1200">
              <a:solidFill>
                <a:schemeClr val="tx2">
                  <a:shade val="90000"/>
                </a:schemeClr>
              </a:solidFill>
              <a:latin typeface="Arial" charset="0"/>
              <a:cs typeface="Arial" charset="0"/>
            </a:endParaRPr>
          </a:p>
        </p:txBody>
      </p:sp>
      <p:sp>
        <p:nvSpPr>
          <p:cNvPr id="8909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632E231-13B1-41CE-AFCA-3A6755E08EE6}" type="slidenum">
              <a:rPr lang="ar-SA"/>
              <a:pPr>
                <a:defRPr/>
              </a:pPr>
              <a:t>84</a:t>
            </a:fld>
            <a:endParaRPr lang="en-US"/>
          </a:p>
        </p:txBody>
      </p:sp>
      <p:sp>
        <p:nvSpPr>
          <p:cNvPr id="90114" name="Rectangle 2"/>
          <p:cNvSpPr>
            <a:spLocks noGrp="1" noChangeArrowheads="1"/>
          </p:cNvSpPr>
          <p:nvPr>
            <p:ph type="title"/>
          </p:nvPr>
        </p:nvSpPr>
        <p:spPr>
          <a:xfrm>
            <a:off x="468313" y="500042"/>
            <a:ext cx="8075612" cy="912813"/>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0115" name="Rectangle 3"/>
          <p:cNvSpPr>
            <a:spLocks noGrp="1" noChangeArrowheads="1"/>
          </p:cNvSpPr>
          <p:nvPr>
            <p:ph idx="1"/>
          </p:nvPr>
        </p:nvSpPr>
        <p:spPr>
          <a:xfrm>
            <a:off x="468313" y="1916113"/>
            <a:ext cx="8229600" cy="4389437"/>
          </a:xfrm>
        </p:spPr>
        <p:txBody>
          <a:bodyPr/>
          <a:lstStyle/>
          <a:p>
            <a:pPr algn="r" rtl="1" eaLnBrk="1" hangingPunct="1">
              <a:lnSpc>
                <a:spcPct val="90000"/>
              </a:lnSpc>
            </a:pPr>
            <a:r>
              <a:rPr lang="ar-IQ" dirty="0" smtClean="0">
                <a:ea typeface="Majalla UI"/>
              </a:rPr>
              <a:t>في عهد</a:t>
            </a:r>
            <a:r>
              <a:rPr lang="ar-SA" dirty="0" smtClean="0">
                <a:ea typeface="Majalla UI"/>
              </a:rPr>
              <a:t> </a:t>
            </a:r>
            <a:r>
              <a:rPr lang="ar-IQ" dirty="0" smtClean="0">
                <a:ea typeface="Majalla UI"/>
              </a:rPr>
              <a:t>الرومان نش</a:t>
            </a:r>
            <a:r>
              <a:rPr lang="ar-SA" dirty="0" smtClean="0">
                <a:ea typeface="Majalla UI"/>
              </a:rPr>
              <a:t>ئ </a:t>
            </a:r>
            <a:r>
              <a:rPr lang="ar-IQ" dirty="0" smtClean="0">
                <a:ea typeface="Majalla UI"/>
              </a:rPr>
              <a:t> :</a:t>
            </a:r>
          </a:p>
          <a:p>
            <a:pPr algn="r" rtl="1" eaLnBrk="1" hangingPunct="1">
              <a:lnSpc>
                <a:spcPct val="90000"/>
              </a:lnSpc>
            </a:pPr>
            <a:r>
              <a:rPr lang="ar-IQ" dirty="0" smtClean="0">
                <a:ea typeface="Majalla UI"/>
              </a:rPr>
              <a:t>نظام الباترون </a:t>
            </a:r>
            <a:r>
              <a:rPr lang="ar-SA" dirty="0" smtClean="0">
                <a:ea typeface="Majalla UI"/>
              </a:rPr>
              <a:t> </a:t>
            </a:r>
            <a:r>
              <a:rPr lang="en-US" dirty="0" smtClean="0"/>
              <a:t>patron </a:t>
            </a:r>
            <a:r>
              <a:rPr lang="ar-IQ" dirty="0" smtClean="0">
                <a:ea typeface="Majalla UI"/>
              </a:rPr>
              <a:t>  </a:t>
            </a:r>
            <a:r>
              <a:rPr lang="ar-SA" dirty="0" smtClean="0">
                <a:ea typeface="Majalla UI"/>
              </a:rPr>
              <a:t>وهو</a:t>
            </a:r>
            <a:r>
              <a:rPr lang="en-US" dirty="0" smtClean="0"/>
              <a:t>  </a:t>
            </a:r>
            <a:r>
              <a:rPr lang="ar-IQ" dirty="0" smtClean="0">
                <a:ea typeface="Majalla UI"/>
              </a:rPr>
              <a:t>شخص من نبلاء روما يختاره الأجانب لحماية مصالحهم وكان مجلس الشيوخ الروماني يقوم أحيانا بتعيينه.  </a:t>
            </a:r>
          </a:p>
          <a:p>
            <a:pPr algn="r" rtl="1" eaLnBrk="1" hangingPunct="1">
              <a:lnSpc>
                <a:spcPct val="90000"/>
              </a:lnSpc>
            </a:pPr>
            <a:r>
              <a:rPr lang="ar-IQ" dirty="0" smtClean="0">
                <a:ea typeface="Majalla UI"/>
              </a:rPr>
              <a:t>نظام </a:t>
            </a:r>
            <a:r>
              <a:rPr lang="ar-IQ" dirty="0" err="1" smtClean="0">
                <a:ea typeface="Majalla UI"/>
              </a:rPr>
              <a:t>بريتور</a:t>
            </a:r>
            <a:r>
              <a:rPr lang="ar-IQ" dirty="0" smtClean="0">
                <a:ea typeface="Majalla UI"/>
              </a:rPr>
              <a:t> الأجانب </a:t>
            </a:r>
            <a:r>
              <a:rPr lang="en-US" dirty="0" smtClean="0"/>
              <a:t>praetor peregrines </a:t>
            </a:r>
            <a:r>
              <a:rPr lang="ar-IQ" dirty="0" smtClean="0">
                <a:ea typeface="Majalla UI"/>
              </a:rPr>
              <a:t> </a:t>
            </a:r>
            <a:r>
              <a:rPr lang="ar-SA" dirty="0" err="1" smtClean="0">
                <a:ea typeface="Majalla UI"/>
              </a:rPr>
              <a:t>البريتور</a:t>
            </a:r>
            <a:r>
              <a:rPr lang="ar-SA" dirty="0" smtClean="0">
                <a:ea typeface="Majalla UI"/>
              </a:rPr>
              <a:t> </a:t>
            </a:r>
            <a:r>
              <a:rPr lang="ar-IQ" dirty="0" smtClean="0">
                <a:ea typeface="Majalla UI"/>
              </a:rPr>
              <a:t> له صفتان:</a:t>
            </a:r>
            <a:r>
              <a:rPr lang="ar-SA" dirty="0" smtClean="0">
                <a:ea typeface="Majalla UI"/>
              </a:rPr>
              <a:t>    </a:t>
            </a:r>
            <a:endParaRPr lang="en-US" dirty="0" smtClean="0">
              <a:ea typeface="Majalla UI"/>
            </a:endParaRPr>
          </a:p>
          <a:p>
            <a:pPr algn="r" rtl="1" eaLnBrk="1" hangingPunct="1">
              <a:lnSpc>
                <a:spcPct val="90000"/>
              </a:lnSpc>
              <a:buNone/>
            </a:pPr>
            <a:r>
              <a:rPr lang="ar-IQ" dirty="0" smtClean="0">
                <a:ea typeface="Majalla UI"/>
              </a:rPr>
              <a:t>1-صفة القاضي.</a:t>
            </a:r>
          </a:p>
          <a:p>
            <a:pPr algn="r" rtl="1" eaLnBrk="1" hangingPunct="1">
              <a:lnSpc>
                <a:spcPct val="90000"/>
              </a:lnSpc>
              <a:buNone/>
            </a:pPr>
            <a:r>
              <a:rPr lang="ar-IQ" dirty="0" smtClean="0">
                <a:ea typeface="Majalla UI"/>
              </a:rPr>
              <a:t> 2-وصفة أمين العدلية .</a:t>
            </a:r>
          </a:p>
          <a:p>
            <a:pPr algn="r" rtl="1" eaLnBrk="1" hangingPunct="1">
              <a:lnSpc>
                <a:spcPct val="90000"/>
              </a:lnSpc>
            </a:pPr>
            <a:r>
              <a:rPr lang="ar-IQ" dirty="0" smtClean="0">
                <a:ea typeface="Majalla UI"/>
              </a:rPr>
              <a:t>أساس كلمة الق</a:t>
            </a:r>
            <a:r>
              <a:rPr lang="ar-SA" dirty="0" smtClean="0">
                <a:ea typeface="Majalla UI"/>
              </a:rPr>
              <a:t>ن</a:t>
            </a:r>
            <a:r>
              <a:rPr lang="ar-IQ" dirty="0" smtClean="0">
                <a:ea typeface="Majalla UI"/>
              </a:rPr>
              <a:t>صل </a:t>
            </a:r>
            <a:r>
              <a:rPr lang="ar-SA" dirty="0" smtClean="0">
                <a:ea typeface="Majalla UI"/>
              </a:rPr>
              <a:t>(</a:t>
            </a:r>
            <a:r>
              <a:rPr lang="en-US" dirty="0" smtClean="0">
                <a:ea typeface="Majalla UI"/>
                <a:cs typeface="Majalla UI"/>
              </a:rPr>
              <a:t>consul</a:t>
            </a:r>
            <a:r>
              <a:rPr lang="ar-SA" dirty="0" smtClean="0">
                <a:ea typeface="Majalla UI"/>
              </a:rPr>
              <a:t>)</a:t>
            </a:r>
            <a:r>
              <a:rPr lang="ar-IQ" dirty="0" smtClean="0">
                <a:ea typeface="Majalla UI"/>
              </a:rPr>
              <a:t>تعني الحاكم الشريك في عهد روما الجمهوري</a:t>
            </a:r>
            <a:r>
              <a:rPr lang="ar-SA" dirty="0" smtClean="0">
                <a:ea typeface="Majalla UI"/>
              </a:rPr>
              <a:t>ة</a:t>
            </a:r>
            <a:r>
              <a:rPr lang="ar-IQ" dirty="0" smtClean="0">
                <a:ea typeface="Majalla UI"/>
              </a:rPr>
              <a:t> الذي بد</a:t>
            </a:r>
            <a:r>
              <a:rPr lang="ar-SA" dirty="0" smtClean="0">
                <a:ea typeface="Majalla UI"/>
              </a:rPr>
              <a:t>أ</a:t>
            </a:r>
            <a:r>
              <a:rPr lang="ar-IQ" dirty="0" smtClean="0">
                <a:ea typeface="Majalla UI"/>
              </a:rPr>
              <a:t> بعد 509ق </a:t>
            </a:r>
            <a:r>
              <a:rPr lang="ar-IQ" dirty="0" err="1" smtClean="0">
                <a:ea typeface="Majalla UI"/>
              </a:rPr>
              <a:t>م</a:t>
            </a:r>
            <a:r>
              <a:rPr lang="ar-IQ" dirty="0" smtClean="0">
                <a:ea typeface="Majalla UI"/>
              </a:rPr>
              <a:t> </a:t>
            </a:r>
            <a:r>
              <a:rPr lang="ar-SA" dirty="0" smtClean="0">
                <a:ea typeface="Majalla UI"/>
              </a:rPr>
              <a:t>. </a:t>
            </a:r>
          </a:p>
          <a:p>
            <a:pPr algn="r" rtl="1" eaLnBrk="1" hangingPunct="1">
              <a:lnSpc>
                <a:spcPct val="90000"/>
              </a:lnSpc>
            </a:pPr>
            <a:endParaRPr lang="ar-IQ" dirty="0" smtClean="0">
              <a:ea typeface="Majalla UI"/>
            </a:endParaRPr>
          </a:p>
        </p:txBody>
      </p:sp>
      <p:sp>
        <p:nvSpPr>
          <p:cNvPr id="86018" name="Date Placeholder 3"/>
          <p:cNvSpPr>
            <a:spLocks noGrp="1"/>
          </p:cNvSpPr>
          <p:nvPr>
            <p:ph type="dt" sz="quarter" idx="10"/>
          </p:nvPr>
        </p:nvSpPr>
        <p:spPr/>
        <p:txBody>
          <a:bodyPr/>
          <a:lstStyle/>
          <a:p>
            <a:pPr>
              <a:defRPr/>
            </a:pPr>
            <a:fld id="{2FF292C9-D27F-4D9D-A858-8FA12A08B711}" type="datetime1">
              <a:rPr lang="en-US"/>
              <a:pPr>
                <a:defRPr/>
              </a:pPr>
              <a:t>9/8/2022</a:t>
            </a:fld>
            <a:endParaRPr lang="en-US"/>
          </a:p>
        </p:txBody>
      </p:sp>
      <p:sp>
        <p:nvSpPr>
          <p:cNvPr id="8601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1C510E8-0627-4AC4-8C0E-FF71899C4C5D}" type="slidenum">
              <a:rPr lang="ar-SA" sz="1200">
                <a:solidFill>
                  <a:schemeClr val="tx2">
                    <a:shade val="90000"/>
                  </a:schemeClr>
                </a:solidFill>
                <a:latin typeface="Arial" charset="0"/>
                <a:cs typeface="Arial" charset="0"/>
              </a:rPr>
              <a:pPr algn="r">
                <a:defRPr/>
              </a:pPr>
              <a:t>84</a:t>
            </a:fld>
            <a:endParaRPr lang="en-US" sz="1200">
              <a:solidFill>
                <a:schemeClr val="tx2">
                  <a:shade val="90000"/>
                </a:schemeClr>
              </a:solidFill>
              <a:latin typeface="Arial" charset="0"/>
              <a:cs typeface="Arial" charset="0"/>
            </a:endParaRPr>
          </a:p>
        </p:txBody>
      </p:sp>
      <p:sp>
        <p:nvSpPr>
          <p:cNvPr id="9011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52F875FF-288C-4654-8948-38070B1D9559}" type="slidenum">
              <a:rPr lang="ar-SA"/>
              <a:pPr>
                <a:defRPr/>
              </a:pPr>
              <a:t>85</a:t>
            </a:fld>
            <a:endParaRPr lang="en-US"/>
          </a:p>
        </p:txBody>
      </p:sp>
      <p:sp>
        <p:nvSpPr>
          <p:cNvPr id="91138" name="Rectangle 2"/>
          <p:cNvSpPr>
            <a:spLocks noGrp="1" noChangeArrowheads="1"/>
          </p:cNvSpPr>
          <p:nvPr>
            <p:ph type="title"/>
          </p:nvPr>
        </p:nvSpPr>
        <p:spPr>
          <a:xfrm>
            <a:off x="468313" y="500042"/>
            <a:ext cx="8075612" cy="912812"/>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1139" name="Rectangle 3"/>
          <p:cNvSpPr>
            <a:spLocks noGrp="1" noChangeArrowheads="1"/>
          </p:cNvSpPr>
          <p:nvPr>
            <p:ph idx="1"/>
          </p:nvPr>
        </p:nvSpPr>
        <p:spPr>
          <a:xfrm>
            <a:off x="457200" y="1935163"/>
            <a:ext cx="8218488" cy="4389437"/>
          </a:xfrm>
        </p:spPr>
        <p:txBody>
          <a:bodyPr/>
          <a:lstStyle/>
          <a:p>
            <a:pPr algn="r" rtl="1" eaLnBrk="1" hangingPunct="1"/>
            <a:r>
              <a:rPr lang="ar-SA" sz="2800" dirty="0" smtClean="0">
                <a:ea typeface="Majalla UI"/>
              </a:rPr>
              <a:t>القنصل </a:t>
            </a:r>
            <a:r>
              <a:rPr lang="ar-IQ" sz="2800" dirty="0" smtClean="0">
                <a:ea typeface="Majalla UI"/>
              </a:rPr>
              <a:t>في العصور الوسطى التي انتهت بسقوط القسطنطينية  1453 </a:t>
            </a:r>
          </a:p>
          <a:p>
            <a:pPr algn="r" rtl="1" eaLnBrk="1" hangingPunct="1"/>
            <a:r>
              <a:rPr lang="ar-IQ" sz="2400" dirty="0" smtClean="0">
                <a:ea typeface="Majalla UI"/>
              </a:rPr>
              <a:t>في عهد الإمبراطورية البيزنطية كان نظام شخصية القوانين هو السائد </a:t>
            </a:r>
            <a:r>
              <a:rPr lang="ar-SA" sz="2400" dirty="0" smtClean="0">
                <a:ea typeface="Majalla UI"/>
              </a:rPr>
              <a:t>، </a:t>
            </a:r>
            <a:r>
              <a:rPr lang="ar-IQ" sz="2400" dirty="0" smtClean="0">
                <a:ea typeface="Majalla UI"/>
              </a:rPr>
              <a:t>سمح البيزنطيون للأجانب باختيار قضاة لهم </a:t>
            </a:r>
            <a:r>
              <a:rPr lang="ar-SA" sz="2400" dirty="0" smtClean="0">
                <a:ea typeface="Majalla UI"/>
              </a:rPr>
              <a:t>.</a:t>
            </a:r>
            <a:endParaRPr lang="ar-IQ" sz="2400" dirty="0" smtClean="0">
              <a:ea typeface="Majalla UI"/>
            </a:endParaRPr>
          </a:p>
          <a:p>
            <a:pPr algn="r" rtl="1" eaLnBrk="1" hangingPunct="1"/>
            <a:r>
              <a:rPr lang="ar-IQ" sz="2400" dirty="0" smtClean="0">
                <a:ea typeface="Majalla UI"/>
              </a:rPr>
              <a:t>ابتداء من القرن الثاني عشر حمل هؤلاء القضاة لقب القناصل </a:t>
            </a:r>
            <a:r>
              <a:rPr lang="ar-SA" sz="2400" dirty="0" smtClean="0">
                <a:ea typeface="Majalla UI"/>
              </a:rPr>
              <a:t>. </a:t>
            </a:r>
            <a:endParaRPr lang="ar-IQ" sz="2400" dirty="0" smtClean="0">
              <a:ea typeface="Majalla UI"/>
            </a:endParaRPr>
          </a:p>
          <a:p>
            <a:pPr algn="r" rtl="1" eaLnBrk="1" hangingPunct="1"/>
            <a:r>
              <a:rPr lang="ar-IQ" sz="2400" dirty="0" smtClean="0">
                <a:ea typeface="Majalla UI"/>
              </a:rPr>
              <a:t>في أوربا الغربية ظهر نظام القناصل الأجانب أو</a:t>
            </a:r>
            <a:r>
              <a:rPr lang="ar-SA" sz="2400" dirty="0" smtClean="0">
                <a:ea typeface="Majalla UI"/>
              </a:rPr>
              <a:t> </a:t>
            </a:r>
            <a:r>
              <a:rPr lang="ar-IQ" sz="2400" dirty="0" smtClean="0">
                <a:ea typeface="Majalla UI"/>
              </a:rPr>
              <a:t>قناصل ما وراء البحار مع تطور التجارة البحرية </a:t>
            </a:r>
          </a:p>
          <a:p>
            <a:pPr algn="r" rtl="1" eaLnBrk="1" hangingPunct="1"/>
            <a:r>
              <a:rPr lang="ar-IQ" sz="2400" dirty="0" smtClean="0">
                <a:ea typeface="Majalla UI"/>
              </a:rPr>
              <a:t>الدولة العثمانية منحت الامتيازات فوق العادة </a:t>
            </a:r>
            <a:r>
              <a:rPr lang="ar-SA" sz="2400" dirty="0" smtClean="0">
                <a:ea typeface="Majalla UI"/>
              </a:rPr>
              <a:t>لرعايا </a:t>
            </a:r>
            <a:r>
              <a:rPr lang="ar-SA" sz="2400" dirty="0" err="1" smtClean="0">
                <a:ea typeface="Majalla UI"/>
              </a:rPr>
              <a:t>ا</a:t>
            </a:r>
            <a:r>
              <a:rPr lang="ar-IQ" sz="2400" dirty="0" smtClean="0">
                <a:ea typeface="Majalla UI"/>
              </a:rPr>
              <a:t>لدول الغربية </a:t>
            </a:r>
            <a:r>
              <a:rPr lang="ar-SA" sz="2400" dirty="0" smtClean="0">
                <a:ea typeface="Majalla UI"/>
              </a:rPr>
              <a:t>المقيمين لديها </a:t>
            </a:r>
            <a:r>
              <a:rPr lang="ar-IQ" sz="2400" dirty="0" smtClean="0">
                <a:ea typeface="Majalla UI"/>
              </a:rPr>
              <a:t>كانت </a:t>
            </a:r>
            <a:r>
              <a:rPr lang="ar-SA" sz="2400" dirty="0" smtClean="0">
                <a:ea typeface="Majalla UI"/>
              </a:rPr>
              <a:t>أساس </a:t>
            </a:r>
            <a:r>
              <a:rPr lang="ar-IQ" sz="2400" dirty="0" smtClean="0">
                <a:ea typeface="Majalla UI"/>
              </a:rPr>
              <a:t>للنظام القنصلي الذي تطور فيما بعد بممارسة </a:t>
            </a:r>
            <a:r>
              <a:rPr lang="ar-SA" sz="2400" dirty="0" smtClean="0">
                <a:ea typeface="Majalla UI"/>
              </a:rPr>
              <a:t>هذه الدول </a:t>
            </a:r>
            <a:r>
              <a:rPr lang="ar-IQ" sz="2400" dirty="0" smtClean="0">
                <a:ea typeface="Majalla UI"/>
              </a:rPr>
              <a:t>حق الاختصاص الجنائي والمدني على مواطنيه</a:t>
            </a:r>
            <a:r>
              <a:rPr lang="ar-SA" sz="2400" dirty="0" smtClean="0">
                <a:ea typeface="Majalla UI"/>
              </a:rPr>
              <a:t>ا .</a:t>
            </a:r>
            <a:r>
              <a:rPr lang="ar-IQ" sz="2400" dirty="0" smtClean="0">
                <a:ea typeface="Majalla UI"/>
              </a:rPr>
              <a:t> </a:t>
            </a:r>
          </a:p>
        </p:txBody>
      </p:sp>
      <p:sp>
        <p:nvSpPr>
          <p:cNvPr id="87042" name="Date Placeholder 3"/>
          <p:cNvSpPr>
            <a:spLocks noGrp="1"/>
          </p:cNvSpPr>
          <p:nvPr>
            <p:ph type="dt" sz="quarter" idx="10"/>
          </p:nvPr>
        </p:nvSpPr>
        <p:spPr/>
        <p:txBody>
          <a:bodyPr/>
          <a:lstStyle/>
          <a:p>
            <a:pPr>
              <a:defRPr/>
            </a:pPr>
            <a:fld id="{9A40ACD3-C587-4AC0-B749-AA1E5A272BAE}" type="datetime1">
              <a:rPr lang="en-US"/>
              <a:pPr>
                <a:defRPr/>
              </a:pPr>
              <a:t>9/8/2022</a:t>
            </a:fld>
            <a:endParaRPr lang="en-US"/>
          </a:p>
        </p:txBody>
      </p:sp>
      <p:sp>
        <p:nvSpPr>
          <p:cNvPr id="8704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2FD66EA-3576-4DD4-88D1-A1A972940B58}" type="slidenum">
              <a:rPr lang="ar-SA" sz="1200">
                <a:solidFill>
                  <a:schemeClr val="tx2">
                    <a:shade val="90000"/>
                  </a:schemeClr>
                </a:solidFill>
                <a:latin typeface="Arial" charset="0"/>
                <a:cs typeface="Arial" charset="0"/>
              </a:rPr>
              <a:pPr algn="r">
                <a:defRPr/>
              </a:pPr>
              <a:t>85</a:t>
            </a:fld>
            <a:endParaRPr lang="en-US" sz="1200">
              <a:solidFill>
                <a:schemeClr val="tx2">
                  <a:shade val="90000"/>
                </a:schemeClr>
              </a:solidFill>
              <a:latin typeface="Arial" charset="0"/>
              <a:cs typeface="Arial" charset="0"/>
            </a:endParaRPr>
          </a:p>
        </p:txBody>
      </p:sp>
      <p:sp>
        <p:nvSpPr>
          <p:cNvPr id="9114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0E53F556-66CA-4E49-914A-5586A2FC12C1}" type="slidenum">
              <a:rPr lang="ar-SA"/>
              <a:pPr>
                <a:defRPr/>
              </a:pPr>
              <a:t>86</a:t>
            </a:fld>
            <a:endParaRPr lang="en-US"/>
          </a:p>
        </p:txBody>
      </p:sp>
      <p:sp>
        <p:nvSpPr>
          <p:cNvPr id="92162" name="Rectangle 2"/>
          <p:cNvSpPr>
            <a:spLocks noGrp="1" noChangeArrowheads="1"/>
          </p:cNvSpPr>
          <p:nvPr>
            <p:ph type="title"/>
          </p:nvPr>
        </p:nvSpPr>
        <p:spPr>
          <a:xfrm>
            <a:off x="468313" y="428604"/>
            <a:ext cx="8075612" cy="912813"/>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2163" name="Rectangle 3"/>
          <p:cNvSpPr>
            <a:spLocks noGrp="1" noChangeArrowheads="1"/>
          </p:cNvSpPr>
          <p:nvPr>
            <p:ph idx="1"/>
          </p:nvPr>
        </p:nvSpPr>
        <p:spPr/>
        <p:txBody>
          <a:bodyPr/>
          <a:lstStyle/>
          <a:p>
            <a:pPr algn="r" rtl="1" eaLnBrk="1" hangingPunct="1"/>
            <a:r>
              <a:rPr lang="ar-IQ" dirty="0" smtClean="0">
                <a:ea typeface="Majalla UI"/>
              </a:rPr>
              <a:t>في القرن السابع عشر بد</a:t>
            </a:r>
            <a:r>
              <a:rPr lang="ar-SA" dirty="0" smtClean="0">
                <a:ea typeface="Majalla UI"/>
              </a:rPr>
              <a:t>أ </a:t>
            </a:r>
            <a:r>
              <a:rPr lang="ar-IQ" dirty="0" smtClean="0">
                <a:ea typeface="Majalla UI"/>
              </a:rPr>
              <a:t> مفهوم الدولة القومية يظهر وظهر معها مفهوم إقليمية القوانين</a:t>
            </a:r>
            <a:r>
              <a:rPr lang="ar-SA" dirty="0" smtClean="0">
                <a:ea typeface="Majalla UI"/>
              </a:rPr>
              <a:t> : من حق كل دولة تطبيق قوانينها على المقيمين لديها .</a:t>
            </a:r>
            <a:endParaRPr lang="ar-IQ" dirty="0" smtClean="0">
              <a:ea typeface="Majalla UI"/>
            </a:endParaRPr>
          </a:p>
          <a:p>
            <a:pPr algn="r" rtl="1" eaLnBrk="1" hangingPunct="1"/>
            <a:r>
              <a:rPr lang="ar-IQ" dirty="0" smtClean="0">
                <a:ea typeface="Majalla UI"/>
              </a:rPr>
              <a:t>في 1963 صدرت اتفاقية فينا للعلاقات القنصلية</a:t>
            </a:r>
            <a:r>
              <a:rPr lang="ar-SA" dirty="0" smtClean="0">
                <a:ea typeface="Majalla UI"/>
              </a:rPr>
              <a:t> والتي هي الأساس لتنظيم العلاقات والعمل القنصلي والامتيازات القنصلية اليوم في العالم ، مع بعض القيم التي وردت من تقاليد وتجارب الدول .</a:t>
            </a:r>
          </a:p>
        </p:txBody>
      </p:sp>
      <p:sp>
        <p:nvSpPr>
          <p:cNvPr id="88066" name="Date Placeholder 3"/>
          <p:cNvSpPr>
            <a:spLocks noGrp="1"/>
          </p:cNvSpPr>
          <p:nvPr>
            <p:ph type="dt" sz="quarter" idx="10"/>
          </p:nvPr>
        </p:nvSpPr>
        <p:spPr/>
        <p:txBody>
          <a:bodyPr/>
          <a:lstStyle/>
          <a:p>
            <a:pPr>
              <a:defRPr/>
            </a:pPr>
            <a:fld id="{885FF49F-7E2D-4106-BF38-981D0501F0BB}" type="datetime1">
              <a:rPr lang="en-US"/>
              <a:pPr>
                <a:defRPr/>
              </a:pPr>
              <a:t>9/8/2022</a:t>
            </a:fld>
            <a:endParaRPr lang="en-US"/>
          </a:p>
        </p:txBody>
      </p:sp>
      <p:sp>
        <p:nvSpPr>
          <p:cNvPr id="8806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154E555-461A-47CD-B097-84294B902B50}" type="slidenum">
              <a:rPr lang="ar-SA" sz="1200">
                <a:solidFill>
                  <a:schemeClr val="tx2">
                    <a:shade val="90000"/>
                  </a:schemeClr>
                </a:solidFill>
                <a:latin typeface="Arial" charset="0"/>
                <a:cs typeface="Arial" charset="0"/>
              </a:rPr>
              <a:pPr algn="r">
                <a:defRPr/>
              </a:pPr>
              <a:t>86</a:t>
            </a:fld>
            <a:endParaRPr lang="en-US" sz="1200">
              <a:solidFill>
                <a:schemeClr val="tx2">
                  <a:shade val="90000"/>
                </a:schemeClr>
              </a:solidFill>
              <a:latin typeface="Arial" charset="0"/>
              <a:cs typeface="Arial" charset="0"/>
            </a:endParaRPr>
          </a:p>
        </p:txBody>
      </p:sp>
      <p:sp>
        <p:nvSpPr>
          <p:cNvPr id="9216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054187A4-2F16-4BCC-8AC2-B864638B2211}" type="slidenum">
              <a:rPr lang="ar-SA"/>
              <a:pPr>
                <a:defRPr/>
              </a:pPr>
              <a:t>87</a:t>
            </a:fld>
            <a:endParaRPr lang="en-US"/>
          </a:p>
        </p:txBody>
      </p:sp>
      <p:sp>
        <p:nvSpPr>
          <p:cNvPr id="93186" name="Rectangle 2"/>
          <p:cNvSpPr>
            <a:spLocks noGrp="1" noChangeArrowheads="1"/>
          </p:cNvSpPr>
          <p:nvPr>
            <p:ph type="title"/>
          </p:nvPr>
        </p:nvSpPr>
        <p:spPr>
          <a:xfrm>
            <a:off x="468313" y="373047"/>
            <a:ext cx="8075612" cy="912813"/>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3187" name="Rectangle 3"/>
          <p:cNvSpPr>
            <a:spLocks noGrp="1" noChangeArrowheads="1"/>
          </p:cNvSpPr>
          <p:nvPr>
            <p:ph idx="1"/>
          </p:nvPr>
        </p:nvSpPr>
        <p:spPr>
          <a:xfrm>
            <a:off x="457200" y="1468455"/>
            <a:ext cx="8229600" cy="4389437"/>
          </a:xfrm>
        </p:spPr>
        <p:txBody>
          <a:bodyPr/>
          <a:lstStyle/>
          <a:p>
            <a:pPr algn="r" rtl="1" eaLnBrk="1" hangingPunct="1"/>
            <a:r>
              <a:rPr lang="ar-IQ" sz="2200" b="1" dirty="0" smtClean="0">
                <a:ea typeface="Majalla UI"/>
              </a:rPr>
              <a:t>إقامة العلاقات القنصلية</a:t>
            </a:r>
            <a:r>
              <a:rPr lang="ar-IQ" sz="2200" dirty="0" smtClean="0">
                <a:ea typeface="Majalla UI"/>
              </a:rPr>
              <a:t> </a:t>
            </a:r>
          </a:p>
          <a:p>
            <a:pPr algn="r" rtl="1" eaLnBrk="1" hangingPunct="1"/>
            <a:r>
              <a:rPr lang="ar-IQ" sz="2200" dirty="0" smtClean="0">
                <a:ea typeface="Majalla UI"/>
              </a:rPr>
              <a:t>تتم إقامة العلاقات القنصلية بالاتفاق المتبادل </a:t>
            </a:r>
            <a:r>
              <a:rPr lang="ar-SA" sz="2200" dirty="0" smtClean="0">
                <a:ea typeface="Majalla UI"/>
              </a:rPr>
              <a:t>ويجري تنفيذها عن طريق تبادل البعثات القنصلية </a:t>
            </a:r>
          </a:p>
          <a:p>
            <a:pPr algn="r" rtl="1" eaLnBrk="1" hangingPunct="1"/>
            <a:r>
              <a:rPr lang="ar-SA" sz="2200" dirty="0" smtClean="0">
                <a:ea typeface="Majalla UI"/>
              </a:rPr>
              <a:t>الاتفاقية تأتي عن طريق المفاوضات ببن الطرفين المعنيين </a:t>
            </a:r>
          </a:p>
          <a:p>
            <a:pPr algn="r" rtl="1" eaLnBrk="1" hangingPunct="1"/>
            <a:r>
              <a:rPr lang="ar-SA" sz="2200" dirty="0" smtClean="0">
                <a:ea typeface="Majalla UI"/>
              </a:rPr>
              <a:t>الاتفاقية تحوي : نوع العلاقات</a:t>
            </a:r>
            <a:r>
              <a:rPr lang="ar-IQ" sz="2200" dirty="0" smtClean="0">
                <a:ea typeface="Majalla UI"/>
              </a:rPr>
              <a:t>-</a:t>
            </a:r>
            <a:r>
              <a:rPr lang="ar-SA" sz="2200" dirty="0" smtClean="0">
                <a:ea typeface="Majalla UI"/>
              </a:rPr>
              <a:t>مستوى أو درجة التمثيل</a:t>
            </a:r>
            <a:r>
              <a:rPr lang="ar-IQ" sz="2200" dirty="0" smtClean="0">
                <a:ea typeface="Majalla UI"/>
              </a:rPr>
              <a:t>-</a:t>
            </a:r>
            <a:r>
              <a:rPr lang="ar-SA" sz="2200" dirty="0" smtClean="0">
                <a:ea typeface="Majalla UI"/>
              </a:rPr>
              <a:t>حجم البعثة</a:t>
            </a:r>
            <a:r>
              <a:rPr lang="ar-IQ" sz="2200" dirty="0" smtClean="0">
                <a:ea typeface="Majalla UI"/>
              </a:rPr>
              <a:t>-</a:t>
            </a:r>
            <a:r>
              <a:rPr lang="ar-SA" sz="2200" dirty="0" smtClean="0">
                <a:ea typeface="Majalla UI"/>
              </a:rPr>
              <a:t>إقليم سلطة البعثة</a:t>
            </a:r>
            <a:r>
              <a:rPr lang="ar-IQ" sz="2200" dirty="0" smtClean="0">
                <a:ea typeface="Majalla UI"/>
              </a:rPr>
              <a:t>-</a:t>
            </a:r>
            <a:r>
              <a:rPr lang="ar-SA" sz="2200" dirty="0" smtClean="0">
                <a:ea typeface="Majalla UI"/>
              </a:rPr>
              <a:t>أو أية أمور أخرى يراها الطرفان ضرورية</a:t>
            </a:r>
            <a:r>
              <a:rPr lang="ar-IQ" sz="2200" dirty="0" smtClean="0">
                <a:ea typeface="Majalla UI"/>
              </a:rPr>
              <a:t>.</a:t>
            </a:r>
            <a:r>
              <a:rPr lang="ar-SA" sz="2200" dirty="0" smtClean="0">
                <a:ea typeface="Majalla UI"/>
              </a:rPr>
              <a:t>    </a:t>
            </a:r>
            <a:endParaRPr lang="ar-IQ" sz="2200" dirty="0" smtClean="0">
              <a:ea typeface="Majalla UI"/>
            </a:endParaRPr>
          </a:p>
          <a:p>
            <a:pPr algn="r" rtl="1" eaLnBrk="1" hangingPunct="1"/>
            <a:r>
              <a:rPr lang="ar-SA" sz="2200" dirty="0" smtClean="0">
                <a:ea typeface="Majalla UI"/>
              </a:rPr>
              <a:t>بعد الاتفاق </a:t>
            </a:r>
            <a:r>
              <a:rPr lang="ar-IQ" sz="2200" dirty="0" smtClean="0">
                <a:ea typeface="Majalla UI"/>
              </a:rPr>
              <a:t> </a:t>
            </a:r>
            <a:r>
              <a:rPr lang="ar-SA" sz="2200" dirty="0" smtClean="0">
                <a:ea typeface="Majalla UI"/>
              </a:rPr>
              <a:t>يجري تعيين رئيس البعثة وأعضائها من قبل الدولة أو الجهة المرسلة </a:t>
            </a:r>
            <a:r>
              <a:rPr lang="ar-IQ" sz="2200" dirty="0" smtClean="0">
                <a:ea typeface="Majalla UI"/>
              </a:rPr>
              <a:t>.</a:t>
            </a:r>
            <a:endParaRPr lang="ar-SA" sz="2200" dirty="0" smtClean="0">
              <a:ea typeface="Majalla UI"/>
            </a:endParaRPr>
          </a:p>
          <a:p>
            <a:pPr algn="r" rtl="1" eaLnBrk="1" hangingPunct="1"/>
            <a:r>
              <a:rPr lang="ar-IQ" sz="2200" dirty="0" smtClean="0">
                <a:ea typeface="Majalla UI"/>
              </a:rPr>
              <a:t>يزود القنصل من دولته بوثيقة رسمية للعمل في الخارج تسمى براءة قنصلية </a:t>
            </a:r>
            <a:r>
              <a:rPr lang="ar-SA" sz="2200" dirty="0" smtClean="0">
                <a:ea typeface="Majalla UI"/>
              </a:rPr>
              <a:t>أو كتاب التفويض</a:t>
            </a:r>
            <a:r>
              <a:rPr lang="ar-IQ" sz="2200" dirty="0" smtClean="0">
                <a:ea typeface="Majalla UI"/>
              </a:rPr>
              <a:t>.</a:t>
            </a:r>
            <a:r>
              <a:rPr lang="ar-SA" sz="2200" dirty="0" smtClean="0">
                <a:ea typeface="Majalla UI"/>
              </a:rPr>
              <a:t> </a:t>
            </a:r>
            <a:endParaRPr lang="ar-IQ" sz="2200" dirty="0" smtClean="0">
              <a:ea typeface="Majalla UI"/>
            </a:endParaRPr>
          </a:p>
          <a:p>
            <a:pPr algn="r" rtl="1" eaLnBrk="1" hangingPunct="1"/>
            <a:r>
              <a:rPr lang="ar-IQ" sz="2200" dirty="0" smtClean="0">
                <a:ea typeface="Majalla UI"/>
              </a:rPr>
              <a:t> توجه البراءة القنصلية إلى :</a:t>
            </a:r>
          </a:p>
          <a:p>
            <a:pPr algn="r" rtl="1" eaLnBrk="1" hangingPunct="1">
              <a:buNone/>
            </a:pPr>
            <a:r>
              <a:rPr lang="ar-IQ" sz="2200" dirty="0" smtClean="0">
                <a:ea typeface="Majalla UI"/>
              </a:rPr>
              <a:t>من </a:t>
            </a:r>
            <a:r>
              <a:rPr lang="ar-IQ" sz="2200" dirty="0" err="1" smtClean="0">
                <a:ea typeface="Majalla UI"/>
              </a:rPr>
              <a:t>يهمه</a:t>
            </a:r>
            <a:r>
              <a:rPr lang="ar-IQ" sz="2200" dirty="0" smtClean="0">
                <a:ea typeface="Majalla UI"/>
              </a:rPr>
              <a:t> الأمر </a:t>
            </a:r>
            <a:r>
              <a:rPr lang="en-US" sz="2200" dirty="0" smtClean="0"/>
              <a:t>To all whom it may concern  </a:t>
            </a:r>
            <a:endParaRPr lang="ar-IQ" sz="2200" dirty="0" smtClean="0">
              <a:ea typeface="Majalla UI"/>
            </a:endParaRPr>
          </a:p>
          <a:p>
            <a:pPr algn="r" rtl="1" eaLnBrk="1" hangingPunct="1">
              <a:buNone/>
            </a:pPr>
            <a:r>
              <a:rPr lang="ar-IQ" sz="2200" dirty="0" smtClean="0">
                <a:ea typeface="Majalla UI"/>
              </a:rPr>
              <a:t>كل من يطلع عليها</a:t>
            </a:r>
            <a:r>
              <a:rPr lang="en-US" sz="2200" dirty="0" smtClean="0"/>
              <a:t> To all who shall see these presents </a:t>
            </a:r>
            <a:endParaRPr lang="ar-IQ" sz="2200" dirty="0" smtClean="0">
              <a:ea typeface="Majalla UI"/>
            </a:endParaRPr>
          </a:p>
          <a:p>
            <a:pPr algn="r" rtl="1" eaLnBrk="1" hangingPunct="1">
              <a:buNone/>
            </a:pPr>
            <a:r>
              <a:rPr lang="ar-IQ" sz="2200" dirty="0" smtClean="0">
                <a:ea typeface="Majalla UI"/>
              </a:rPr>
              <a:t>كل أو احد من تقع بين يديه هذه الوثيقة . </a:t>
            </a:r>
          </a:p>
        </p:txBody>
      </p:sp>
      <p:sp>
        <p:nvSpPr>
          <p:cNvPr id="89090" name="Date Placeholder 3"/>
          <p:cNvSpPr>
            <a:spLocks noGrp="1"/>
          </p:cNvSpPr>
          <p:nvPr>
            <p:ph type="dt" sz="quarter" idx="10"/>
          </p:nvPr>
        </p:nvSpPr>
        <p:spPr/>
        <p:txBody>
          <a:bodyPr/>
          <a:lstStyle/>
          <a:p>
            <a:pPr>
              <a:defRPr/>
            </a:pPr>
            <a:fld id="{6B0F1C89-BB7F-4B89-8EC5-B8FFA09674F2}" type="datetime1">
              <a:rPr lang="en-US"/>
              <a:pPr>
                <a:defRPr/>
              </a:pPr>
              <a:t>9/8/2022</a:t>
            </a:fld>
            <a:endParaRPr lang="en-US"/>
          </a:p>
        </p:txBody>
      </p:sp>
      <p:sp>
        <p:nvSpPr>
          <p:cNvPr id="8909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4974647-3C79-4CB3-9F15-C5035C7F271C}" type="slidenum">
              <a:rPr lang="ar-SA" sz="1200">
                <a:solidFill>
                  <a:schemeClr val="tx2">
                    <a:shade val="90000"/>
                  </a:schemeClr>
                </a:solidFill>
                <a:latin typeface="Arial" charset="0"/>
                <a:cs typeface="Arial" charset="0"/>
              </a:rPr>
              <a:pPr algn="r">
                <a:defRPr/>
              </a:pPr>
              <a:t>87</a:t>
            </a:fld>
            <a:endParaRPr lang="en-US" sz="1200">
              <a:solidFill>
                <a:schemeClr val="tx2">
                  <a:shade val="90000"/>
                </a:schemeClr>
              </a:solidFill>
              <a:latin typeface="Arial" charset="0"/>
              <a:cs typeface="Arial" charset="0"/>
            </a:endParaRPr>
          </a:p>
        </p:txBody>
      </p:sp>
      <p:sp>
        <p:nvSpPr>
          <p:cNvPr id="9319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D753E5C-15C0-44F0-9DB3-245A92A085EA}" type="slidenum">
              <a:rPr lang="ar-SA"/>
              <a:pPr>
                <a:defRPr/>
              </a:pPr>
              <a:t>88</a:t>
            </a:fld>
            <a:endParaRPr lang="en-US"/>
          </a:p>
        </p:txBody>
      </p:sp>
      <p:sp>
        <p:nvSpPr>
          <p:cNvPr id="94210" name="Rectangle 2"/>
          <p:cNvSpPr>
            <a:spLocks noGrp="1" noChangeArrowheads="1"/>
          </p:cNvSpPr>
          <p:nvPr>
            <p:ph type="title"/>
          </p:nvPr>
        </p:nvSpPr>
        <p:spPr>
          <a:xfrm>
            <a:off x="468313" y="428604"/>
            <a:ext cx="8075612" cy="912813"/>
          </a:xfrm>
        </p:spPr>
        <p:txBody>
          <a:bodyPr/>
          <a:lstStyle/>
          <a:p>
            <a:pPr algn="ctr" rtl="1" eaLnBrk="1" hangingPunct="1"/>
            <a:r>
              <a:rPr lang="ar-SA" sz="3200" b="1" dirty="0" smtClean="0"/>
              <a:t>ف / </a:t>
            </a:r>
            <a:r>
              <a:rPr lang="ar-SA" sz="3200" dirty="0" smtClean="0"/>
              <a:t>التاسع</a:t>
            </a:r>
            <a:r>
              <a:rPr lang="ar-SA" sz="3200" b="1" dirty="0" smtClean="0"/>
              <a:t>/</a:t>
            </a:r>
            <a:r>
              <a:rPr lang="ar-IQ" sz="3200" b="1" dirty="0" smtClean="0"/>
              <a:t>العلاقات القنصلية </a:t>
            </a:r>
            <a:endParaRPr lang="en-US" sz="3200" b="1" dirty="0" smtClean="0">
              <a:cs typeface="Traditional Arabic" pitchFamily="18" charset="-78"/>
            </a:endParaRPr>
          </a:p>
        </p:txBody>
      </p:sp>
      <p:sp>
        <p:nvSpPr>
          <p:cNvPr id="94211" name="Rectangle 3"/>
          <p:cNvSpPr>
            <a:spLocks noGrp="1" noChangeArrowheads="1"/>
          </p:cNvSpPr>
          <p:nvPr>
            <p:ph idx="1"/>
          </p:nvPr>
        </p:nvSpPr>
        <p:spPr/>
        <p:txBody>
          <a:bodyPr/>
          <a:lstStyle/>
          <a:p>
            <a:pPr algn="r" rtl="1" eaLnBrk="1" hangingPunct="1">
              <a:lnSpc>
                <a:spcPct val="80000"/>
              </a:lnSpc>
            </a:pPr>
            <a:r>
              <a:rPr lang="ar-IQ" sz="2400" dirty="0" smtClean="0">
                <a:ea typeface="Majalla UI"/>
              </a:rPr>
              <a:t>إقامة</a:t>
            </a:r>
            <a:r>
              <a:rPr lang="ar-IQ" sz="2400" b="1" dirty="0" smtClean="0">
                <a:ea typeface="Majalla UI"/>
              </a:rPr>
              <a:t> العلاقات القنصلية </a:t>
            </a:r>
          </a:p>
          <a:p>
            <a:pPr algn="r" rtl="1" eaLnBrk="1" hangingPunct="1">
              <a:lnSpc>
                <a:spcPct val="80000"/>
              </a:lnSpc>
            </a:pPr>
            <a:r>
              <a:rPr lang="ar-IQ" sz="2400" dirty="0" smtClean="0">
                <a:ea typeface="Majalla UI"/>
              </a:rPr>
              <a:t>الإجازة القنصلية  تمنح من قبل الجهة المستقبلة. </a:t>
            </a:r>
          </a:p>
          <a:p>
            <a:pPr algn="r" rtl="1" eaLnBrk="1" hangingPunct="1">
              <a:lnSpc>
                <a:spcPct val="80000"/>
              </a:lnSpc>
            </a:pPr>
            <a:r>
              <a:rPr lang="ar-IQ" sz="2400" dirty="0" smtClean="0">
                <a:ea typeface="Majalla UI"/>
              </a:rPr>
              <a:t> يجوز قبل منحها ممارسة الوظيفة مؤقتا .</a:t>
            </a:r>
          </a:p>
          <a:p>
            <a:pPr algn="r" rtl="1" eaLnBrk="1" hangingPunct="1">
              <a:lnSpc>
                <a:spcPct val="80000"/>
              </a:lnSpc>
            </a:pPr>
            <a:r>
              <a:rPr lang="ar-IQ" sz="2400" dirty="0" smtClean="0">
                <a:ea typeface="Majalla UI"/>
              </a:rPr>
              <a:t> لا يخضع تعين ومنح الإجازات وممارسة الإعمال لقواعد دولية موحدة. </a:t>
            </a:r>
          </a:p>
          <a:p>
            <a:pPr algn="r" rtl="1" eaLnBrk="1" hangingPunct="1">
              <a:lnSpc>
                <a:spcPct val="80000"/>
              </a:lnSpc>
            </a:pPr>
            <a:r>
              <a:rPr lang="ar-SA" sz="2400" dirty="0" smtClean="0">
                <a:ea typeface="Majalla UI"/>
              </a:rPr>
              <a:t>تقوم الدولة المرسلة </a:t>
            </a:r>
            <a:r>
              <a:rPr lang="ar-IQ" sz="2400" dirty="0" smtClean="0">
                <a:ea typeface="Majalla UI"/>
              </a:rPr>
              <a:t>بتبليغ الدولة المستقبلة بأسماء وألقاب</a:t>
            </a:r>
            <a:r>
              <a:rPr lang="ar-SA" sz="2400" dirty="0" smtClean="0">
                <a:ea typeface="Majalla UI"/>
              </a:rPr>
              <a:t> أعضاء البعثة</a:t>
            </a:r>
            <a:r>
              <a:rPr lang="ar-IQ" sz="2400" dirty="0" smtClean="0">
                <a:ea typeface="Majalla UI"/>
              </a:rPr>
              <a:t>.</a:t>
            </a:r>
            <a:r>
              <a:rPr lang="ar-SA" sz="2400" dirty="0" smtClean="0">
                <a:ea typeface="Majalla UI"/>
              </a:rPr>
              <a:t> </a:t>
            </a:r>
            <a:r>
              <a:rPr lang="ar-IQ" sz="2400" dirty="0" smtClean="0">
                <a:ea typeface="Majalla UI"/>
              </a:rPr>
              <a:t> </a:t>
            </a:r>
          </a:p>
          <a:p>
            <a:pPr algn="r" rtl="1" eaLnBrk="1" hangingPunct="1">
              <a:lnSpc>
                <a:spcPct val="80000"/>
              </a:lnSpc>
            </a:pPr>
            <a:r>
              <a:rPr lang="ar-IQ" sz="2400" dirty="0" smtClean="0">
                <a:ea typeface="Majalla UI"/>
              </a:rPr>
              <a:t>جواز طلب الإجازة القنصلية ومنحها لبعض الموظفين دون رئيس البعثة .</a:t>
            </a:r>
          </a:p>
          <a:p>
            <a:pPr algn="r" rtl="1" eaLnBrk="1" hangingPunct="1">
              <a:lnSpc>
                <a:spcPct val="80000"/>
              </a:lnSpc>
            </a:pPr>
            <a:r>
              <a:rPr lang="ar-IQ" sz="2400" dirty="0" smtClean="0">
                <a:ea typeface="Majalla UI"/>
              </a:rPr>
              <a:t>لا تلتزم الدولة المستقبلة ببيان الأسباب عند رفض منح الإجازة  .</a:t>
            </a:r>
          </a:p>
          <a:p>
            <a:pPr algn="r" rtl="1" eaLnBrk="1" hangingPunct="1">
              <a:lnSpc>
                <a:spcPct val="80000"/>
              </a:lnSpc>
            </a:pPr>
            <a:r>
              <a:rPr lang="ar-IQ" sz="2400" dirty="0" smtClean="0">
                <a:ea typeface="Majalla UI"/>
              </a:rPr>
              <a:t>للدولة المستقبلة الحق في تقييد عدد موظفي البعثة مراعاة لظروفها وأوضاعها الداخلية </a:t>
            </a:r>
            <a:r>
              <a:rPr lang="ar-SA" sz="2400" dirty="0" smtClean="0">
                <a:ea typeface="Majalla UI"/>
              </a:rPr>
              <a:t>. </a:t>
            </a:r>
            <a:r>
              <a:rPr lang="ar-IQ" sz="2400" dirty="0" smtClean="0">
                <a:ea typeface="Majalla UI"/>
              </a:rPr>
              <a:t>بررته بعض الدول </a:t>
            </a:r>
            <a:r>
              <a:rPr lang="ar-SA" sz="2400" dirty="0" smtClean="0">
                <a:ea typeface="Majalla UI"/>
              </a:rPr>
              <a:t>بأسباب منها </a:t>
            </a:r>
            <a:r>
              <a:rPr lang="ar-IQ" sz="2400" dirty="0" smtClean="0">
                <a:ea typeface="Majalla UI"/>
              </a:rPr>
              <a:t>:</a:t>
            </a:r>
            <a:r>
              <a:rPr lang="ar-SA" sz="2400" dirty="0" smtClean="0">
                <a:ea typeface="Majalla UI"/>
              </a:rPr>
              <a:t> </a:t>
            </a:r>
            <a:r>
              <a:rPr lang="ar-IQ" sz="2400" dirty="0" smtClean="0">
                <a:ea typeface="Majalla UI"/>
              </a:rPr>
              <a:t>إساءة استعمال الامتيازات-</a:t>
            </a:r>
            <a:r>
              <a:rPr lang="ar-SA" sz="2400" dirty="0" smtClean="0">
                <a:ea typeface="Majalla UI"/>
              </a:rPr>
              <a:t>عدم</a:t>
            </a:r>
            <a:r>
              <a:rPr lang="ar-IQ" sz="2400" dirty="0" smtClean="0">
                <a:ea typeface="Majalla UI"/>
              </a:rPr>
              <a:t> </a:t>
            </a:r>
            <a:r>
              <a:rPr lang="ar-SA" sz="2400" dirty="0" smtClean="0">
                <a:ea typeface="Majalla UI"/>
              </a:rPr>
              <a:t>القدرة على مواجهة حاجات القنصليات </a:t>
            </a:r>
            <a:r>
              <a:rPr lang="ar-SA" sz="2400" dirty="0" err="1" smtClean="0">
                <a:ea typeface="Majalla UI"/>
              </a:rPr>
              <a:t>و</a:t>
            </a:r>
            <a:r>
              <a:rPr lang="ar-IQ" sz="2400" dirty="0" smtClean="0">
                <a:ea typeface="Majalla UI"/>
              </a:rPr>
              <a:t>خلق </a:t>
            </a:r>
            <a:r>
              <a:rPr lang="ar-SA" sz="2400" dirty="0" smtClean="0">
                <a:ea typeface="Majalla UI"/>
              </a:rPr>
              <a:t>ا</a:t>
            </a:r>
            <a:r>
              <a:rPr lang="ar-IQ" sz="2400" dirty="0" smtClean="0">
                <a:ea typeface="Majalla UI"/>
              </a:rPr>
              <a:t>لمشاكل </a:t>
            </a:r>
            <a:r>
              <a:rPr lang="ar-SA" sz="2400" dirty="0" smtClean="0">
                <a:ea typeface="Majalla UI"/>
              </a:rPr>
              <a:t> بسببها</a:t>
            </a:r>
            <a:r>
              <a:rPr lang="ar-IQ" sz="2400" dirty="0" smtClean="0">
                <a:ea typeface="Majalla UI"/>
              </a:rPr>
              <a:t>-التأثير السلبي على </a:t>
            </a:r>
            <a:r>
              <a:rPr lang="ar-SA" sz="2400" dirty="0" smtClean="0">
                <a:ea typeface="Majalla UI"/>
              </a:rPr>
              <a:t>نفسية </a:t>
            </a:r>
            <a:r>
              <a:rPr lang="ar-SA" sz="2400" dirty="0" err="1" smtClean="0">
                <a:ea typeface="Majalla UI"/>
              </a:rPr>
              <a:t>و</a:t>
            </a:r>
            <a:r>
              <a:rPr lang="ar-IQ" sz="2400" dirty="0" smtClean="0">
                <a:ea typeface="Majalla UI"/>
              </a:rPr>
              <a:t>أفكار المواطنين </a:t>
            </a:r>
            <a:r>
              <a:rPr lang="ar-SA" sz="2400" dirty="0" smtClean="0">
                <a:ea typeface="Majalla UI"/>
              </a:rPr>
              <a:t>.</a:t>
            </a:r>
            <a:endParaRPr lang="ar-IQ" sz="2400" dirty="0" smtClean="0">
              <a:ea typeface="Majalla UI"/>
            </a:endParaRPr>
          </a:p>
        </p:txBody>
      </p:sp>
      <p:sp>
        <p:nvSpPr>
          <p:cNvPr id="90114" name="Date Placeholder 3"/>
          <p:cNvSpPr>
            <a:spLocks noGrp="1"/>
          </p:cNvSpPr>
          <p:nvPr>
            <p:ph type="dt" sz="quarter" idx="10"/>
          </p:nvPr>
        </p:nvSpPr>
        <p:spPr/>
        <p:txBody>
          <a:bodyPr/>
          <a:lstStyle/>
          <a:p>
            <a:pPr>
              <a:defRPr/>
            </a:pPr>
            <a:fld id="{6BF66C04-B7CE-4AA6-BD7C-21CFFC5ADE75}" type="datetime1">
              <a:rPr lang="en-US"/>
              <a:pPr>
                <a:defRPr/>
              </a:pPr>
              <a:t>9/8/2022</a:t>
            </a:fld>
            <a:endParaRPr lang="en-US"/>
          </a:p>
        </p:txBody>
      </p:sp>
      <p:sp>
        <p:nvSpPr>
          <p:cNvPr id="9011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723938A5-8E2E-4BE5-B163-E24816A67199}" type="slidenum">
              <a:rPr lang="ar-SA" sz="1200">
                <a:solidFill>
                  <a:schemeClr val="tx2">
                    <a:shade val="90000"/>
                  </a:schemeClr>
                </a:solidFill>
                <a:latin typeface="Arial" charset="0"/>
                <a:cs typeface="Arial" charset="0"/>
              </a:rPr>
              <a:pPr algn="r">
                <a:defRPr/>
              </a:pPr>
              <a:t>88</a:t>
            </a:fld>
            <a:endParaRPr lang="en-US" sz="1200">
              <a:solidFill>
                <a:schemeClr val="tx2">
                  <a:shade val="90000"/>
                </a:schemeClr>
              </a:solidFill>
              <a:latin typeface="Arial" charset="0"/>
              <a:cs typeface="Arial" charset="0"/>
            </a:endParaRPr>
          </a:p>
        </p:txBody>
      </p:sp>
      <p:sp>
        <p:nvSpPr>
          <p:cNvPr id="9421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5656CC6-674A-4522-91E1-A537EB9FDB83}" type="slidenum">
              <a:rPr lang="ar-SA"/>
              <a:pPr>
                <a:defRPr/>
              </a:pPr>
              <a:t>89</a:t>
            </a:fld>
            <a:endParaRPr lang="en-US"/>
          </a:p>
        </p:txBody>
      </p:sp>
      <p:sp>
        <p:nvSpPr>
          <p:cNvPr id="95234" name="Rectangle 2"/>
          <p:cNvSpPr>
            <a:spLocks noGrp="1" noChangeArrowheads="1"/>
          </p:cNvSpPr>
          <p:nvPr>
            <p:ph type="title"/>
          </p:nvPr>
        </p:nvSpPr>
        <p:spPr>
          <a:xfrm>
            <a:off x="468313" y="500042"/>
            <a:ext cx="8075612" cy="912813"/>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5235" name="Rectangle 3"/>
          <p:cNvSpPr>
            <a:spLocks noGrp="1" noChangeArrowheads="1"/>
          </p:cNvSpPr>
          <p:nvPr>
            <p:ph idx="1"/>
          </p:nvPr>
        </p:nvSpPr>
        <p:spPr/>
        <p:txBody>
          <a:bodyPr/>
          <a:lstStyle/>
          <a:p>
            <a:pPr algn="r" rtl="1" eaLnBrk="1" hangingPunct="1">
              <a:lnSpc>
                <a:spcPct val="90000"/>
              </a:lnSpc>
            </a:pPr>
            <a:r>
              <a:rPr lang="ar-IQ" sz="2800" dirty="0" smtClean="0">
                <a:ea typeface="Majalla UI"/>
              </a:rPr>
              <a:t>العلاقات القنصلية في حالة غياب التمثيل الدبلوماسي أو الاعتراف .</a:t>
            </a:r>
          </a:p>
          <a:p>
            <a:pPr algn="r" rtl="1" eaLnBrk="1" hangingPunct="1">
              <a:lnSpc>
                <a:spcPct val="90000"/>
              </a:lnSpc>
            </a:pPr>
            <a:r>
              <a:rPr lang="ar-IQ" sz="2400" dirty="0" smtClean="0">
                <a:ea typeface="Majalla UI"/>
              </a:rPr>
              <a:t>لا يؤدي قطع العلاقات الدبلوماسية إلى قطع العلاقات القنصلية أو إنهائها .</a:t>
            </a:r>
          </a:p>
          <a:p>
            <a:pPr algn="r" rtl="1" eaLnBrk="1" hangingPunct="1">
              <a:lnSpc>
                <a:spcPct val="90000"/>
              </a:lnSpc>
            </a:pPr>
            <a:r>
              <a:rPr lang="ar-SA" sz="2400" dirty="0" smtClean="0">
                <a:ea typeface="Majalla UI"/>
              </a:rPr>
              <a:t>قطعت مصر علاقاتها الدبلوماسية  مع </a:t>
            </a:r>
            <a:r>
              <a:rPr lang="ar-IQ" sz="2400" dirty="0" smtClean="0">
                <a:ea typeface="Majalla UI"/>
              </a:rPr>
              <a:t>ألمانيا الاتحادية </a:t>
            </a:r>
            <a:r>
              <a:rPr lang="ar-SA" sz="2400" dirty="0" smtClean="0">
                <a:ea typeface="Majalla UI"/>
              </a:rPr>
              <a:t>عام 1965</a:t>
            </a:r>
            <a:r>
              <a:rPr lang="ar-IQ" sz="2400" dirty="0" smtClean="0">
                <a:ea typeface="Majalla UI"/>
              </a:rPr>
              <a:t>ب</a:t>
            </a:r>
            <a:r>
              <a:rPr lang="ar-SA" sz="2400" dirty="0" smtClean="0">
                <a:ea typeface="Majalla UI"/>
              </a:rPr>
              <a:t>سبب اعترافها </a:t>
            </a:r>
            <a:r>
              <a:rPr lang="ar-SA" sz="2400" dirty="0" err="1" smtClean="0">
                <a:ea typeface="Majalla UI"/>
              </a:rPr>
              <a:t>ب</a:t>
            </a:r>
            <a:r>
              <a:rPr lang="ar-IQ" sz="2400" dirty="0" smtClean="0">
                <a:ea typeface="Majalla UI"/>
              </a:rPr>
              <a:t>إسرائيل دون إن تقطع علاقاتها القنصلية </a:t>
            </a:r>
            <a:r>
              <a:rPr lang="ar-SA" sz="2400" dirty="0" smtClean="0">
                <a:ea typeface="Majalla UI"/>
              </a:rPr>
              <a:t>.</a:t>
            </a:r>
            <a:r>
              <a:rPr lang="ar-IQ" sz="2400" dirty="0" smtClean="0">
                <a:ea typeface="Majalla UI"/>
              </a:rPr>
              <a:t> وكذلك فعلت مع بريطانيا في إحداث السويس </a:t>
            </a:r>
            <a:r>
              <a:rPr lang="ar-SA" sz="2400" dirty="0" smtClean="0">
                <a:ea typeface="Majalla UI"/>
              </a:rPr>
              <a:t>. </a:t>
            </a:r>
            <a:endParaRPr lang="ar-IQ" sz="2400" dirty="0" smtClean="0">
              <a:ea typeface="Majalla UI"/>
            </a:endParaRPr>
          </a:p>
          <a:p>
            <a:pPr algn="r" rtl="1" eaLnBrk="1" hangingPunct="1">
              <a:lnSpc>
                <a:spcPct val="90000"/>
              </a:lnSpc>
            </a:pPr>
            <a:r>
              <a:rPr lang="ar-IQ" sz="2400" dirty="0" smtClean="0">
                <a:ea typeface="Majalla UI"/>
              </a:rPr>
              <a:t>يجوز تأسيس العلاقات القنصلية بين طرفين مع عدم وجود علاقات دبلوماسية  أو وجود اعتراف</a:t>
            </a:r>
            <a:r>
              <a:rPr lang="ar-SA" sz="2400" dirty="0" smtClean="0">
                <a:ea typeface="Majalla UI"/>
              </a:rPr>
              <a:t> بينهما .</a:t>
            </a:r>
            <a:r>
              <a:rPr lang="ar-IQ" sz="2400" dirty="0" smtClean="0">
                <a:ea typeface="Majalla UI"/>
              </a:rPr>
              <a:t> </a:t>
            </a:r>
          </a:p>
          <a:p>
            <a:pPr algn="r" rtl="1" eaLnBrk="1" hangingPunct="1">
              <a:lnSpc>
                <a:spcPct val="90000"/>
              </a:lnSpc>
            </a:pPr>
            <a:r>
              <a:rPr lang="ar-IQ" sz="2400" dirty="0" smtClean="0">
                <a:ea typeface="Majalla UI"/>
              </a:rPr>
              <a:t>الأصل في هذا هو نية الدولة وليس الفعل.   </a:t>
            </a:r>
          </a:p>
          <a:p>
            <a:pPr algn="r" rtl="1" eaLnBrk="1" hangingPunct="1">
              <a:lnSpc>
                <a:spcPct val="90000"/>
              </a:lnSpc>
              <a:buNone/>
            </a:pPr>
            <a:r>
              <a:rPr lang="en-US" sz="2400" dirty="0" smtClean="0"/>
              <a:t> </a:t>
            </a:r>
            <a:endParaRPr lang="ar-IQ" sz="2400" dirty="0" smtClean="0"/>
          </a:p>
        </p:txBody>
      </p:sp>
      <p:sp>
        <p:nvSpPr>
          <p:cNvPr id="91138" name="Date Placeholder 3"/>
          <p:cNvSpPr>
            <a:spLocks noGrp="1"/>
          </p:cNvSpPr>
          <p:nvPr>
            <p:ph type="dt" sz="quarter" idx="10"/>
          </p:nvPr>
        </p:nvSpPr>
        <p:spPr/>
        <p:txBody>
          <a:bodyPr/>
          <a:lstStyle/>
          <a:p>
            <a:pPr>
              <a:defRPr/>
            </a:pPr>
            <a:fld id="{F299F30E-A8A2-4281-827A-95081D23872E}" type="datetime1">
              <a:rPr lang="en-US"/>
              <a:pPr>
                <a:defRPr/>
              </a:pPr>
              <a:t>9/8/2022</a:t>
            </a:fld>
            <a:endParaRPr lang="en-US"/>
          </a:p>
        </p:txBody>
      </p:sp>
      <p:sp>
        <p:nvSpPr>
          <p:cNvPr id="9113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DC6BA3FB-76B7-478F-BC4E-447A1926F521}" type="slidenum">
              <a:rPr lang="ar-SA" sz="1200">
                <a:solidFill>
                  <a:schemeClr val="tx2">
                    <a:shade val="90000"/>
                  </a:schemeClr>
                </a:solidFill>
                <a:latin typeface="Arial" charset="0"/>
                <a:cs typeface="Arial" charset="0"/>
              </a:rPr>
              <a:pPr algn="r">
                <a:defRPr/>
              </a:pPr>
              <a:t>89</a:t>
            </a:fld>
            <a:endParaRPr lang="en-US" sz="1200">
              <a:solidFill>
                <a:schemeClr val="tx2">
                  <a:shade val="90000"/>
                </a:schemeClr>
              </a:solidFill>
              <a:latin typeface="Arial" charset="0"/>
              <a:cs typeface="Arial" charset="0"/>
            </a:endParaRPr>
          </a:p>
        </p:txBody>
      </p:sp>
      <p:sp>
        <p:nvSpPr>
          <p:cNvPr id="9523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7"/>
          <p:cNvSpPr>
            <a:spLocks noGrp="1"/>
          </p:cNvSpPr>
          <p:nvPr>
            <p:ph type="sldNum" sz="quarter" idx="12"/>
          </p:nvPr>
        </p:nvSpPr>
        <p:spPr/>
        <p:txBody>
          <a:bodyPr/>
          <a:lstStyle/>
          <a:p>
            <a:pPr>
              <a:defRPr/>
            </a:pPr>
            <a:fld id="{8D34E9D5-25BB-412C-824B-C7D9A05D1ECC}" type="slidenum">
              <a:rPr lang="ar-SA"/>
              <a:pPr>
                <a:defRPr/>
              </a:pPr>
              <a:t>9</a:t>
            </a:fld>
            <a:endParaRPr lang="en-US"/>
          </a:p>
        </p:txBody>
      </p:sp>
      <p:sp>
        <p:nvSpPr>
          <p:cNvPr id="13314" name="Rectangle 2"/>
          <p:cNvSpPr>
            <a:spLocks noGrp="1" noChangeArrowheads="1"/>
          </p:cNvSpPr>
          <p:nvPr>
            <p:ph type="title"/>
          </p:nvPr>
        </p:nvSpPr>
        <p:spPr>
          <a:xfrm>
            <a:off x="663575" y="447661"/>
            <a:ext cx="8229600" cy="981075"/>
          </a:xfrm>
        </p:spPr>
        <p:txBody>
          <a:bodyPr/>
          <a:lstStyle/>
          <a:p>
            <a:pPr algn="ctr" rtl="1" eaLnBrk="1" hangingPunct="1"/>
            <a:r>
              <a:rPr lang="ar-IQ" dirty="0" smtClean="0"/>
              <a:t>مفردات المادة</a:t>
            </a:r>
            <a:endParaRPr lang="en-US" dirty="0" smtClean="0"/>
          </a:p>
        </p:txBody>
      </p:sp>
      <p:sp>
        <p:nvSpPr>
          <p:cNvPr id="13315" name="Rectangle 3"/>
          <p:cNvSpPr>
            <a:spLocks noGrp="1" noChangeArrowheads="1"/>
          </p:cNvSpPr>
          <p:nvPr>
            <p:ph idx="1"/>
          </p:nvPr>
        </p:nvSpPr>
        <p:spPr>
          <a:xfrm>
            <a:off x="468313" y="1552603"/>
            <a:ext cx="8229600" cy="5876925"/>
          </a:xfrm>
        </p:spPr>
        <p:txBody>
          <a:bodyPr/>
          <a:lstStyle/>
          <a:p>
            <a:pPr algn="ctr" rtl="1" eaLnBrk="1" hangingPunct="1"/>
            <a:r>
              <a:rPr lang="ar-IQ" b="1" u="sng" dirty="0" smtClean="0">
                <a:ea typeface="Majalla UI"/>
              </a:rPr>
              <a:t>الأسبوع العاشر</a:t>
            </a:r>
          </a:p>
          <a:p>
            <a:pPr algn="r" rtl="1" eaLnBrk="1" hangingPunct="1">
              <a:buFont typeface="Wingdings" pitchFamily="2" charset="2"/>
              <a:buChar char="ü"/>
            </a:pPr>
            <a:r>
              <a:rPr lang="ar-IQ" dirty="0" smtClean="0">
                <a:ea typeface="Majalla UI"/>
              </a:rPr>
              <a:t> البعثات الخاصة :</a:t>
            </a:r>
          </a:p>
          <a:p>
            <a:pPr algn="r" rtl="1" eaLnBrk="1" hangingPunct="1">
              <a:buNone/>
            </a:pPr>
            <a:r>
              <a:rPr lang="ar-IQ" dirty="0" smtClean="0">
                <a:ea typeface="Majalla UI"/>
              </a:rPr>
              <a:t>1- البداية المعاصرة للبعثات الخاصة. </a:t>
            </a:r>
          </a:p>
          <a:p>
            <a:pPr algn="r" rtl="1" eaLnBrk="1" hangingPunct="1">
              <a:buNone/>
            </a:pPr>
            <a:r>
              <a:rPr lang="ar-IQ" dirty="0" smtClean="0">
                <a:ea typeface="Majalla UI"/>
              </a:rPr>
              <a:t>2-اتفاقية البعثات الخاصة. </a:t>
            </a:r>
          </a:p>
          <a:p>
            <a:pPr algn="r" rtl="1" eaLnBrk="1" hangingPunct="1">
              <a:buNone/>
            </a:pPr>
            <a:r>
              <a:rPr lang="ar-IQ" dirty="0" smtClean="0">
                <a:ea typeface="Majalla UI"/>
              </a:rPr>
              <a:t>3-الصفات المميزة للبعثات الخاصة .</a:t>
            </a:r>
          </a:p>
          <a:p>
            <a:pPr algn="r" rtl="1" eaLnBrk="1" hangingPunct="1">
              <a:buNone/>
            </a:pPr>
            <a:r>
              <a:rPr lang="ar-IQ" dirty="0" smtClean="0">
                <a:ea typeface="Majalla UI"/>
              </a:rPr>
              <a:t>4-شروط إرسالها. </a:t>
            </a:r>
          </a:p>
          <a:p>
            <a:pPr algn="r" rtl="1" eaLnBrk="1" hangingPunct="1">
              <a:buNone/>
            </a:pPr>
            <a:r>
              <a:rPr lang="ar-IQ" dirty="0" smtClean="0">
                <a:ea typeface="Majalla UI"/>
              </a:rPr>
              <a:t>5- الأسبقية بين البعثات الخاصة. </a:t>
            </a:r>
          </a:p>
          <a:p>
            <a:pPr algn="r" rtl="1" eaLnBrk="1" hangingPunct="1">
              <a:buNone/>
            </a:pPr>
            <a:r>
              <a:rPr lang="ar-IQ" dirty="0" smtClean="0">
                <a:ea typeface="Majalla UI"/>
              </a:rPr>
              <a:t>                        </a:t>
            </a:r>
          </a:p>
          <a:p>
            <a:pPr algn="ctr" eaLnBrk="1" hangingPunct="1"/>
            <a:endParaRPr lang="ar-IQ" dirty="0" smtClean="0">
              <a:ea typeface="Majalla UI"/>
            </a:endParaRPr>
          </a:p>
          <a:p>
            <a:pPr eaLnBrk="1" hangingPunct="1"/>
            <a:endParaRPr lang="ar-IQ" dirty="0" smtClean="0">
              <a:ea typeface="Majalla UI"/>
            </a:endParaRPr>
          </a:p>
          <a:p>
            <a:pPr eaLnBrk="1" hangingPunct="1"/>
            <a:endParaRPr lang="ar-IQ" dirty="0" smtClean="0">
              <a:ea typeface="Majalla UI"/>
            </a:endParaRPr>
          </a:p>
        </p:txBody>
      </p:sp>
      <p:sp>
        <p:nvSpPr>
          <p:cNvPr id="10242" name="Date Placeholder 3"/>
          <p:cNvSpPr>
            <a:spLocks noGrp="1"/>
          </p:cNvSpPr>
          <p:nvPr>
            <p:ph type="dt" sz="quarter" idx="10"/>
          </p:nvPr>
        </p:nvSpPr>
        <p:spPr/>
        <p:txBody>
          <a:bodyPr/>
          <a:lstStyle/>
          <a:p>
            <a:pPr>
              <a:defRPr/>
            </a:pPr>
            <a:fld id="{5BA4CB8C-57BD-4766-B5C3-02BB2D1291DF}" type="datetime1">
              <a:rPr lang="en-US"/>
              <a:pPr>
                <a:defRPr/>
              </a:pPr>
              <a:t>9/8/2022</a:t>
            </a:fld>
            <a:endParaRPr lang="en-US"/>
          </a:p>
        </p:txBody>
      </p:sp>
      <p:sp>
        <p:nvSpPr>
          <p:cNvPr id="1024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6A3110E-9A12-4CCB-8963-E6D67F1FFEA7}" type="slidenum">
              <a:rPr lang="ar-SA" sz="1200">
                <a:solidFill>
                  <a:schemeClr val="tx2">
                    <a:shade val="90000"/>
                  </a:schemeClr>
                </a:solidFill>
                <a:latin typeface="Arial" charset="0"/>
                <a:cs typeface="Arial" charset="0"/>
              </a:rPr>
              <a:pPr algn="r">
                <a:defRPr/>
              </a:pPr>
              <a:t>9</a:t>
            </a:fld>
            <a:endParaRPr lang="en-US" sz="1200">
              <a:solidFill>
                <a:schemeClr val="tx2">
                  <a:shade val="90000"/>
                </a:schemeClr>
              </a:solidFill>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AE1F9592-2DD1-47BC-8DA9-CF29A5446A04}" type="slidenum">
              <a:rPr lang="ar-SA"/>
              <a:pPr>
                <a:defRPr/>
              </a:pPr>
              <a:t>90</a:t>
            </a:fld>
            <a:endParaRPr lang="en-US"/>
          </a:p>
        </p:txBody>
      </p:sp>
      <p:sp>
        <p:nvSpPr>
          <p:cNvPr id="96258" name="Rectangle 2"/>
          <p:cNvSpPr>
            <a:spLocks noGrp="1" noChangeArrowheads="1"/>
          </p:cNvSpPr>
          <p:nvPr>
            <p:ph type="title"/>
          </p:nvPr>
        </p:nvSpPr>
        <p:spPr>
          <a:xfrm>
            <a:off x="468313" y="571480"/>
            <a:ext cx="8135937" cy="912812"/>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6259" name="Rectangle 3"/>
          <p:cNvSpPr>
            <a:spLocks noGrp="1" noChangeArrowheads="1"/>
          </p:cNvSpPr>
          <p:nvPr>
            <p:ph idx="1"/>
          </p:nvPr>
        </p:nvSpPr>
        <p:spPr>
          <a:xfrm>
            <a:off x="468313" y="1916113"/>
            <a:ext cx="8229600" cy="4389437"/>
          </a:xfrm>
        </p:spPr>
        <p:txBody>
          <a:bodyPr/>
          <a:lstStyle/>
          <a:p>
            <a:pPr algn="r" rtl="1" eaLnBrk="1" hangingPunct="1"/>
            <a:r>
              <a:rPr lang="en-US" dirty="0" smtClean="0"/>
              <a:t> </a:t>
            </a:r>
            <a:r>
              <a:rPr lang="ar-IQ" dirty="0" smtClean="0">
                <a:ea typeface="Majalla UI"/>
              </a:rPr>
              <a:t>إجازة ممارسة الإعمال القنصلية نيابة عن دولة ثالثة. </a:t>
            </a:r>
          </a:p>
          <a:p>
            <a:pPr algn="r" rtl="1" eaLnBrk="1" hangingPunct="1"/>
            <a:r>
              <a:rPr lang="ar-IQ" dirty="0" smtClean="0">
                <a:ea typeface="Majalla UI"/>
              </a:rPr>
              <a:t>إجازة تعيين الشخص نفسه من قبل دولتين أو أكثر .</a:t>
            </a:r>
          </a:p>
          <a:p>
            <a:pPr algn="r" rtl="1" eaLnBrk="1" hangingPunct="1"/>
            <a:r>
              <a:rPr lang="ar-IQ" dirty="0" smtClean="0">
                <a:ea typeface="Majalla UI"/>
              </a:rPr>
              <a:t>إجازة ممارسة الإعمال القنصلية في دولة ثالثة غير دولة الإقامة بشرط عدم اعتراض الدول المعنية. </a:t>
            </a:r>
          </a:p>
          <a:p>
            <a:pPr algn="r" rtl="1" eaLnBrk="1" hangingPunct="1"/>
            <a:r>
              <a:rPr lang="ar-IQ" dirty="0" smtClean="0">
                <a:ea typeface="Majalla UI"/>
              </a:rPr>
              <a:t>استقرار التعامل الدولي على تعيين الموظفين القنصليين وعلى الأخص رؤساء البعثات أو الدوائر من بين حاملي جنسية الدولة المرسلة .</a:t>
            </a:r>
          </a:p>
        </p:txBody>
      </p:sp>
      <p:sp>
        <p:nvSpPr>
          <p:cNvPr id="92162" name="Date Placeholder 3"/>
          <p:cNvSpPr>
            <a:spLocks noGrp="1"/>
          </p:cNvSpPr>
          <p:nvPr>
            <p:ph type="dt" sz="quarter" idx="10"/>
          </p:nvPr>
        </p:nvSpPr>
        <p:spPr/>
        <p:txBody>
          <a:bodyPr/>
          <a:lstStyle/>
          <a:p>
            <a:pPr>
              <a:defRPr/>
            </a:pPr>
            <a:fld id="{C669BB45-E540-4CCC-A470-59EB355BD1D3}" type="datetime1">
              <a:rPr lang="en-US"/>
              <a:pPr>
                <a:defRPr/>
              </a:pPr>
              <a:t>9/8/2022</a:t>
            </a:fld>
            <a:endParaRPr lang="en-US"/>
          </a:p>
        </p:txBody>
      </p:sp>
      <p:sp>
        <p:nvSpPr>
          <p:cNvPr id="921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AB754F8-2E97-4F7A-9FDB-7764A58485A6}" type="slidenum">
              <a:rPr lang="ar-SA" sz="1200">
                <a:solidFill>
                  <a:schemeClr val="tx2">
                    <a:shade val="90000"/>
                  </a:schemeClr>
                </a:solidFill>
                <a:latin typeface="Arial" charset="0"/>
                <a:cs typeface="Arial" charset="0"/>
              </a:rPr>
              <a:pPr algn="r">
                <a:defRPr/>
              </a:pPr>
              <a:t>90</a:t>
            </a:fld>
            <a:endParaRPr lang="en-US" sz="1200">
              <a:solidFill>
                <a:schemeClr val="tx2">
                  <a:shade val="90000"/>
                </a:schemeClr>
              </a:solidFill>
              <a:latin typeface="Arial" charset="0"/>
              <a:cs typeface="Arial" charset="0"/>
            </a:endParaRPr>
          </a:p>
        </p:txBody>
      </p:sp>
      <p:sp>
        <p:nvSpPr>
          <p:cNvPr id="9626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84DF152-1815-483D-9198-333429829446}" type="slidenum">
              <a:rPr lang="ar-SA"/>
              <a:pPr>
                <a:defRPr/>
              </a:pPr>
              <a:t>91</a:t>
            </a:fld>
            <a:endParaRPr lang="en-US"/>
          </a:p>
        </p:txBody>
      </p:sp>
      <p:sp>
        <p:nvSpPr>
          <p:cNvPr id="368642" name="Rectangle 2"/>
          <p:cNvSpPr>
            <a:spLocks noGrp="1" noChangeArrowheads="1"/>
          </p:cNvSpPr>
          <p:nvPr>
            <p:ph type="title" idx="4294967295"/>
          </p:nvPr>
        </p:nvSpPr>
        <p:spPr>
          <a:xfrm>
            <a:off x="468313" y="931863"/>
            <a:ext cx="8135937" cy="912812"/>
          </a:xfrm>
        </p:spPr>
        <p:txBody>
          <a:bodyPr/>
          <a:lstStyle/>
          <a:p>
            <a:pPr algn="ctr" rtl="1" eaLnBrk="1" hangingPunct="1"/>
            <a:r>
              <a:rPr lang="ar-SA" sz="3200" dirty="0" smtClean="0"/>
              <a:t>ف/ التاسع/</a:t>
            </a:r>
            <a:r>
              <a:rPr lang="ar-IQ" sz="3200" dirty="0" smtClean="0"/>
              <a:t/>
            </a:r>
            <a:br>
              <a:rPr lang="ar-IQ" sz="3200" dirty="0" smtClean="0"/>
            </a:br>
            <a:r>
              <a:rPr lang="ar-IQ" sz="3200" dirty="0" smtClean="0"/>
              <a:t>العلاقات القنصلية</a:t>
            </a:r>
            <a:r>
              <a:rPr lang="ar-SA" sz="3200" dirty="0" smtClean="0"/>
              <a:t/>
            </a:r>
            <a:br>
              <a:rPr lang="ar-SA" sz="3200" dirty="0" smtClean="0"/>
            </a:br>
            <a:r>
              <a:rPr lang="ar-SA" sz="3200" dirty="0" smtClean="0"/>
              <a:t>أنواع الموظفين القنصليين ودرجاتهم </a:t>
            </a:r>
            <a:r>
              <a:rPr lang="ar-IQ" sz="3200" dirty="0" smtClean="0"/>
              <a:t> </a:t>
            </a:r>
            <a:endParaRPr lang="en-US" sz="3200" dirty="0" smtClean="0">
              <a:cs typeface="Traditional Arabic" pitchFamily="18" charset="-78"/>
            </a:endParaRPr>
          </a:p>
        </p:txBody>
      </p:sp>
      <p:sp>
        <p:nvSpPr>
          <p:cNvPr id="368643" name="Rectangle 3"/>
          <p:cNvSpPr>
            <a:spLocks noGrp="1" noChangeArrowheads="1"/>
          </p:cNvSpPr>
          <p:nvPr>
            <p:ph idx="4294967295"/>
          </p:nvPr>
        </p:nvSpPr>
        <p:spPr>
          <a:xfrm>
            <a:off x="468313" y="1916113"/>
            <a:ext cx="8229600" cy="4389437"/>
          </a:xfrm>
        </p:spPr>
        <p:txBody>
          <a:bodyPr/>
          <a:lstStyle/>
          <a:p>
            <a:pPr algn="r" rtl="1" eaLnBrk="1" hangingPunct="1"/>
            <a:r>
              <a:rPr lang="en-US" dirty="0" smtClean="0"/>
              <a:t> </a:t>
            </a:r>
            <a:r>
              <a:rPr lang="ar-SA" sz="2400" dirty="0" smtClean="0">
                <a:cs typeface="Arial" pitchFamily="34" charset="0"/>
              </a:rPr>
              <a:t>فئات الموظفين القنصليين اثنتان :-     </a:t>
            </a:r>
          </a:p>
          <a:p>
            <a:pPr algn="r" rtl="1" eaLnBrk="1" hangingPunct="1">
              <a:buNone/>
            </a:pPr>
            <a:r>
              <a:rPr lang="ar-SA" sz="2400" dirty="0" smtClean="0">
                <a:cs typeface="Arial" pitchFamily="34" charset="0"/>
              </a:rPr>
              <a:t>1-قناصل  </a:t>
            </a:r>
            <a:r>
              <a:rPr lang="ar-SA" sz="2400" dirty="0" err="1" smtClean="0">
                <a:cs typeface="Arial" pitchFamily="34" charset="0"/>
              </a:rPr>
              <a:t>مسلكيون</a:t>
            </a:r>
            <a:r>
              <a:rPr lang="ar-IQ" sz="2400" dirty="0" smtClean="0">
                <a:cs typeface="Arial" pitchFamily="34" charset="0"/>
              </a:rPr>
              <a:t>.</a:t>
            </a:r>
          </a:p>
          <a:p>
            <a:pPr algn="r" rtl="1" eaLnBrk="1" hangingPunct="1">
              <a:buNone/>
            </a:pPr>
            <a:r>
              <a:rPr lang="ar-SA" sz="2400" dirty="0" smtClean="0">
                <a:cs typeface="Arial" pitchFamily="34" charset="0"/>
              </a:rPr>
              <a:t>2- قناصل </a:t>
            </a:r>
            <a:r>
              <a:rPr lang="ar-SA" sz="2400" dirty="0" err="1" smtClean="0">
                <a:cs typeface="Arial" pitchFamily="34" charset="0"/>
              </a:rPr>
              <a:t>فخريون</a:t>
            </a:r>
            <a:r>
              <a:rPr lang="ar-SA" sz="2400" dirty="0" smtClean="0">
                <a:cs typeface="Arial" pitchFamily="34" charset="0"/>
              </a:rPr>
              <a:t> (قنصل مختار)</a:t>
            </a:r>
            <a:r>
              <a:rPr lang="ar-IQ" sz="2400" dirty="0" smtClean="0">
                <a:cs typeface="Arial" pitchFamily="34" charset="0"/>
              </a:rPr>
              <a:t>.</a:t>
            </a:r>
            <a:endParaRPr lang="ar-SA" sz="2400" dirty="0" smtClean="0">
              <a:cs typeface="Arial" pitchFamily="34" charset="0"/>
            </a:endParaRPr>
          </a:p>
          <a:p>
            <a:pPr algn="r" rtl="1" eaLnBrk="1" hangingPunct="1"/>
            <a:r>
              <a:rPr lang="ar-SA" sz="2400" dirty="0" smtClean="0">
                <a:cs typeface="Arial" pitchFamily="34" charset="0"/>
              </a:rPr>
              <a:t>درجات رؤساء البعثات القنصلية وفق المادة 9 من القانون  أربعة :-</a:t>
            </a:r>
          </a:p>
          <a:p>
            <a:pPr algn="r" rtl="1" eaLnBrk="1" hangingPunct="1">
              <a:buNone/>
            </a:pPr>
            <a:r>
              <a:rPr lang="ar-SA" sz="2400" dirty="0" smtClean="0">
                <a:cs typeface="Arial" pitchFamily="34" charset="0"/>
              </a:rPr>
              <a:t>1-القنصل العام </a:t>
            </a:r>
            <a:r>
              <a:rPr lang="en-US" sz="2400" dirty="0" smtClean="0">
                <a:cs typeface="Arial" pitchFamily="34" charset="0"/>
              </a:rPr>
              <a:t>general </a:t>
            </a:r>
            <a:r>
              <a:rPr lang="ar-IQ" sz="2400" dirty="0" smtClean="0">
                <a:cs typeface="Arial" pitchFamily="34" charset="0"/>
              </a:rPr>
              <a:t>.</a:t>
            </a:r>
            <a:endParaRPr lang="ar-SA" sz="2400" dirty="0" smtClean="0">
              <a:cs typeface="Arial" pitchFamily="34" charset="0"/>
            </a:endParaRPr>
          </a:p>
          <a:p>
            <a:pPr algn="r" rtl="1" eaLnBrk="1" hangingPunct="1">
              <a:buNone/>
            </a:pPr>
            <a:r>
              <a:rPr lang="ar-SA" sz="2400" dirty="0" smtClean="0">
                <a:cs typeface="Arial" pitchFamily="34" charset="0"/>
              </a:rPr>
              <a:t>2-القنصل </a:t>
            </a:r>
            <a:r>
              <a:rPr lang="en-US" sz="2400" dirty="0" smtClean="0">
                <a:cs typeface="Arial" pitchFamily="34" charset="0"/>
              </a:rPr>
              <a:t>.consul</a:t>
            </a:r>
            <a:endParaRPr lang="ar-SA" sz="2400" dirty="0" smtClean="0">
              <a:cs typeface="Arial" pitchFamily="34" charset="0"/>
            </a:endParaRPr>
          </a:p>
          <a:p>
            <a:pPr algn="r" rtl="1" eaLnBrk="1" hangingPunct="1">
              <a:buNone/>
            </a:pPr>
            <a:r>
              <a:rPr lang="ar-SA" sz="2400" dirty="0" smtClean="0">
                <a:cs typeface="Arial" pitchFamily="34" charset="0"/>
              </a:rPr>
              <a:t>3-نائب القنصل </a:t>
            </a:r>
            <a:r>
              <a:rPr lang="en-US" sz="2400" dirty="0" smtClean="0">
                <a:cs typeface="Arial" pitchFamily="34" charset="0"/>
              </a:rPr>
              <a:t>vice</a:t>
            </a:r>
            <a:r>
              <a:rPr lang="ar-IQ" sz="2400" dirty="0" smtClean="0">
                <a:cs typeface="Arial" pitchFamily="34" charset="0"/>
              </a:rPr>
              <a:t>.</a:t>
            </a:r>
            <a:endParaRPr lang="ar-SA" sz="2400" dirty="0" smtClean="0">
              <a:cs typeface="Arial" pitchFamily="34" charset="0"/>
            </a:endParaRPr>
          </a:p>
          <a:p>
            <a:pPr algn="r" rtl="1" eaLnBrk="1" hangingPunct="1">
              <a:buNone/>
            </a:pPr>
            <a:r>
              <a:rPr lang="ar-SA" sz="2400" dirty="0" smtClean="0">
                <a:cs typeface="Arial" pitchFamily="34" charset="0"/>
              </a:rPr>
              <a:t>4- وكيل  القنصل </a:t>
            </a:r>
            <a:r>
              <a:rPr lang="en-US" sz="2400" dirty="0" smtClean="0">
                <a:cs typeface="Arial" pitchFamily="34" charset="0"/>
              </a:rPr>
              <a:t>.agent</a:t>
            </a:r>
            <a:r>
              <a:rPr lang="ar-SA" sz="2400" dirty="0" smtClean="0">
                <a:cs typeface="Arial" pitchFamily="34" charset="0"/>
              </a:rPr>
              <a:t>  </a:t>
            </a:r>
          </a:p>
          <a:p>
            <a:pPr algn="r" rtl="1" eaLnBrk="1" hangingPunct="1"/>
            <a:r>
              <a:rPr lang="ar-SA" sz="2400" dirty="0" smtClean="0">
                <a:cs typeface="Arial" pitchFamily="34" charset="0"/>
              </a:rPr>
              <a:t>هناك تسمية القنصل النائب </a:t>
            </a:r>
            <a:r>
              <a:rPr lang="en-US" sz="2400" dirty="0" smtClean="0">
                <a:cs typeface="Arial" pitchFamily="34" charset="0"/>
              </a:rPr>
              <a:t>deputy</a:t>
            </a:r>
            <a:r>
              <a:rPr lang="ar-SA" sz="2400" dirty="0" smtClean="0">
                <a:cs typeface="Arial" pitchFamily="34" charset="0"/>
              </a:rPr>
              <a:t> يشبه وكيل القنصل</a:t>
            </a:r>
            <a:r>
              <a:rPr lang="en-US" sz="2400" dirty="0" smtClean="0">
                <a:cs typeface="Arial" pitchFamily="34" charset="0"/>
              </a:rPr>
              <a:t>.</a:t>
            </a:r>
            <a:r>
              <a:rPr lang="ar-SA" sz="2400" dirty="0" smtClean="0">
                <a:cs typeface="Arial" pitchFamily="34" charset="0"/>
              </a:rPr>
              <a:t> </a:t>
            </a:r>
          </a:p>
          <a:p>
            <a:pPr algn="r" rtl="1" eaLnBrk="1" hangingPunct="1"/>
            <a:r>
              <a:rPr lang="ar-SA" sz="2400" dirty="0" smtClean="0">
                <a:cs typeface="Arial" pitchFamily="34" charset="0"/>
              </a:rPr>
              <a:t>الوكيل التجاري</a:t>
            </a:r>
            <a:r>
              <a:rPr lang="en-US" sz="2400" dirty="0" smtClean="0">
                <a:cs typeface="Arial" pitchFamily="34" charset="0"/>
              </a:rPr>
              <a:t>.</a:t>
            </a:r>
            <a:r>
              <a:rPr lang="ar-SA" sz="2400" dirty="0" smtClean="0">
                <a:cs typeface="Arial" pitchFamily="34" charset="0"/>
              </a:rPr>
              <a:t> </a:t>
            </a:r>
          </a:p>
        </p:txBody>
      </p:sp>
      <p:sp>
        <p:nvSpPr>
          <p:cNvPr id="92162" name="Date Placeholder 3"/>
          <p:cNvSpPr txBox="1">
            <a:spLocks noGrp="1"/>
          </p:cNvSpPr>
          <p:nvPr/>
        </p:nvSpPr>
        <p:spPr>
          <a:xfrm>
            <a:off x="457200" y="6356350"/>
            <a:ext cx="2133600" cy="365125"/>
          </a:xfrm>
          <a:prstGeom prst="rect">
            <a:avLst/>
          </a:prstGeom>
          <a:noFill/>
        </p:spPr>
        <p:txBody>
          <a:bodyPr lIns="0" tIns="0" rIns="0" bIns="0" anchor="b"/>
          <a:lstStyle/>
          <a:p>
            <a:pPr algn="l">
              <a:defRPr/>
            </a:pPr>
            <a:fld id="{C669BB45-E540-4CCC-A470-59EB355BD1D3}" type="datetime1">
              <a:rPr lang="en-US" sz="1200">
                <a:solidFill>
                  <a:schemeClr val="tx2">
                    <a:shade val="90000"/>
                  </a:schemeClr>
                </a:solidFill>
                <a:latin typeface="Arial" charset="0"/>
                <a:cs typeface="Arial" charset="0"/>
              </a:rPr>
              <a:pPr algn="l">
                <a:defRPr/>
              </a:pPr>
              <a:t>9/8/2022</a:t>
            </a:fld>
            <a:endParaRPr lang="en-US" sz="1200">
              <a:solidFill>
                <a:schemeClr val="tx2">
                  <a:shade val="90000"/>
                </a:schemeClr>
              </a:solidFill>
              <a:latin typeface="Arial" charset="0"/>
              <a:cs typeface="Arial" charset="0"/>
            </a:endParaRPr>
          </a:p>
        </p:txBody>
      </p:sp>
      <p:sp>
        <p:nvSpPr>
          <p:cNvPr id="9216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E1C9CE76-3466-4215-BE20-DED8FF799EC1}" type="slidenum">
              <a:rPr lang="ar-SA" sz="1200">
                <a:solidFill>
                  <a:schemeClr val="tx2">
                    <a:shade val="90000"/>
                  </a:schemeClr>
                </a:solidFill>
                <a:latin typeface="Arial" charset="0"/>
                <a:cs typeface="Arial" charset="0"/>
              </a:rPr>
              <a:pPr algn="r">
                <a:defRPr/>
              </a:pPr>
              <a:t>91</a:t>
            </a:fld>
            <a:endParaRPr lang="en-US" sz="1200">
              <a:solidFill>
                <a:schemeClr val="tx2">
                  <a:shade val="90000"/>
                </a:schemeClr>
              </a:solidFill>
              <a:latin typeface="Arial" charset="0"/>
              <a:cs typeface="Arial" charset="0"/>
            </a:endParaRPr>
          </a:p>
        </p:txBody>
      </p:sp>
      <p:sp>
        <p:nvSpPr>
          <p:cNvPr id="36864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40A4D576-77A4-49D5-843D-C5BD886CEACC}" type="slidenum">
              <a:rPr lang="ar-SA"/>
              <a:pPr>
                <a:defRPr/>
              </a:pPr>
              <a:t>92</a:t>
            </a:fld>
            <a:endParaRPr lang="en-US"/>
          </a:p>
        </p:txBody>
      </p:sp>
      <p:sp>
        <p:nvSpPr>
          <p:cNvPr id="97282" name="Rectangle 2"/>
          <p:cNvSpPr>
            <a:spLocks noGrp="1" noChangeArrowheads="1"/>
          </p:cNvSpPr>
          <p:nvPr>
            <p:ph type="title"/>
          </p:nvPr>
        </p:nvSpPr>
        <p:spPr>
          <a:xfrm>
            <a:off x="468313" y="-500090"/>
            <a:ext cx="8229600" cy="1773238"/>
          </a:xfrm>
        </p:spPr>
        <p:txBody>
          <a:bodyPr/>
          <a:lstStyle/>
          <a:p>
            <a:pPr algn="ctr" rtl="1" eaLnBrk="1" hangingPunct="1"/>
            <a:r>
              <a:rPr lang="ar-SA" sz="2800" dirty="0" smtClean="0"/>
              <a:t>ف / </a:t>
            </a:r>
            <a:r>
              <a:rPr lang="ar-SA" sz="3200" dirty="0" smtClean="0"/>
              <a:t>التاسع</a:t>
            </a:r>
            <a:r>
              <a:rPr lang="ar-SA" sz="2800" dirty="0" smtClean="0"/>
              <a:t>/</a:t>
            </a:r>
            <a:r>
              <a:rPr lang="ar-IQ" sz="2800" dirty="0" smtClean="0"/>
              <a:t>العلاقات القنصلية </a:t>
            </a:r>
            <a:endParaRPr lang="en-US" sz="2800" dirty="0" smtClean="0">
              <a:cs typeface="Traditional Arabic" pitchFamily="18" charset="-78"/>
            </a:endParaRPr>
          </a:p>
        </p:txBody>
      </p:sp>
      <p:sp>
        <p:nvSpPr>
          <p:cNvPr id="97283" name="Rectangle 3"/>
          <p:cNvSpPr>
            <a:spLocks noGrp="1" noChangeArrowheads="1"/>
          </p:cNvSpPr>
          <p:nvPr>
            <p:ph idx="1"/>
          </p:nvPr>
        </p:nvSpPr>
        <p:spPr>
          <a:xfrm>
            <a:off x="539750" y="1341438"/>
            <a:ext cx="8229600" cy="4525962"/>
          </a:xfrm>
        </p:spPr>
        <p:txBody>
          <a:bodyPr/>
          <a:lstStyle/>
          <a:p>
            <a:pPr algn="r" rtl="1" eaLnBrk="1" hangingPunct="1">
              <a:lnSpc>
                <a:spcPct val="80000"/>
              </a:lnSpc>
              <a:buNone/>
            </a:pPr>
            <a:endParaRPr lang="ar-IQ" sz="2400" dirty="0" smtClean="0">
              <a:ea typeface="Majalla UI"/>
            </a:endParaRPr>
          </a:p>
          <a:p>
            <a:pPr algn="r" rtl="1" eaLnBrk="1" hangingPunct="1">
              <a:lnSpc>
                <a:spcPct val="80000"/>
              </a:lnSpc>
            </a:pPr>
            <a:r>
              <a:rPr lang="ar-IQ" sz="2400" b="1" dirty="0" smtClean="0">
                <a:ea typeface="Majalla UI"/>
              </a:rPr>
              <a:t>الوظائف القنصلية </a:t>
            </a:r>
            <a:r>
              <a:rPr lang="en-US" sz="2400" b="1" dirty="0" smtClean="0"/>
              <a:t>/</a:t>
            </a:r>
            <a:endParaRPr lang="ar-IQ" sz="2400" b="1" dirty="0" smtClean="0">
              <a:ea typeface="Majalla UI"/>
            </a:endParaRPr>
          </a:p>
          <a:p>
            <a:pPr algn="r" rtl="1" eaLnBrk="1" hangingPunct="1">
              <a:lnSpc>
                <a:spcPct val="80000"/>
              </a:lnSpc>
            </a:pPr>
            <a:r>
              <a:rPr lang="ar-IQ" sz="2400" dirty="0" smtClean="0">
                <a:ea typeface="Majalla UI"/>
              </a:rPr>
              <a:t>الاتفاقية </a:t>
            </a:r>
            <a:r>
              <a:rPr lang="ar-SA" sz="2400" dirty="0" smtClean="0">
                <a:ea typeface="Majalla UI"/>
              </a:rPr>
              <a:t>حددت </a:t>
            </a:r>
            <a:r>
              <a:rPr lang="ar-IQ" sz="2400" dirty="0" smtClean="0">
                <a:ea typeface="Majalla UI"/>
              </a:rPr>
              <a:t>وظائف </a:t>
            </a:r>
            <a:r>
              <a:rPr lang="ar-SA" sz="2400" dirty="0" smtClean="0">
                <a:ea typeface="Majalla UI"/>
              </a:rPr>
              <a:t>معينة للبعثة عددتها المادة الخامسة </a:t>
            </a:r>
            <a:r>
              <a:rPr lang="ar-SA" sz="2400" dirty="0" err="1" smtClean="0">
                <a:ea typeface="Majalla UI"/>
              </a:rPr>
              <a:t>ب</a:t>
            </a:r>
            <a:r>
              <a:rPr lang="ar-SA" sz="2400" dirty="0" smtClean="0">
                <a:ea typeface="Majalla UI"/>
              </a:rPr>
              <a:t> </a:t>
            </a:r>
            <a:r>
              <a:rPr lang="ar-IQ" sz="2400" dirty="0" smtClean="0">
                <a:ea typeface="Majalla UI"/>
              </a:rPr>
              <a:t> 12وظيفة  منها </a:t>
            </a:r>
            <a:r>
              <a:rPr lang="ar-SA" sz="2400" dirty="0" smtClean="0">
                <a:ea typeface="Majalla UI"/>
              </a:rPr>
              <a:t>مثلا </a:t>
            </a:r>
            <a:r>
              <a:rPr lang="ar-IQ" sz="2400" dirty="0" smtClean="0">
                <a:ea typeface="Majalla UI"/>
              </a:rPr>
              <a:t>:</a:t>
            </a:r>
            <a:r>
              <a:rPr lang="ar-SA" sz="2400" dirty="0" smtClean="0">
                <a:ea typeface="Majalla UI"/>
              </a:rPr>
              <a:t>-</a:t>
            </a:r>
            <a:endParaRPr lang="ar-IQ" sz="2400" dirty="0" smtClean="0">
              <a:ea typeface="Majalla UI"/>
            </a:endParaRPr>
          </a:p>
          <a:p>
            <a:pPr algn="r" rtl="1" eaLnBrk="1" hangingPunct="1">
              <a:lnSpc>
                <a:spcPct val="80000"/>
              </a:lnSpc>
              <a:buNone/>
            </a:pPr>
            <a:r>
              <a:rPr lang="ar-IQ" sz="2400" dirty="0" smtClean="0">
                <a:ea typeface="Majalla UI"/>
              </a:rPr>
              <a:t>1-حماية مصالح رعايا الدولة المرسلة ومساعدتهم </a:t>
            </a:r>
            <a:r>
              <a:rPr lang="ar-SA" sz="2400" dirty="0" smtClean="0">
                <a:ea typeface="Majalla UI"/>
              </a:rPr>
              <a:t>في جميع القضايا بما فيها شؤون الإرث</a:t>
            </a:r>
            <a:r>
              <a:rPr lang="ar-IQ" sz="2400" dirty="0" smtClean="0">
                <a:ea typeface="Majalla UI"/>
              </a:rPr>
              <a:t>.</a:t>
            </a:r>
          </a:p>
          <a:p>
            <a:pPr algn="r" rtl="1" eaLnBrk="1" hangingPunct="1">
              <a:lnSpc>
                <a:spcPct val="80000"/>
              </a:lnSpc>
              <a:buNone/>
            </a:pPr>
            <a:r>
              <a:rPr lang="ar-IQ" sz="2400" dirty="0" smtClean="0">
                <a:ea typeface="Majalla UI"/>
              </a:rPr>
              <a:t>2-تنمية العلاقات التجارية والاقتصادية والثقافية والاستعلام عنها </a:t>
            </a:r>
            <a:r>
              <a:rPr lang="ar-SA" sz="2400" dirty="0" smtClean="0">
                <a:ea typeface="Majalla UI"/>
              </a:rPr>
              <a:t>وتقديم التقارير</a:t>
            </a:r>
            <a:r>
              <a:rPr lang="ar-IQ" sz="2400" dirty="0" smtClean="0">
                <a:ea typeface="Majalla UI"/>
              </a:rPr>
              <a:t>.</a:t>
            </a:r>
            <a:r>
              <a:rPr lang="ar-SA" sz="2400" dirty="0" smtClean="0">
                <a:ea typeface="Majalla UI"/>
              </a:rPr>
              <a:t> </a:t>
            </a:r>
            <a:endParaRPr lang="ar-IQ" sz="2400" dirty="0" smtClean="0">
              <a:ea typeface="Majalla UI"/>
            </a:endParaRPr>
          </a:p>
          <a:p>
            <a:pPr algn="r" rtl="1" eaLnBrk="1" hangingPunct="1">
              <a:lnSpc>
                <a:spcPct val="80000"/>
              </a:lnSpc>
              <a:buNone/>
            </a:pPr>
            <a:r>
              <a:rPr lang="ar-IQ" sz="2400" dirty="0" smtClean="0">
                <a:ea typeface="Majalla UI"/>
              </a:rPr>
              <a:t>3- إصدار جوازات ووثائق السفر.</a:t>
            </a:r>
          </a:p>
          <a:p>
            <a:pPr algn="r" rtl="1" eaLnBrk="1" hangingPunct="1">
              <a:lnSpc>
                <a:spcPct val="80000"/>
              </a:lnSpc>
              <a:buNone/>
            </a:pPr>
            <a:r>
              <a:rPr lang="ar-IQ" sz="2400" dirty="0" smtClean="0">
                <a:ea typeface="Majalla UI"/>
              </a:rPr>
              <a:t>4-بما فيها جواز المرور -العمل بصفة كاتب العدل .</a:t>
            </a:r>
          </a:p>
          <a:p>
            <a:pPr algn="r" rtl="1" eaLnBrk="1" hangingPunct="1">
              <a:lnSpc>
                <a:spcPct val="80000"/>
              </a:lnSpc>
              <a:buNone/>
            </a:pPr>
            <a:r>
              <a:rPr lang="ar-IQ" sz="2400" dirty="0" smtClean="0">
                <a:ea typeface="Majalla UI"/>
              </a:rPr>
              <a:t>5- تمثيل الرعايا إمام المحاكم.</a:t>
            </a:r>
          </a:p>
          <a:p>
            <a:pPr algn="r" rtl="1" eaLnBrk="1" hangingPunct="1">
              <a:lnSpc>
                <a:spcPct val="80000"/>
              </a:lnSpc>
              <a:buNone/>
            </a:pPr>
            <a:r>
              <a:rPr lang="ar-IQ" sz="2400" dirty="0" smtClean="0">
                <a:ea typeface="Majalla UI"/>
              </a:rPr>
              <a:t>6- ممارسة حق المراقبة والتفتيش على السفن . </a:t>
            </a:r>
          </a:p>
          <a:p>
            <a:pPr algn="r" rtl="1" eaLnBrk="1" hangingPunct="1">
              <a:lnSpc>
                <a:spcPct val="80000"/>
              </a:lnSpc>
              <a:buNone/>
            </a:pPr>
            <a:r>
              <a:rPr lang="ar-IQ" sz="2400" dirty="0" smtClean="0">
                <a:ea typeface="Majalla UI"/>
              </a:rPr>
              <a:t>7-تقديم المساعدة للسفن والطائرات.</a:t>
            </a:r>
          </a:p>
          <a:p>
            <a:pPr algn="r" rtl="1" eaLnBrk="1" hangingPunct="1">
              <a:lnSpc>
                <a:spcPct val="80000"/>
              </a:lnSpc>
              <a:buNone/>
            </a:pPr>
            <a:r>
              <a:rPr lang="ar-IQ" sz="2400" dirty="0" smtClean="0">
                <a:ea typeface="Majalla UI"/>
              </a:rPr>
              <a:t> 8- تحويل الوثائق والتبليغات </a:t>
            </a:r>
            <a:r>
              <a:rPr lang="ar-SA" sz="2400" dirty="0" smtClean="0">
                <a:ea typeface="Majalla UI"/>
              </a:rPr>
              <a:t>.   </a:t>
            </a:r>
            <a:endParaRPr lang="ar-IQ" sz="2400" dirty="0" smtClean="0">
              <a:ea typeface="Majalla UI"/>
            </a:endParaRPr>
          </a:p>
          <a:p>
            <a:pPr algn="r" rtl="1" eaLnBrk="1" hangingPunct="1">
              <a:lnSpc>
                <a:spcPct val="80000"/>
              </a:lnSpc>
            </a:pPr>
            <a:r>
              <a:rPr lang="ar-IQ" sz="2400" dirty="0" smtClean="0">
                <a:ea typeface="Majalla UI"/>
              </a:rPr>
              <a:t>ولكنها أجازت </a:t>
            </a:r>
            <a:r>
              <a:rPr lang="ar-SA" sz="2400" dirty="0" smtClean="0">
                <a:ea typeface="Majalla UI"/>
              </a:rPr>
              <a:t>أيضا </a:t>
            </a:r>
            <a:r>
              <a:rPr lang="ar-IQ" sz="2400" dirty="0" smtClean="0">
                <a:ea typeface="Majalla UI"/>
              </a:rPr>
              <a:t> ممارسة </a:t>
            </a:r>
            <a:r>
              <a:rPr lang="ar-SA" sz="2400" dirty="0" smtClean="0">
                <a:ea typeface="Majalla UI"/>
              </a:rPr>
              <a:t>البعثة لأي وظيفة أخرى تكلفها الدولة </a:t>
            </a:r>
            <a:r>
              <a:rPr lang="ar-SA" sz="2400" dirty="0" err="1" smtClean="0">
                <a:ea typeface="Majalla UI"/>
              </a:rPr>
              <a:t>بها</a:t>
            </a:r>
            <a:r>
              <a:rPr lang="ar-SA" sz="2400" dirty="0" smtClean="0">
                <a:ea typeface="Majalla UI"/>
              </a:rPr>
              <a:t> مع مراعاة القوانين المحلية للدولة المستقبلة . </a:t>
            </a:r>
            <a:endParaRPr lang="ar-IQ" sz="2400" dirty="0" smtClean="0">
              <a:ea typeface="Majalla UI"/>
            </a:endParaRPr>
          </a:p>
          <a:p>
            <a:pPr algn="r" rtl="1" eaLnBrk="1" hangingPunct="1">
              <a:lnSpc>
                <a:spcPct val="80000"/>
              </a:lnSpc>
              <a:buNone/>
            </a:pPr>
            <a:r>
              <a:rPr lang="ar-IQ" sz="2400" dirty="0" smtClean="0">
                <a:ea typeface="Majalla UI"/>
              </a:rPr>
              <a:t>      </a:t>
            </a:r>
          </a:p>
        </p:txBody>
      </p:sp>
      <p:sp>
        <p:nvSpPr>
          <p:cNvPr id="93186" name="Date Placeholder 3"/>
          <p:cNvSpPr>
            <a:spLocks noGrp="1"/>
          </p:cNvSpPr>
          <p:nvPr>
            <p:ph type="dt" sz="quarter" idx="10"/>
          </p:nvPr>
        </p:nvSpPr>
        <p:spPr/>
        <p:txBody>
          <a:bodyPr/>
          <a:lstStyle/>
          <a:p>
            <a:pPr>
              <a:defRPr/>
            </a:pPr>
            <a:fld id="{9E92453C-0F5F-4413-8E54-0ACEE3630018}" type="datetime1">
              <a:rPr lang="en-US"/>
              <a:pPr>
                <a:defRPr/>
              </a:pPr>
              <a:t>9/8/2022</a:t>
            </a:fld>
            <a:endParaRPr lang="en-US"/>
          </a:p>
        </p:txBody>
      </p:sp>
      <p:sp>
        <p:nvSpPr>
          <p:cNvPr id="9318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9642C4B2-E5A4-411D-83A2-8875AD13D058}" type="slidenum">
              <a:rPr lang="ar-SA" sz="1200">
                <a:solidFill>
                  <a:schemeClr val="tx2">
                    <a:shade val="90000"/>
                  </a:schemeClr>
                </a:solidFill>
                <a:latin typeface="Arial" charset="0"/>
                <a:cs typeface="Arial" charset="0"/>
              </a:rPr>
              <a:pPr algn="r">
                <a:defRPr/>
              </a:pPr>
              <a:t>92</a:t>
            </a:fld>
            <a:endParaRPr lang="en-US" sz="1200">
              <a:solidFill>
                <a:schemeClr val="tx2">
                  <a:shade val="90000"/>
                </a:schemeClr>
              </a:solidFill>
              <a:latin typeface="Arial" charset="0"/>
              <a:cs typeface="Arial" charset="0"/>
            </a:endParaRPr>
          </a:p>
        </p:txBody>
      </p:sp>
      <p:sp>
        <p:nvSpPr>
          <p:cNvPr id="9728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19B89AC8-3EDA-4C4E-870D-A8EFCDB2AE26}" type="slidenum">
              <a:rPr lang="ar-SA"/>
              <a:pPr>
                <a:defRPr/>
              </a:pPr>
              <a:t>93</a:t>
            </a:fld>
            <a:endParaRPr lang="en-US"/>
          </a:p>
        </p:txBody>
      </p:sp>
      <p:sp>
        <p:nvSpPr>
          <p:cNvPr id="98306" name="Rectangle 2"/>
          <p:cNvSpPr>
            <a:spLocks noGrp="1" noChangeArrowheads="1"/>
          </p:cNvSpPr>
          <p:nvPr>
            <p:ph type="title"/>
          </p:nvPr>
        </p:nvSpPr>
        <p:spPr>
          <a:xfrm>
            <a:off x="468313" y="285728"/>
            <a:ext cx="8075612" cy="912813"/>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8307" name="Rectangle 3"/>
          <p:cNvSpPr>
            <a:spLocks noGrp="1" noChangeArrowheads="1"/>
          </p:cNvSpPr>
          <p:nvPr>
            <p:ph idx="1"/>
          </p:nvPr>
        </p:nvSpPr>
        <p:spPr>
          <a:xfrm>
            <a:off x="468313" y="1412875"/>
            <a:ext cx="8207375" cy="4525963"/>
          </a:xfrm>
        </p:spPr>
        <p:txBody>
          <a:bodyPr/>
          <a:lstStyle/>
          <a:p>
            <a:pPr algn="r" rtl="1" eaLnBrk="1" hangingPunct="1">
              <a:lnSpc>
                <a:spcPct val="80000"/>
              </a:lnSpc>
              <a:buNone/>
            </a:pPr>
            <a:r>
              <a:rPr lang="ar-IQ" sz="2000" dirty="0" smtClean="0">
                <a:ea typeface="Majalla UI"/>
              </a:rPr>
              <a:t> </a:t>
            </a:r>
          </a:p>
          <a:p>
            <a:pPr algn="r" rtl="1" eaLnBrk="1" hangingPunct="1">
              <a:lnSpc>
                <a:spcPct val="80000"/>
              </a:lnSpc>
            </a:pPr>
            <a:r>
              <a:rPr lang="ar-IQ" sz="2000" b="1" dirty="0" smtClean="0">
                <a:ea typeface="Majalla UI"/>
              </a:rPr>
              <a:t>الوظائف القنصلية </a:t>
            </a:r>
            <a:r>
              <a:rPr lang="en-US" sz="2000" b="1" dirty="0" smtClean="0"/>
              <a:t>/</a:t>
            </a:r>
            <a:endParaRPr lang="ar-IQ" sz="2000" b="1" dirty="0" smtClean="0">
              <a:ea typeface="Majalla UI"/>
            </a:endParaRPr>
          </a:p>
          <a:p>
            <a:pPr algn="r" rtl="1" eaLnBrk="1" hangingPunct="1">
              <a:lnSpc>
                <a:spcPct val="80000"/>
              </a:lnSpc>
            </a:pPr>
            <a:r>
              <a:rPr lang="ar-IQ" sz="2400" dirty="0" smtClean="0">
                <a:ea typeface="Majalla UI"/>
              </a:rPr>
              <a:t>المادة الخامسة عددت 12وظيفة  منها :    من بينها على سبيل المثال:</a:t>
            </a:r>
            <a:endParaRPr lang="ar-IQ" sz="2400" b="1" i="1" dirty="0" smtClean="0">
              <a:ea typeface="Majalla UI"/>
            </a:endParaRPr>
          </a:p>
          <a:p>
            <a:pPr algn="r" rtl="1" eaLnBrk="1" hangingPunct="1">
              <a:lnSpc>
                <a:spcPct val="80000"/>
              </a:lnSpc>
              <a:buNone/>
            </a:pPr>
            <a:r>
              <a:rPr lang="ar-IQ" sz="2400" dirty="0" smtClean="0">
                <a:ea typeface="Majalla UI"/>
              </a:rPr>
              <a:t>1-حماية  مصالح الدولة الموفدة ومصالح رعايا ها . </a:t>
            </a:r>
          </a:p>
          <a:p>
            <a:pPr algn="r" rtl="1" eaLnBrk="1" hangingPunct="1">
              <a:lnSpc>
                <a:spcPct val="80000"/>
              </a:lnSpc>
              <a:buNone/>
            </a:pPr>
            <a:r>
              <a:rPr lang="ar-IQ" sz="2400" dirty="0" smtClean="0">
                <a:ea typeface="Majalla UI"/>
              </a:rPr>
              <a:t>2-تشجيع وتمتين علاقات الصداقة بين الدولتين. </a:t>
            </a:r>
          </a:p>
          <a:p>
            <a:pPr algn="r" rtl="1" eaLnBrk="1" hangingPunct="1">
              <a:lnSpc>
                <a:spcPct val="80000"/>
              </a:lnSpc>
              <a:buNone/>
            </a:pPr>
            <a:r>
              <a:rPr lang="ar-IQ" sz="2400" dirty="0" smtClean="0">
                <a:ea typeface="Majalla UI"/>
              </a:rPr>
              <a:t>3-تنمية العلاقات التجارية والاقتصادية والثقافية ..اقتراح وتنفيذ السياسة التجارية .</a:t>
            </a:r>
          </a:p>
          <a:p>
            <a:pPr algn="r" rtl="1" eaLnBrk="1" hangingPunct="1">
              <a:lnSpc>
                <a:spcPct val="80000"/>
              </a:lnSpc>
              <a:buNone/>
            </a:pPr>
            <a:r>
              <a:rPr lang="ar-IQ" sz="2400" dirty="0" smtClean="0">
                <a:ea typeface="Majalla UI"/>
              </a:rPr>
              <a:t>4-جمع المعلومات وكتابة التقارير القنصلية.</a:t>
            </a:r>
          </a:p>
          <a:p>
            <a:pPr algn="r" rtl="1" eaLnBrk="1" hangingPunct="1">
              <a:lnSpc>
                <a:spcPct val="80000"/>
              </a:lnSpc>
              <a:buNone/>
            </a:pPr>
            <a:r>
              <a:rPr lang="ar-IQ" sz="2400" dirty="0" smtClean="0">
                <a:ea typeface="Majalla UI"/>
              </a:rPr>
              <a:t>5- إصدار جوازات ووثائق السفر وتقديم العون والمساعدة للإفراد وللسفن والطائرات.  </a:t>
            </a:r>
          </a:p>
          <a:p>
            <a:pPr algn="r" rtl="1" eaLnBrk="1" hangingPunct="1">
              <a:lnSpc>
                <a:spcPct val="80000"/>
              </a:lnSpc>
            </a:pPr>
            <a:r>
              <a:rPr lang="ar-IQ" sz="2400" dirty="0" smtClean="0">
                <a:ea typeface="Majalla UI"/>
              </a:rPr>
              <a:t>لا توجد هناك قواعد عامة موحدة في القانون الدولي أو المحلي للدول أو التعامل القنصلي كأساس لتكييف هذه الوظائف  </a:t>
            </a:r>
          </a:p>
          <a:p>
            <a:pPr algn="r" rtl="1" eaLnBrk="1" hangingPunct="1">
              <a:lnSpc>
                <a:spcPct val="80000"/>
              </a:lnSpc>
              <a:buNone/>
            </a:pPr>
            <a:r>
              <a:rPr lang="ar-IQ" sz="2000" dirty="0" smtClean="0">
                <a:ea typeface="Majalla UI"/>
              </a:rPr>
              <a:t>  </a:t>
            </a:r>
          </a:p>
        </p:txBody>
      </p:sp>
      <p:sp>
        <p:nvSpPr>
          <p:cNvPr id="94210" name="Date Placeholder 3"/>
          <p:cNvSpPr>
            <a:spLocks noGrp="1"/>
          </p:cNvSpPr>
          <p:nvPr>
            <p:ph type="dt" sz="quarter" idx="10"/>
          </p:nvPr>
        </p:nvSpPr>
        <p:spPr/>
        <p:txBody>
          <a:bodyPr/>
          <a:lstStyle/>
          <a:p>
            <a:pPr>
              <a:defRPr/>
            </a:pPr>
            <a:fld id="{D6B8453C-67FD-4C49-8302-A035F14B5C4A}" type="datetime1">
              <a:rPr lang="en-US"/>
              <a:pPr>
                <a:defRPr/>
              </a:pPr>
              <a:t>9/8/2022</a:t>
            </a:fld>
            <a:endParaRPr lang="en-US"/>
          </a:p>
        </p:txBody>
      </p:sp>
      <p:sp>
        <p:nvSpPr>
          <p:cNvPr id="94211" name="Slide Number Placeholder 5"/>
          <p:cNvSpPr txBox="1">
            <a:spLocks noGrp="1"/>
          </p:cNvSpPr>
          <p:nvPr/>
        </p:nvSpPr>
        <p:spPr>
          <a:xfrm>
            <a:off x="7956550" y="6519863"/>
            <a:ext cx="762000" cy="365125"/>
          </a:xfrm>
          <a:prstGeom prst="rect">
            <a:avLst/>
          </a:prstGeom>
          <a:noFill/>
        </p:spPr>
        <p:txBody>
          <a:bodyPr lIns="0" tIns="0" rIns="0" bIns="0" anchor="b"/>
          <a:lstStyle/>
          <a:p>
            <a:pPr algn="r">
              <a:defRPr/>
            </a:pPr>
            <a:fld id="{5443EAF4-77A5-4E47-80E3-B146A8401C01}" type="slidenum">
              <a:rPr lang="ar-SA" sz="1200">
                <a:solidFill>
                  <a:schemeClr val="tx2">
                    <a:shade val="90000"/>
                  </a:schemeClr>
                </a:solidFill>
                <a:latin typeface="Arial" charset="0"/>
                <a:cs typeface="Arial" charset="0"/>
              </a:rPr>
              <a:pPr algn="r">
                <a:defRPr/>
              </a:pPr>
              <a:t>93</a:t>
            </a:fld>
            <a:endParaRPr lang="en-US" sz="1200">
              <a:solidFill>
                <a:schemeClr val="tx2">
                  <a:shade val="90000"/>
                </a:schemeClr>
              </a:solidFill>
              <a:latin typeface="Arial" charset="0"/>
              <a:cs typeface="Arial" charset="0"/>
            </a:endParaRPr>
          </a:p>
        </p:txBody>
      </p:sp>
      <p:sp>
        <p:nvSpPr>
          <p:cNvPr id="9831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9BA45414-6E6A-4549-9A12-C1C37FA2AB12}" type="slidenum">
              <a:rPr lang="ar-SA"/>
              <a:pPr>
                <a:defRPr/>
              </a:pPr>
              <a:t>94</a:t>
            </a:fld>
            <a:endParaRPr lang="en-US"/>
          </a:p>
        </p:txBody>
      </p:sp>
      <p:sp>
        <p:nvSpPr>
          <p:cNvPr id="99330" name="Rectangle 2"/>
          <p:cNvSpPr>
            <a:spLocks noGrp="1" noChangeArrowheads="1"/>
          </p:cNvSpPr>
          <p:nvPr>
            <p:ph type="title"/>
          </p:nvPr>
        </p:nvSpPr>
        <p:spPr>
          <a:xfrm>
            <a:off x="468313" y="404813"/>
            <a:ext cx="8075612" cy="912812"/>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99331" name="Rectangle 3"/>
          <p:cNvSpPr>
            <a:spLocks noGrp="1" noChangeArrowheads="1"/>
          </p:cNvSpPr>
          <p:nvPr>
            <p:ph idx="1"/>
          </p:nvPr>
        </p:nvSpPr>
        <p:spPr>
          <a:xfrm>
            <a:off x="457200" y="1935163"/>
            <a:ext cx="8218488" cy="4389437"/>
          </a:xfrm>
        </p:spPr>
        <p:txBody>
          <a:bodyPr/>
          <a:lstStyle/>
          <a:p>
            <a:pPr algn="r" rtl="1" eaLnBrk="1" hangingPunct="1">
              <a:lnSpc>
                <a:spcPct val="80000"/>
              </a:lnSpc>
            </a:pPr>
            <a:r>
              <a:rPr lang="ar-IQ" sz="2400" dirty="0" smtClean="0">
                <a:ea typeface="Majalla UI"/>
              </a:rPr>
              <a:t>الوظائف القنصلية </a:t>
            </a:r>
            <a:r>
              <a:rPr lang="en-US" sz="2400" dirty="0" smtClean="0"/>
              <a:t>/</a:t>
            </a:r>
            <a:endParaRPr lang="ar-IQ" sz="2400" dirty="0" smtClean="0">
              <a:ea typeface="Majalla UI"/>
            </a:endParaRPr>
          </a:p>
          <a:p>
            <a:pPr algn="r" rtl="1" eaLnBrk="1" hangingPunct="1">
              <a:lnSpc>
                <a:spcPct val="80000"/>
              </a:lnSpc>
            </a:pPr>
            <a:r>
              <a:rPr lang="ar-IQ" sz="2400" dirty="0" smtClean="0">
                <a:ea typeface="Majalla UI"/>
              </a:rPr>
              <a:t>فيما يخص حماية الرعايا </a:t>
            </a:r>
          </a:p>
          <a:p>
            <a:pPr algn="r" rtl="1" eaLnBrk="1" hangingPunct="1">
              <a:lnSpc>
                <a:spcPct val="80000"/>
              </a:lnSpc>
            </a:pPr>
            <a:r>
              <a:rPr lang="ar-IQ" sz="2400" dirty="0" smtClean="0">
                <a:ea typeface="Majalla UI"/>
              </a:rPr>
              <a:t>القنصل يعمل على مستوى القانون المحلي للدولة المقيم فيها وتخضع تصرفاته لهذا القانون . الحماية القنصلية تستمد شرعيتها من نصوص  المعاهدات القنصلية والقوانين المحلية للدولة المضيفة </a:t>
            </a:r>
          </a:p>
          <a:p>
            <a:pPr algn="r" rtl="1" eaLnBrk="1" hangingPunct="1">
              <a:lnSpc>
                <a:spcPct val="80000"/>
              </a:lnSpc>
            </a:pPr>
            <a:r>
              <a:rPr lang="ar-IQ" sz="2400" dirty="0" smtClean="0">
                <a:ea typeface="Majalla UI"/>
              </a:rPr>
              <a:t>  الحماية تشمل كل الرعايا المقيمين أو العاملين </a:t>
            </a:r>
            <a:r>
              <a:rPr lang="ar-SA" sz="2400" dirty="0" smtClean="0">
                <a:ea typeface="Majalla UI"/>
              </a:rPr>
              <a:t>،</a:t>
            </a:r>
            <a:r>
              <a:rPr lang="ar-IQ" sz="2400" dirty="0" smtClean="0">
                <a:ea typeface="Majalla UI"/>
              </a:rPr>
              <a:t> ومعها لا توجد هناك قواعد عامة موحدة في القانون الدولي أو المحلي للدول </a:t>
            </a:r>
          </a:p>
          <a:p>
            <a:pPr algn="r" rtl="1" eaLnBrk="1" hangingPunct="1">
              <a:lnSpc>
                <a:spcPct val="80000"/>
              </a:lnSpc>
            </a:pPr>
            <a:r>
              <a:rPr lang="ar-IQ" sz="2400" dirty="0" smtClean="0">
                <a:ea typeface="Majalla UI"/>
              </a:rPr>
              <a:t>السؤال هنا هل طلب الحماية من حق  المواطن هل تقديم الحماية من واجب القنصل </a:t>
            </a:r>
            <a:r>
              <a:rPr lang="ar-SA" sz="2400" dirty="0" smtClean="0">
                <a:ea typeface="Majalla UI"/>
              </a:rPr>
              <a:t>؟</a:t>
            </a:r>
            <a:r>
              <a:rPr lang="ar-IQ" sz="2400" dirty="0" smtClean="0">
                <a:ea typeface="Majalla UI"/>
              </a:rPr>
              <a:t> </a:t>
            </a:r>
          </a:p>
          <a:p>
            <a:pPr algn="r" rtl="1" eaLnBrk="1" hangingPunct="1">
              <a:lnSpc>
                <a:spcPct val="80000"/>
              </a:lnSpc>
            </a:pPr>
            <a:r>
              <a:rPr lang="ar-IQ" sz="2400" dirty="0" smtClean="0">
                <a:ea typeface="Majalla UI"/>
              </a:rPr>
              <a:t>الإجابة عليها تعتمد على السياسة العامة الداخلية والمعاهدات الثنائية .</a:t>
            </a:r>
          </a:p>
          <a:p>
            <a:pPr algn="r" rtl="1" eaLnBrk="1" hangingPunct="1">
              <a:lnSpc>
                <a:spcPct val="80000"/>
              </a:lnSpc>
            </a:pPr>
            <a:r>
              <a:rPr lang="ar-IQ" sz="2400" dirty="0" smtClean="0">
                <a:ea typeface="Majalla UI"/>
              </a:rPr>
              <a:t>الاتجاه الحديث يميل إلى اعتبار طلب المواطن  الحماية حق من حقوقه. </a:t>
            </a:r>
          </a:p>
          <a:p>
            <a:pPr algn="r" rtl="1" eaLnBrk="1" hangingPunct="1">
              <a:lnSpc>
                <a:spcPct val="80000"/>
              </a:lnSpc>
            </a:pPr>
            <a:r>
              <a:rPr lang="ar-IQ" sz="2400" dirty="0" smtClean="0">
                <a:ea typeface="Majalla UI"/>
              </a:rPr>
              <a:t>بعض الدول : أمريكا-هولندا  تعتبرها واجب </a:t>
            </a:r>
            <a:r>
              <a:rPr lang="ar-SA" sz="2400" dirty="0" smtClean="0">
                <a:ea typeface="Majalla UI"/>
              </a:rPr>
              <a:t>على الدولة . </a:t>
            </a:r>
            <a:r>
              <a:rPr lang="ar-IQ" sz="2400" dirty="0" smtClean="0">
                <a:ea typeface="Majalla UI"/>
              </a:rPr>
              <a:t>   </a:t>
            </a:r>
          </a:p>
          <a:p>
            <a:pPr algn="r" rtl="1" eaLnBrk="1" hangingPunct="1">
              <a:lnSpc>
                <a:spcPct val="80000"/>
              </a:lnSpc>
              <a:buNone/>
            </a:pPr>
            <a:r>
              <a:rPr lang="ar-IQ" sz="2400" dirty="0" smtClean="0">
                <a:ea typeface="Majalla UI"/>
              </a:rPr>
              <a:t>   </a:t>
            </a:r>
          </a:p>
        </p:txBody>
      </p:sp>
      <p:sp>
        <p:nvSpPr>
          <p:cNvPr id="95234" name="Date Placeholder 3"/>
          <p:cNvSpPr>
            <a:spLocks noGrp="1"/>
          </p:cNvSpPr>
          <p:nvPr>
            <p:ph type="dt" sz="quarter" idx="10"/>
          </p:nvPr>
        </p:nvSpPr>
        <p:spPr/>
        <p:txBody>
          <a:bodyPr/>
          <a:lstStyle/>
          <a:p>
            <a:pPr>
              <a:defRPr/>
            </a:pPr>
            <a:fld id="{86317E82-5502-4660-9DD5-A2561194FF2B}" type="datetime1">
              <a:rPr lang="en-US"/>
              <a:pPr>
                <a:defRPr/>
              </a:pPr>
              <a:t>9/8/2022</a:t>
            </a:fld>
            <a:endParaRPr lang="en-US"/>
          </a:p>
        </p:txBody>
      </p:sp>
      <p:sp>
        <p:nvSpPr>
          <p:cNvPr id="95235"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53A147E-E088-4E52-80A1-A694CD36C8FC}" type="slidenum">
              <a:rPr lang="ar-SA" sz="1200">
                <a:solidFill>
                  <a:schemeClr val="tx2">
                    <a:shade val="90000"/>
                  </a:schemeClr>
                </a:solidFill>
                <a:latin typeface="Arial" charset="0"/>
                <a:cs typeface="Arial" charset="0"/>
              </a:rPr>
              <a:pPr algn="r">
                <a:defRPr/>
              </a:pPr>
              <a:t>94</a:t>
            </a:fld>
            <a:endParaRPr lang="en-US" sz="1200">
              <a:solidFill>
                <a:schemeClr val="tx2">
                  <a:shade val="90000"/>
                </a:schemeClr>
              </a:solidFill>
              <a:latin typeface="Arial" charset="0"/>
              <a:cs typeface="Arial" charset="0"/>
            </a:endParaRPr>
          </a:p>
        </p:txBody>
      </p:sp>
      <p:sp>
        <p:nvSpPr>
          <p:cNvPr id="99334"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D8126B27-0C75-436A-8BF1-1CE486770256}" type="slidenum">
              <a:rPr lang="ar-SA"/>
              <a:pPr>
                <a:defRPr/>
              </a:pPr>
              <a:t>95</a:t>
            </a:fld>
            <a:endParaRPr lang="en-US"/>
          </a:p>
        </p:txBody>
      </p:sp>
      <p:sp>
        <p:nvSpPr>
          <p:cNvPr id="100354" name="Rectangle 2"/>
          <p:cNvSpPr>
            <a:spLocks noGrp="1" noChangeArrowheads="1"/>
          </p:cNvSpPr>
          <p:nvPr>
            <p:ph type="title"/>
          </p:nvPr>
        </p:nvSpPr>
        <p:spPr>
          <a:xfrm>
            <a:off x="468313" y="409575"/>
            <a:ext cx="8075612" cy="912813"/>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100355" name="Rectangle 3"/>
          <p:cNvSpPr>
            <a:spLocks noGrp="1" noChangeArrowheads="1"/>
          </p:cNvSpPr>
          <p:nvPr>
            <p:ph idx="1"/>
          </p:nvPr>
        </p:nvSpPr>
        <p:spPr>
          <a:xfrm>
            <a:off x="468313" y="1916113"/>
            <a:ext cx="8229600" cy="4389437"/>
          </a:xfrm>
        </p:spPr>
        <p:txBody>
          <a:bodyPr/>
          <a:lstStyle/>
          <a:p>
            <a:pPr algn="r" rtl="1" eaLnBrk="1" hangingPunct="1">
              <a:lnSpc>
                <a:spcPct val="90000"/>
              </a:lnSpc>
            </a:pPr>
            <a:r>
              <a:rPr lang="ar-IQ" dirty="0" smtClean="0">
                <a:ea typeface="Majalla UI"/>
              </a:rPr>
              <a:t>الوظائف القنصلية </a:t>
            </a:r>
            <a:r>
              <a:rPr lang="en-US" dirty="0" smtClean="0"/>
              <a:t>/</a:t>
            </a:r>
            <a:endParaRPr lang="ar-IQ" dirty="0" smtClean="0">
              <a:ea typeface="Majalla UI"/>
            </a:endParaRPr>
          </a:p>
          <a:p>
            <a:pPr algn="r" rtl="1" eaLnBrk="1" hangingPunct="1">
              <a:lnSpc>
                <a:spcPct val="90000"/>
              </a:lnSpc>
            </a:pPr>
            <a:r>
              <a:rPr lang="ar-IQ" dirty="0" smtClean="0">
                <a:ea typeface="Majalla UI"/>
              </a:rPr>
              <a:t>فيما يخص حماية الرعايا. </a:t>
            </a:r>
          </a:p>
          <a:p>
            <a:pPr algn="r" rtl="1" eaLnBrk="1" hangingPunct="1">
              <a:lnSpc>
                <a:spcPct val="90000"/>
              </a:lnSpc>
            </a:pPr>
            <a:r>
              <a:rPr lang="ar-IQ" dirty="0" smtClean="0">
                <a:ea typeface="Majalla UI"/>
              </a:rPr>
              <a:t>ولكن هل فرض الحماية بدون طلب أو رضا المواطن  هو مقبول.</a:t>
            </a:r>
          </a:p>
          <a:p>
            <a:pPr algn="r" rtl="1" eaLnBrk="1" hangingPunct="1">
              <a:lnSpc>
                <a:spcPct val="90000"/>
              </a:lnSpc>
            </a:pPr>
            <a:r>
              <a:rPr lang="ar-IQ" dirty="0" smtClean="0">
                <a:ea typeface="Majalla UI"/>
              </a:rPr>
              <a:t> عدم وجود قاعدة متفق عليها تنظم هذه الحالة .</a:t>
            </a:r>
          </a:p>
          <a:p>
            <a:pPr algn="r" rtl="1" eaLnBrk="1" hangingPunct="1">
              <a:lnSpc>
                <a:spcPct val="90000"/>
              </a:lnSpc>
            </a:pPr>
            <a:r>
              <a:rPr lang="ar-IQ" dirty="0" smtClean="0">
                <a:ea typeface="Majalla UI"/>
              </a:rPr>
              <a:t>المعاهدات الثنائية تعالج الأمر وبدونها عموما الدول لا تقبل التدخل الجبري فالسياسة العامة الداخلية للدولة.  </a:t>
            </a:r>
          </a:p>
          <a:p>
            <a:pPr algn="r" rtl="1" eaLnBrk="1" hangingPunct="1">
              <a:lnSpc>
                <a:spcPct val="90000"/>
              </a:lnSpc>
            </a:pPr>
            <a:r>
              <a:rPr lang="ar-IQ" dirty="0" smtClean="0">
                <a:ea typeface="Majalla UI"/>
              </a:rPr>
              <a:t>الاتفاقية أوجبت عدم التدخل في حالات السجن والتوقيف الاحترازي إذا عارض المسجون .</a:t>
            </a:r>
          </a:p>
        </p:txBody>
      </p:sp>
      <p:sp>
        <p:nvSpPr>
          <p:cNvPr id="96258" name="Date Placeholder 3"/>
          <p:cNvSpPr>
            <a:spLocks noGrp="1"/>
          </p:cNvSpPr>
          <p:nvPr>
            <p:ph type="dt" sz="quarter" idx="10"/>
          </p:nvPr>
        </p:nvSpPr>
        <p:spPr/>
        <p:txBody>
          <a:bodyPr/>
          <a:lstStyle/>
          <a:p>
            <a:pPr>
              <a:defRPr/>
            </a:pPr>
            <a:fld id="{EA77AF8D-C5B0-40FC-9B62-4AA013BF159D}" type="datetime1">
              <a:rPr lang="en-US"/>
              <a:pPr>
                <a:defRPr/>
              </a:pPr>
              <a:t>9/8/2022</a:t>
            </a:fld>
            <a:endParaRPr lang="en-US"/>
          </a:p>
        </p:txBody>
      </p:sp>
      <p:sp>
        <p:nvSpPr>
          <p:cNvPr id="9625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60944D8-ECC1-43F9-816F-C8F108C36EE9}" type="slidenum">
              <a:rPr lang="ar-SA" sz="1200">
                <a:solidFill>
                  <a:schemeClr val="tx2">
                    <a:shade val="90000"/>
                  </a:schemeClr>
                </a:solidFill>
                <a:latin typeface="Arial" charset="0"/>
                <a:cs typeface="Arial" charset="0"/>
              </a:rPr>
              <a:pPr algn="r">
                <a:defRPr/>
              </a:pPr>
              <a:t>95</a:t>
            </a:fld>
            <a:endParaRPr lang="en-US" sz="1200">
              <a:solidFill>
                <a:schemeClr val="tx2">
                  <a:shade val="90000"/>
                </a:schemeClr>
              </a:solidFill>
              <a:latin typeface="Arial" charset="0"/>
              <a:cs typeface="Arial" charset="0"/>
            </a:endParaRPr>
          </a:p>
        </p:txBody>
      </p:sp>
      <p:sp>
        <p:nvSpPr>
          <p:cNvPr id="10035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78FFAF91-E5FD-4AF9-8C8E-4C4D6BDB4CA7}" type="slidenum">
              <a:rPr lang="ar-SA"/>
              <a:pPr>
                <a:defRPr/>
              </a:pPr>
              <a:t>96</a:t>
            </a:fld>
            <a:endParaRPr lang="en-US"/>
          </a:p>
        </p:txBody>
      </p:sp>
      <p:sp>
        <p:nvSpPr>
          <p:cNvPr id="101378" name="Rectangle 2"/>
          <p:cNvSpPr>
            <a:spLocks noGrp="1" noChangeArrowheads="1"/>
          </p:cNvSpPr>
          <p:nvPr>
            <p:ph type="title"/>
          </p:nvPr>
        </p:nvSpPr>
        <p:spPr>
          <a:xfrm>
            <a:off x="468313" y="404813"/>
            <a:ext cx="8075612" cy="912812"/>
          </a:xfrm>
        </p:spPr>
        <p:txBody>
          <a:bodyPr/>
          <a:lstStyle/>
          <a:p>
            <a:pPr algn="ctr" rtl="1" eaLnBrk="1" hangingPunct="1"/>
            <a:r>
              <a:rPr lang="ar-SA" sz="3200" dirty="0" smtClean="0"/>
              <a:t>ف / التاسع/</a:t>
            </a:r>
            <a:r>
              <a:rPr lang="ar-IQ" sz="3200" dirty="0" smtClean="0"/>
              <a:t>العلاقات القنصلية </a:t>
            </a:r>
            <a:endParaRPr lang="en-US" sz="3200" dirty="0" smtClean="0">
              <a:cs typeface="Traditional Arabic" pitchFamily="18" charset="-78"/>
            </a:endParaRPr>
          </a:p>
        </p:txBody>
      </p:sp>
      <p:sp>
        <p:nvSpPr>
          <p:cNvPr id="101379" name="Rectangle 3"/>
          <p:cNvSpPr>
            <a:spLocks noGrp="1" noChangeArrowheads="1"/>
          </p:cNvSpPr>
          <p:nvPr>
            <p:ph idx="1"/>
          </p:nvPr>
        </p:nvSpPr>
        <p:spPr/>
        <p:txBody>
          <a:bodyPr/>
          <a:lstStyle/>
          <a:p>
            <a:pPr algn="r" rtl="1" eaLnBrk="1" hangingPunct="1"/>
            <a:r>
              <a:rPr lang="ar-IQ" dirty="0" smtClean="0">
                <a:ea typeface="Majalla UI"/>
              </a:rPr>
              <a:t>الوظائف القنصلية </a:t>
            </a:r>
            <a:r>
              <a:rPr lang="en-US" dirty="0" smtClean="0"/>
              <a:t>/</a:t>
            </a:r>
            <a:endParaRPr lang="ar-SA" dirty="0" smtClean="0">
              <a:cs typeface="Arial" pitchFamily="34" charset="0"/>
            </a:endParaRPr>
          </a:p>
          <a:p>
            <a:pPr algn="r" rtl="1" eaLnBrk="1" hangingPunct="1"/>
            <a:r>
              <a:rPr lang="ar-IQ" dirty="0" smtClean="0">
                <a:ea typeface="Majalla UI"/>
              </a:rPr>
              <a:t>فيما يخص حماية الرعايا: </a:t>
            </a:r>
          </a:p>
          <a:p>
            <a:pPr algn="r" rtl="1" eaLnBrk="1" hangingPunct="1"/>
            <a:r>
              <a:rPr lang="ar-IQ" dirty="0" smtClean="0">
                <a:ea typeface="Majalla UI"/>
              </a:rPr>
              <a:t>الحق في الاطلاع على الحالات التي تم إلقاء القبض أو السجن بأية تهمة كانت وزيارته</a:t>
            </a:r>
          </a:p>
          <a:p>
            <a:pPr algn="r" rtl="1" eaLnBrk="1" hangingPunct="1"/>
            <a:r>
              <a:rPr lang="ar-IQ" dirty="0" smtClean="0">
                <a:ea typeface="Majalla UI"/>
              </a:rPr>
              <a:t>ليس من واجب الدولة المستقبلة إخبار القناصل بهذه الحالات .</a:t>
            </a:r>
          </a:p>
          <a:p>
            <a:pPr algn="r" rtl="1" eaLnBrk="1" hangingPunct="1"/>
            <a:r>
              <a:rPr lang="ar-IQ" dirty="0" smtClean="0">
                <a:ea typeface="Majalla UI"/>
              </a:rPr>
              <a:t>إذا طلب المحتجز فمن واجب السلطات إخبار القنصل. </a:t>
            </a:r>
          </a:p>
          <a:p>
            <a:pPr algn="r" rtl="1" eaLnBrk="1" hangingPunct="1"/>
            <a:r>
              <a:rPr lang="ar-IQ" dirty="0" smtClean="0">
                <a:ea typeface="Majalla UI"/>
              </a:rPr>
              <a:t>كما لا يجوز رفض طلب القنصل بالاستعلام أو زيارة المحتجز.</a:t>
            </a:r>
          </a:p>
          <a:p>
            <a:pPr algn="r" rtl="1" eaLnBrk="1" hangingPunct="1"/>
            <a:r>
              <a:rPr lang="ar-IQ" dirty="0" smtClean="0">
                <a:ea typeface="Majalla UI"/>
              </a:rPr>
              <a:t>تقديم العون والمساعدة إلى المعوزين والمقطوع بهم السبيل.</a:t>
            </a:r>
          </a:p>
          <a:p>
            <a:pPr algn="r" rtl="1" eaLnBrk="1" hangingPunct="1"/>
            <a:endParaRPr lang="ar-IQ" dirty="0" smtClean="0">
              <a:ea typeface="Majalla UI"/>
            </a:endParaRPr>
          </a:p>
        </p:txBody>
      </p:sp>
      <p:sp>
        <p:nvSpPr>
          <p:cNvPr id="97282" name="Date Placeholder 3"/>
          <p:cNvSpPr>
            <a:spLocks noGrp="1"/>
          </p:cNvSpPr>
          <p:nvPr>
            <p:ph type="dt" sz="quarter" idx="10"/>
          </p:nvPr>
        </p:nvSpPr>
        <p:spPr/>
        <p:txBody>
          <a:bodyPr/>
          <a:lstStyle/>
          <a:p>
            <a:pPr>
              <a:defRPr/>
            </a:pPr>
            <a:fld id="{E9AF7890-17D4-438E-B0CC-E7030FF13620}" type="datetime1">
              <a:rPr lang="en-US"/>
              <a:pPr>
                <a:defRPr/>
              </a:pPr>
              <a:t>9/8/2022</a:t>
            </a:fld>
            <a:endParaRPr lang="en-US"/>
          </a:p>
        </p:txBody>
      </p:sp>
      <p:sp>
        <p:nvSpPr>
          <p:cNvPr id="97283"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40A103A0-6100-4BBF-980B-9ED49E349F1D}" type="slidenum">
              <a:rPr lang="ar-SA" sz="1200">
                <a:solidFill>
                  <a:schemeClr val="tx2">
                    <a:shade val="90000"/>
                  </a:schemeClr>
                </a:solidFill>
                <a:latin typeface="Arial" charset="0"/>
                <a:cs typeface="Arial" charset="0"/>
              </a:rPr>
              <a:pPr algn="r">
                <a:defRPr/>
              </a:pPr>
              <a:t>96</a:t>
            </a:fld>
            <a:endParaRPr lang="en-US" sz="1200">
              <a:solidFill>
                <a:schemeClr val="tx2">
                  <a:shade val="90000"/>
                </a:schemeClr>
              </a:solidFill>
              <a:latin typeface="Arial" charset="0"/>
              <a:cs typeface="Arial" charset="0"/>
            </a:endParaRPr>
          </a:p>
        </p:txBody>
      </p:sp>
      <p:sp>
        <p:nvSpPr>
          <p:cNvPr id="101382"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3C9D225A-F0A8-48AB-94A3-294B00D7B176}" type="slidenum">
              <a:rPr lang="ar-SA"/>
              <a:pPr>
                <a:defRPr/>
              </a:pPr>
              <a:t>97</a:t>
            </a:fld>
            <a:endParaRPr lang="en-US"/>
          </a:p>
        </p:txBody>
      </p:sp>
      <p:sp>
        <p:nvSpPr>
          <p:cNvPr id="102402" name="Rectangle 2"/>
          <p:cNvSpPr>
            <a:spLocks noGrp="1" noChangeArrowheads="1"/>
          </p:cNvSpPr>
          <p:nvPr>
            <p:ph type="title"/>
          </p:nvPr>
        </p:nvSpPr>
        <p:spPr>
          <a:xfrm>
            <a:off x="468313" y="404813"/>
            <a:ext cx="8075612" cy="912812"/>
          </a:xfrm>
        </p:spPr>
        <p:txBody>
          <a:bodyPr/>
          <a:lstStyle/>
          <a:p>
            <a:pPr algn="ctr" rtl="1" eaLnBrk="1" hangingPunct="1"/>
            <a:r>
              <a:rPr lang="ar-SA" sz="3200" dirty="0" smtClean="0"/>
              <a:t>ف /العاشر/</a:t>
            </a:r>
            <a:r>
              <a:rPr lang="ar-IQ" sz="3200" dirty="0" smtClean="0"/>
              <a:t>العلاقات القنصلية </a:t>
            </a:r>
            <a:endParaRPr lang="en-US" sz="3200" dirty="0" smtClean="0"/>
          </a:p>
        </p:txBody>
      </p:sp>
      <p:sp>
        <p:nvSpPr>
          <p:cNvPr id="102403" name="Rectangle 3"/>
          <p:cNvSpPr>
            <a:spLocks noGrp="1" noChangeArrowheads="1"/>
          </p:cNvSpPr>
          <p:nvPr>
            <p:ph idx="1"/>
          </p:nvPr>
        </p:nvSpPr>
        <p:spPr>
          <a:xfrm>
            <a:off x="457200" y="1935163"/>
            <a:ext cx="8218488" cy="4389437"/>
          </a:xfrm>
        </p:spPr>
        <p:txBody>
          <a:bodyPr/>
          <a:lstStyle/>
          <a:p>
            <a:pPr algn="r" rtl="1" eaLnBrk="1" hangingPunct="1"/>
            <a:r>
              <a:rPr lang="ar-IQ" sz="2800" b="1" dirty="0" smtClean="0">
                <a:solidFill>
                  <a:schemeClr val="accent1"/>
                </a:solidFill>
                <a:ea typeface="Majalla UI"/>
              </a:rPr>
              <a:t>القناصل الفخريين  </a:t>
            </a:r>
          </a:p>
          <a:p>
            <a:pPr algn="r" rtl="1" eaLnBrk="1" hangingPunct="1"/>
            <a:r>
              <a:rPr lang="ar-IQ" dirty="0" smtClean="0">
                <a:ea typeface="Majalla UI"/>
              </a:rPr>
              <a:t> </a:t>
            </a:r>
            <a:r>
              <a:rPr lang="ar-IQ" sz="2400" dirty="0" smtClean="0">
                <a:ea typeface="Majalla UI"/>
              </a:rPr>
              <a:t>القناصل الفخريين درجات مثل درجات القناصل </a:t>
            </a:r>
            <a:r>
              <a:rPr lang="ar-IQ" sz="2400" dirty="0" err="1" smtClean="0">
                <a:ea typeface="Majalla UI"/>
              </a:rPr>
              <a:t>المسلكيين</a:t>
            </a:r>
            <a:r>
              <a:rPr lang="ar-IQ" sz="2400" dirty="0" smtClean="0">
                <a:ea typeface="Majalla UI"/>
              </a:rPr>
              <a:t>. </a:t>
            </a:r>
          </a:p>
          <a:p>
            <a:pPr algn="r" rtl="1" eaLnBrk="1" hangingPunct="1"/>
            <a:r>
              <a:rPr lang="ar-IQ" sz="2400" dirty="0" smtClean="0">
                <a:ea typeface="Majalla UI"/>
              </a:rPr>
              <a:t>يختارون من بين التجار ورجال الإعمال </a:t>
            </a:r>
            <a:r>
              <a:rPr lang="ar-SA" sz="2400" dirty="0" smtClean="0">
                <a:ea typeface="Majalla UI"/>
              </a:rPr>
              <a:t>والعلم </a:t>
            </a:r>
            <a:r>
              <a:rPr lang="ar-IQ" sz="2400" dirty="0" smtClean="0">
                <a:ea typeface="Majalla UI"/>
              </a:rPr>
              <a:t>المقيمين في الدولة المضيفة  وفي الأغلب لا يحملون جنسية الدولة التي تعينهم. </a:t>
            </a:r>
          </a:p>
          <a:p>
            <a:pPr algn="r" rtl="1" eaLnBrk="1" hangingPunct="1"/>
            <a:r>
              <a:rPr lang="ar-IQ" sz="2400" dirty="0" smtClean="0">
                <a:ea typeface="Majalla UI"/>
              </a:rPr>
              <a:t> يرى البعض (</a:t>
            </a:r>
            <a:r>
              <a:rPr lang="ar-IQ" sz="2400" dirty="0" err="1" smtClean="0">
                <a:ea typeface="Majalla UI"/>
              </a:rPr>
              <a:t>فاتيل</a:t>
            </a:r>
            <a:r>
              <a:rPr lang="ar-IQ" sz="2400" dirty="0" smtClean="0">
                <a:ea typeface="Majalla UI"/>
              </a:rPr>
              <a:t> )إن دور المؤسسة القنصلية الفخرية قد تقلص. </a:t>
            </a:r>
          </a:p>
          <a:p>
            <a:pPr algn="r" rtl="1" eaLnBrk="1" hangingPunct="1"/>
            <a:r>
              <a:rPr lang="ar-IQ" sz="2400" dirty="0" smtClean="0">
                <a:ea typeface="Majalla UI"/>
              </a:rPr>
              <a:t>تخلى عنها الكثير من الدول .</a:t>
            </a:r>
          </a:p>
          <a:p>
            <a:pPr algn="r" rtl="1" eaLnBrk="1" hangingPunct="1"/>
            <a:r>
              <a:rPr lang="ar-IQ" sz="2400" dirty="0" smtClean="0">
                <a:ea typeface="Majalla UI"/>
              </a:rPr>
              <a:t>ولكن هناك دول تلج</a:t>
            </a:r>
            <a:r>
              <a:rPr lang="ar-SA" sz="2400" dirty="0" smtClean="0">
                <a:ea typeface="Majalla UI"/>
              </a:rPr>
              <a:t>أ </a:t>
            </a:r>
            <a:r>
              <a:rPr lang="ar-IQ" sz="2400" dirty="0" smtClean="0">
                <a:ea typeface="Majalla UI"/>
              </a:rPr>
              <a:t>إليها مثل فرنسا سويسرا هولندا</a:t>
            </a:r>
            <a:r>
              <a:rPr lang="ar-SA" sz="2400" dirty="0" smtClean="0">
                <a:ea typeface="Majalla UI"/>
              </a:rPr>
              <a:t>. </a:t>
            </a:r>
            <a:r>
              <a:rPr lang="ar-IQ" sz="2400" dirty="0" smtClean="0">
                <a:ea typeface="Majalla UI"/>
              </a:rPr>
              <a:t> </a:t>
            </a:r>
          </a:p>
        </p:txBody>
      </p:sp>
      <p:sp>
        <p:nvSpPr>
          <p:cNvPr id="98306" name="Date Placeholder 3"/>
          <p:cNvSpPr>
            <a:spLocks noGrp="1"/>
          </p:cNvSpPr>
          <p:nvPr>
            <p:ph type="dt" sz="quarter" idx="10"/>
          </p:nvPr>
        </p:nvSpPr>
        <p:spPr/>
        <p:txBody>
          <a:bodyPr/>
          <a:lstStyle/>
          <a:p>
            <a:pPr>
              <a:defRPr/>
            </a:pPr>
            <a:fld id="{009446E7-7922-482F-93D3-91023C858C76}" type="datetime1">
              <a:rPr lang="en-US"/>
              <a:pPr>
                <a:defRPr/>
              </a:pPr>
              <a:t>9/8/2022</a:t>
            </a:fld>
            <a:endParaRPr lang="en-US"/>
          </a:p>
        </p:txBody>
      </p:sp>
      <p:sp>
        <p:nvSpPr>
          <p:cNvPr id="98307"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5065F6BD-4BAC-407A-9F5F-6CBC4B6ADD45}" type="slidenum">
              <a:rPr lang="ar-SA" sz="1200">
                <a:solidFill>
                  <a:schemeClr val="tx2">
                    <a:shade val="90000"/>
                  </a:schemeClr>
                </a:solidFill>
                <a:latin typeface="Arial" charset="0"/>
                <a:cs typeface="Arial" charset="0"/>
              </a:rPr>
              <a:pPr algn="r">
                <a:defRPr/>
              </a:pPr>
              <a:t>97</a:t>
            </a:fld>
            <a:endParaRPr lang="en-US" sz="1200">
              <a:solidFill>
                <a:schemeClr val="tx2">
                  <a:shade val="90000"/>
                </a:schemeClr>
              </a:solidFill>
              <a:latin typeface="Arial" charset="0"/>
              <a:cs typeface="Arial" charset="0"/>
            </a:endParaRPr>
          </a:p>
        </p:txBody>
      </p:sp>
      <p:sp>
        <p:nvSpPr>
          <p:cNvPr id="102406"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19B72AC-24C8-4990-BFF3-7F3F3407A006}" type="slidenum">
              <a:rPr lang="ar-SA"/>
              <a:pPr>
                <a:defRPr/>
              </a:pPr>
              <a:t>98</a:t>
            </a:fld>
            <a:endParaRPr lang="en-US"/>
          </a:p>
        </p:txBody>
      </p:sp>
      <p:sp>
        <p:nvSpPr>
          <p:cNvPr id="103426" name="Rectangle 2"/>
          <p:cNvSpPr>
            <a:spLocks noGrp="1" noChangeArrowheads="1"/>
          </p:cNvSpPr>
          <p:nvPr>
            <p:ph type="title"/>
          </p:nvPr>
        </p:nvSpPr>
        <p:spPr>
          <a:xfrm>
            <a:off x="468313" y="404813"/>
            <a:ext cx="8075612" cy="912812"/>
          </a:xfrm>
        </p:spPr>
        <p:txBody>
          <a:bodyPr/>
          <a:lstStyle/>
          <a:p>
            <a:pPr algn="ctr" rtl="1" eaLnBrk="1" hangingPunct="1"/>
            <a:r>
              <a:rPr lang="ar-SA" sz="3200" dirty="0" smtClean="0"/>
              <a:t>ف /العاشر/</a:t>
            </a:r>
            <a:r>
              <a:rPr lang="ar-IQ" sz="3200" dirty="0" smtClean="0"/>
              <a:t/>
            </a:r>
            <a:br>
              <a:rPr lang="ar-IQ" sz="3200" dirty="0" smtClean="0"/>
            </a:br>
            <a:r>
              <a:rPr lang="ar-IQ" sz="3200" dirty="0" smtClean="0"/>
              <a:t>العلاقات القنصلية </a:t>
            </a:r>
            <a:endParaRPr lang="en-US" sz="3200" dirty="0" smtClean="0"/>
          </a:p>
        </p:txBody>
      </p:sp>
      <p:sp>
        <p:nvSpPr>
          <p:cNvPr id="103427" name="Rectangle 3"/>
          <p:cNvSpPr>
            <a:spLocks noGrp="1" noChangeArrowheads="1"/>
          </p:cNvSpPr>
          <p:nvPr>
            <p:ph idx="1"/>
          </p:nvPr>
        </p:nvSpPr>
        <p:spPr>
          <a:xfrm>
            <a:off x="468313" y="1500174"/>
            <a:ext cx="8207375" cy="4389437"/>
          </a:xfrm>
        </p:spPr>
        <p:txBody>
          <a:bodyPr/>
          <a:lstStyle/>
          <a:p>
            <a:pPr algn="r" rtl="1" eaLnBrk="1" hangingPunct="1">
              <a:lnSpc>
                <a:spcPct val="90000"/>
              </a:lnSpc>
            </a:pPr>
            <a:r>
              <a:rPr lang="ar-IQ" dirty="0" smtClean="0">
                <a:ea typeface="Majalla UI"/>
              </a:rPr>
              <a:t>      </a:t>
            </a:r>
            <a:r>
              <a:rPr lang="ar-IQ" b="1" dirty="0" smtClean="0">
                <a:ea typeface="Majalla UI"/>
              </a:rPr>
              <a:t>القناصل الفخريين  </a:t>
            </a:r>
          </a:p>
          <a:p>
            <a:pPr algn="r" rtl="1" eaLnBrk="1" hangingPunct="1">
              <a:lnSpc>
                <a:spcPct val="90000"/>
              </a:lnSpc>
            </a:pPr>
            <a:r>
              <a:rPr lang="ar-IQ" dirty="0" smtClean="0">
                <a:ea typeface="Majalla UI"/>
              </a:rPr>
              <a:t>تحديد ماهية القنصل الفخري</a:t>
            </a:r>
          </a:p>
          <a:p>
            <a:pPr algn="r" rtl="1" eaLnBrk="1" hangingPunct="1">
              <a:lnSpc>
                <a:spcPct val="90000"/>
              </a:lnSpc>
            </a:pPr>
            <a:r>
              <a:rPr lang="ar-IQ" dirty="0" smtClean="0">
                <a:ea typeface="Majalla UI"/>
              </a:rPr>
              <a:t>هناك بعض </a:t>
            </a:r>
            <a:r>
              <a:rPr lang="ar-SA" dirty="0" smtClean="0">
                <a:ea typeface="Majalla UI"/>
              </a:rPr>
              <a:t>التقارب </a:t>
            </a:r>
            <a:r>
              <a:rPr lang="ar-IQ" dirty="0" smtClean="0">
                <a:ea typeface="Majalla UI"/>
              </a:rPr>
              <a:t>في صفات القنصل ألمسلكي والفخري</a:t>
            </a:r>
            <a:r>
              <a:rPr lang="ar-SA" dirty="0" smtClean="0">
                <a:ea typeface="Majalla UI"/>
              </a:rPr>
              <a:t>.</a:t>
            </a:r>
            <a:r>
              <a:rPr lang="ar-IQ" dirty="0" smtClean="0">
                <a:ea typeface="Majalla UI"/>
              </a:rPr>
              <a:t> </a:t>
            </a:r>
          </a:p>
          <a:p>
            <a:pPr algn="r" rtl="1" eaLnBrk="1" hangingPunct="1">
              <a:lnSpc>
                <a:spcPct val="90000"/>
              </a:lnSpc>
            </a:pPr>
            <a:r>
              <a:rPr lang="ar-IQ" dirty="0" smtClean="0">
                <a:ea typeface="Majalla UI"/>
              </a:rPr>
              <a:t>بعض أوجه ومعايير الاختلاف والتمييز </a:t>
            </a:r>
            <a:r>
              <a:rPr lang="ar-SA" dirty="0" smtClean="0">
                <a:ea typeface="Majalla UI"/>
              </a:rPr>
              <a:t>.</a:t>
            </a:r>
            <a:endParaRPr lang="ar-IQ" dirty="0" smtClean="0">
              <a:ea typeface="Majalla UI"/>
            </a:endParaRPr>
          </a:p>
          <a:p>
            <a:pPr algn="r" rtl="1" eaLnBrk="1" hangingPunct="1">
              <a:lnSpc>
                <a:spcPct val="90000"/>
              </a:lnSpc>
              <a:buNone/>
            </a:pPr>
            <a:r>
              <a:rPr lang="ar-IQ" dirty="0" smtClean="0">
                <a:ea typeface="Majalla UI"/>
              </a:rPr>
              <a:t>  1- المكافآت-القنصل الفخري لا يتقاضى رواتب على عكس الأول (لجنة القانون الدولي ومنهم </a:t>
            </a:r>
            <a:r>
              <a:rPr lang="ar-IQ" dirty="0" err="1" smtClean="0">
                <a:ea typeface="Majalla UI"/>
              </a:rPr>
              <a:t>زوريك</a:t>
            </a:r>
            <a:r>
              <a:rPr lang="ar-IQ" dirty="0" smtClean="0">
                <a:ea typeface="Majalla UI"/>
              </a:rPr>
              <a:t> ).</a:t>
            </a:r>
          </a:p>
          <a:p>
            <a:pPr algn="r" rtl="1" eaLnBrk="1" hangingPunct="1">
              <a:lnSpc>
                <a:spcPct val="90000"/>
              </a:lnSpc>
              <a:buNone/>
            </a:pPr>
            <a:r>
              <a:rPr lang="ar-IQ" dirty="0" smtClean="0">
                <a:ea typeface="Majalla UI"/>
              </a:rPr>
              <a:t>  2-الارتباط الوظيفي. </a:t>
            </a:r>
          </a:p>
          <a:p>
            <a:pPr algn="r" rtl="1" eaLnBrk="1" hangingPunct="1">
              <a:lnSpc>
                <a:spcPct val="90000"/>
              </a:lnSpc>
              <a:buNone/>
            </a:pPr>
            <a:r>
              <a:rPr lang="ar-IQ" dirty="0" smtClean="0">
                <a:ea typeface="Majalla UI"/>
              </a:rPr>
              <a:t>  3-التدريب.</a:t>
            </a:r>
          </a:p>
          <a:p>
            <a:pPr algn="r" rtl="1" eaLnBrk="1" hangingPunct="1">
              <a:buNone/>
            </a:pPr>
            <a:r>
              <a:rPr lang="ar-IQ" dirty="0" smtClean="0">
                <a:ea typeface="Majalla UI"/>
              </a:rPr>
              <a:t> 4-الجنسية .</a:t>
            </a:r>
          </a:p>
          <a:p>
            <a:pPr algn="r" rtl="1" eaLnBrk="1" hangingPunct="1">
              <a:buNone/>
            </a:pPr>
            <a:r>
              <a:rPr lang="ar-IQ" dirty="0" smtClean="0">
                <a:ea typeface="Majalla UI"/>
              </a:rPr>
              <a:t> 5- ممارسة وظائف أخرى. </a:t>
            </a:r>
          </a:p>
          <a:p>
            <a:pPr algn="r" rtl="1" eaLnBrk="1" hangingPunct="1">
              <a:buNone/>
            </a:pPr>
            <a:r>
              <a:rPr lang="ar-IQ" dirty="0" smtClean="0">
                <a:ea typeface="Majalla UI"/>
              </a:rPr>
              <a:t> 6- </a:t>
            </a:r>
            <a:r>
              <a:rPr lang="ar-SA" dirty="0" smtClean="0">
                <a:ea typeface="Majalla UI"/>
              </a:rPr>
              <a:t>فيما يخص </a:t>
            </a:r>
            <a:r>
              <a:rPr lang="ar-IQ" dirty="0" smtClean="0">
                <a:ea typeface="Majalla UI"/>
              </a:rPr>
              <a:t>التمتع بالحصانات </a:t>
            </a:r>
            <a:r>
              <a:rPr lang="ar-SA" dirty="0" smtClean="0">
                <a:ea typeface="Majalla UI"/>
              </a:rPr>
              <a:t>والامتيازات</a:t>
            </a:r>
            <a:r>
              <a:rPr lang="ar-IQ" dirty="0" smtClean="0">
                <a:ea typeface="Majalla UI"/>
              </a:rPr>
              <a:t>.</a:t>
            </a:r>
            <a:r>
              <a:rPr lang="ar-SA" dirty="0" smtClean="0">
                <a:ea typeface="Majalla UI"/>
              </a:rPr>
              <a:t> </a:t>
            </a:r>
            <a:endParaRPr lang="ar-IQ" dirty="0" smtClean="0">
              <a:ea typeface="Majalla UI"/>
            </a:endParaRPr>
          </a:p>
          <a:p>
            <a:pPr algn="r" rtl="1" eaLnBrk="1" hangingPunct="1">
              <a:lnSpc>
                <a:spcPct val="90000"/>
              </a:lnSpc>
              <a:buNone/>
            </a:pPr>
            <a:r>
              <a:rPr lang="ar-IQ" dirty="0" smtClean="0">
                <a:ea typeface="Majalla UI"/>
              </a:rPr>
              <a:t> </a:t>
            </a:r>
          </a:p>
        </p:txBody>
      </p:sp>
      <p:sp>
        <p:nvSpPr>
          <p:cNvPr id="99330" name="Date Placeholder 3"/>
          <p:cNvSpPr>
            <a:spLocks noGrp="1"/>
          </p:cNvSpPr>
          <p:nvPr>
            <p:ph type="dt" sz="quarter" idx="10"/>
          </p:nvPr>
        </p:nvSpPr>
        <p:spPr/>
        <p:txBody>
          <a:bodyPr/>
          <a:lstStyle/>
          <a:p>
            <a:pPr>
              <a:defRPr/>
            </a:pPr>
            <a:fld id="{CD051AD6-B428-455A-859E-87E9505B3828}" type="datetime1">
              <a:rPr lang="en-US"/>
              <a:pPr>
                <a:defRPr/>
              </a:pPr>
              <a:t>9/8/2022</a:t>
            </a:fld>
            <a:endParaRPr lang="en-US"/>
          </a:p>
        </p:txBody>
      </p:sp>
      <p:sp>
        <p:nvSpPr>
          <p:cNvPr id="99331"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A4874FC6-5587-46DF-8DDE-38590A9C9E1A}" type="slidenum">
              <a:rPr lang="ar-SA" sz="1200">
                <a:solidFill>
                  <a:schemeClr val="tx2">
                    <a:shade val="90000"/>
                  </a:schemeClr>
                </a:solidFill>
                <a:latin typeface="Arial" charset="0"/>
                <a:cs typeface="Arial" charset="0"/>
              </a:rPr>
              <a:pPr algn="r">
                <a:defRPr/>
              </a:pPr>
              <a:t>98</a:t>
            </a:fld>
            <a:endParaRPr lang="en-US" sz="1200">
              <a:solidFill>
                <a:schemeClr val="tx2">
                  <a:shade val="90000"/>
                </a:schemeClr>
              </a:solidFill>
              <a:latin typeface="Arial" charset="0"/>
              <a:cs typeface="Arial" charset="0"/>
            </a:endParaRPr>
          </a:p>
        </p:txBody>
      </p:sp>
      <p:sp>
        <p:nvSpPr>
          <p:cNvPr id="103430"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7"/>
          <p:cNvSpPr>
            <a:spLocks noGrp="1"/>
          </p:cNvSpPr>
          <p:nvPr>
            <p:ph type="sldNum" sz="quarter" idx="12"/>
          </p:nvPr>
        </p:nvSpPr>
        <p:spPr/>
        <p:txBody>
          <a:bodyPr/>
          <a:lstStyle/>
          <a:p>
            <a:pPr>
              <a:defRPr/>
            </a:pPr>
            <a:fld id="{FDEC0685-5E9A-4287-9266-4CE79D31A7E8}" type="slidenum">
              <a:rPr lang="ar-SA"/>
              <a:pPr>
                <a:defRPr/>
              </a:pPr>
              <a:t>99</a:t>
            </a:fld>
            <a:endParaRPr lang="en-US"/>
          </a:p>
        </p:txBody>
      </p:sp>
      <p:sp>
        <p:nvSpPr>
          <p:cNvPr id="105474" name="Rectangle 2"/>
          <p:cNvSpPr>
            <a:spLocks noGrp="1" noChangeArrowheads="1"/>
          </p:cNvSpPr>
          <p:nvPr>
            <p:ph type="title"/>
          </p:nvPr>
        </p:nvSpPr>
        <p:spPr>
          <a:xfrm>
            <a:off x="468313" y="409575"/>
            <a:ext cx="8075612" cy="912813"/>
          </a:xfrm>
        </p:spPr>
        <p:txBody>
          <a:bodyPr/>
          <a:lstStyle/>
          <a:p>
            <a:pPr algn="ctr" rtl="1" eaLnBrk="1" hangingPunct="1"/>
            <a:r>
              <a:rPr lang="ar-SA" sz="3200" dirty="0" smtClean="0"/>
              <a:t>ف / العاشر/</a:t>
            </a:r>
            <a:r>
              <a:rPr lang="ar-IQ" sz="3200" dirty="0" smtClean="0"/>
              <a:t>العلاقات القنصلية </a:t>
            </a:r>
            <a:endParaRPr lang="en-US" sz="3200" dirty="0" smtClean="0">
              <a:cs typeface="Traditional Arabic" pitchFamily="18" charset="-78"/>
            </a:endParaRPr>
          </a:p>
        </p:txBody>
      </p:sp>
      <p:sp>
        <p:nvSpPr>
          <p:cNvPr id="105475" name="Rectangle 3"/>
          <p:cNvSpPr>
            <a:spLocks noGrp="1" noChangeArrowheads="1"/>
          </p:cNvSpPr>
          <p:nvPr>
            <p:ph idx="1"/>
          </p:nvPr>
        </p:nvSpPr>
        <p:spPr>
          <a:xfrm>
            <a:off x="457200" y="1735157"/>
            <a:ext cx="8229600" cy="4408487"/>
          </a:xfrm>
        </p:spPr>
        <p:txBody>
          <a:bodyPr/>
          <a:lstStyle/>
          <a:p>
            <a:pPr algn="r" rtl="1" eaLnBrk="1" hangingPunct="1"/>
            <a:r>
              <a:rPr lang="ar-IQ" b="1" dirty="0" smtClean="0">
                <a:ea typeface="Majalla UI"/>
              </a:rPr>
              <a:t>القناصل الفخريين  </a:t>
            </a:r>
          </a:p>
          <a:p>
            <a:pPr algn="r" rtl="1" eaLnBrk="1" hangingPunct="1"/>
            <a:r>
              <a:rPr lang="ar-IQ" dirty="0" smtClean="0">
                <a:ea typeface="Majalla UI"/>
              </a:rPr>
              <a:t>تعيين القناصل الفخريين. </a:t>
            </a:r>
          </a:p>
          <a:p>
            <a:pPr algn="r" rtl="1" eaLnBrk="1" hangingPunct="1"/>
            <a:r>
              <a:rPr lang="ar-IQ" dirty="0" smtClean="0">
                <a:ea typeface="Majalla UI"/>
              </a:rPr>
              <a:t>موافقة الدولة المستقبلة ضرورية عند التعيين. </a:t>
            </a:r>
          </a:p>
          <a:p>
            <a:pPr algn="r" rtl="1" eaLnBrk="1" hangingPunct="1"/>
            <a:r>
              <a:rPr lang="ar-IQ" dirty="0" smtClean="0">
                <a:ea typeface="Majalla UI"/>
              </a:rPr>
              <a:t>الاتفاقية منحت الدول حرية تعيين أو قبول موظفين </a:t>
            </a:r>
            <a:r>
              <a:rPr lang="ar-SA" dirty="0" smtClean="0">
                <a:ea typeface="Majalla UI"/>
              </a:rPr>
              <a:t>ك</a:t>
            </a:r>
            <a:r>
              <a:rPr lang="ar-IQ" dirty="0" smtClean="0">
                <a:ea typeface="Majalla UI"/>
              </a:rPr>
              <a:t>قناصل فخريين.  </a:t>
            </a:r>
          </a:p>
        </p:txBody>
      </p:sp>
      <p:sp>
        <p:nvSpPr>
          <p:cNvPr id="101378" name="Date Placeholder 3"/>
          <p:cNvSpPr>
            <a:spLocks noGrp="1"/>
          </p:cNvSpPr>
          <p:nvPr>
            <p:ph type="dt" sz="quarter" idx="10"/>
          </p:nvPr>
        </p:nvSpPr>
        <p:spPr/>
        <p:txBody>
          <a:bodyPr/>
          <a:lstStyle/>
          <a:p>
            <a:pPr>
              <a:defRPr/>
            </a:pPr>
            <a:fld id="{DF69D7AF-F72D-4B6E-A690-2A5A347F6006}" type="datetime1">
              <a:rPr lang="en-US"/>
              <a:pPr>
                <a:defRPr/>
              </a:pPr>
              <a:t>9/8/2022</a:t>
            </a:fld>
            <a:endParaRPr lang="en-US"/>
          </a:p>
        </p:txBody>
      </p:sp>
      <p:sp>
        <p:nvSpPr>
          <p:cNvPr id="101379" name="Slide Number Placeholder 5"/>
          <p:cNvSpPr txBox="1">
            <a:spLocks noGrp="1"/>
          </p:cNvSpPr>
          <p:nvPr/>
        </p:nvSpPr>
        <p:spPr>
          <a:xfrm>
            <a:off x="7924800" y="6356350"/>
            <a:ext cx="762000" cy="365125"/>
          </a:xfrm>
          <a:prstGeom prst="rect">
            <a:avLst/>
          </a:prstGeom>
          <a:noFill/>
        </p:spPr>
        <p:txBody>
          <a:bodyPr lIns="0" tIns="0" rIns="0" bIns="0" anchor="b"/>
          <a:lstStyle/>
          <a:p>
            <a:pPr algn="r">
              <a:defRPr/>
            </a:pPr>
            <a:fld id="{FB92BDAD-CBAE-4C3A-9F92-8FA445703ABE}" type="slidenum">
              <a:rPr lang="ar-SA" sz="1200">
                <a:solidFill>
                  <a:schemeClr val="tx2">
                    <a:shade val="90000"/>
                  </a:schemeClr>
                </a:solidFill>
                <a:latin typeface="Arial" charset="0"/>
                <a:cs typeface="Arial" charset="0"/>
              </a:rPr>
              <a:pPr algn="r">
                <a:defRPr/>
              </a:pPr>
              <a:t>99</a:t>
            </a:fld>
            <a:endParaRPr lang="en-US" sz="1200">
              <a:solidFill>
                <a:schemeClr val="tx2">
                  <a:shade val="90000"/>
                </a:schemeClr>
              </a:solidFill>
              <a:latin typeface="Arial" charset="0"/>
              <a:cs typeface="Arial" charset="0"/>
            </a:endParaRPr>
          </a:p>
        </p:txBody>
      </p:sp>
      <p:sp>
        <p:nvSpPr>
          <p:cNvPr id="105478" name="AutoShape 4"/>
          <p:cNvSpPr>
            <a:spLocks noChangeArrowheads="1"/>
          </p:cNvSpPr>
          <p:nvPr/>
        </p:nvSpPr>
        <p:spPr bwMode="auto">
          <a:xfrm>
            <a:off x="971550" y="5084763"/>
            <a:ext cx="733425" cy="1214437"/>
          </a:xfrm>
          <a:prstGeom prst="curvedLeftArrow">
            <a:avLst>
              <a:gd name="adj1" fmla="val 33117"/>
              <a:gd name="adj2" fmla="val 66234"/>
              <a:gd name="adj3" fmla="val 33333"/>
            </a:avLst>
          </a:prstGeom>
          <a:noFill/>
          <a:ln w="9525">
            <a:noFill/>
            <a:miter lim="800000"/>
            <a:headEnd/>
            <a:tailEnd/>
          </a:ln>
        </p:spPr>
        <p:txBody>
          <a:bodyPr wrap="none" anchor="ctr"/>
          <a:lstStyle/>
          <a:p>
            <a:pPr algn="r"/>
            <a:endParaRPr lang="ar-IQ"/>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0|0|0|0"/>
</p:tagLst>
</file>

<file path=ppt/tags/tag10.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11.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12.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13.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14.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15.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16.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2.xml><?xml version="1.0" encoding="utf-8"?>
<p:tagLst xmlns:a="http://schemas.openxmlformats.org/drawingml/2006/main" xmlns:r="http://schemas.openxmlformats.org/officeDocument/2006/relationships" xmlns:p="http://schemas.openxmlformats.org/presentationml/2006/main">
  <p:tag name="TIMING" val="|0|0|0|0|0|0|0|0.5|0.5|0"/>
</p:tagLst>
</file>

<file path=ppt/tags/tag3.xml><?xml version="1.0" encoding="utf-8"?>
<p:tagLst xmlns:a="http://schemas.openxmlformats.org/drawingml/2006/main" xmlns:r="http://schemas.openxmlformats.org/officeDocument/2006/relationships" xmlns:p="http://schemas.openxmlformats.org/presentationml/2006/main">
  <p:tag name="TIMING" val="|0|0|0|0"/>
</p:tagLst>
</file>

<file path=ppt/tags/tag4.xml><?xml version="1.0" encoding="utf-8"?>
<p:tagLst xmlns:a="http://schemas.openxmlformats.org/drawingml/2006/main" xmlns:r="http://schemas.openxmlformats.org/officeDocument/2006/relationships" xmlns:p="http://schemas.openxmlformats.org/presentationml/2006/main">
  <p:tag name="TIMING" val="|0|0|0|0"/>
</p:tagLst>
</file>

<file path=ppt/tags/tag5.xml><?xml version="1.0" encoding="utf-8"?>
<p:tagLst xmlns:a="http://schemas.openxmlformats.org/drawingml/2006/main" xmlns:r="http://schemas.openxmlformats.org/officeDocument/2006/relationships" xmlns:p="http://schemas.openxmlformats.org/presentationml/2006/main">
  <p:tag name="TIMING" val="|0|0|0|0|0|0|0"/>
</p:tagLst>
</file>

<file path=ppt/tags/tag6.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7.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8.xml><?xml version="1.0" encoding="utf-8"?>
<p:tagLst xmlns:a="http://schemas.openxmlformats.org/drawingml/2006/main" xmlns:r="http://schemas.openxmlformats.org/officeDocument/2006/relationships" xmlns:p="http://schemas.openxmlformats.org/presentationml/2006/main">
  <p:tag name="TIMING" val="|0.6|0.5|0|0|0|0|0|0|0|0|0|0|0|0"/>
</p:tagLst>
</file>

<file path=ppt/tags/tag9.xml><?xml version="1.0" encoding="utf-8"?>
<p:tagLst xmlns:a="http://schemas.openxmlformats.org/drawingml/2006/main" xmlns:r="http://schemas.openxmlformats.org/officeDocument/2006/relationships" xmlns:p="http://schemas.openxmlformats.org/presentationml/2006/main">
  <p:tag name="TIMING" val="|0.6|0.5|0|0|0|0|0|0|0|0|0|0|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32705</TotalTime>
  <Words>12490</Words>
  <Application>Microsoft Office PowerPoint</Application>
  <PresentationFormat>On-screen Show (4:3)</PresentationFormat>
  <Paragraphs>1917</Paragraphs>
  <Slides>167</Slides>
  <Notes>161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167</vt:i4>
      </vt:variant>
    </vt:vector>
  </HeadingPairs>
  <TitlesOfParts>
    <vt:vector size="177" baseType="lpstr">
      <vt:lpstr>Arabic Transparent</vt:lpstr>
      <vt:lpstr>Arial</vt:lpstr>
      <vt:lpstr>Calibri</vt:lpstr>
      <vt:lpstr>Constantia</vt:lpstr>
      <vt:lpstr>Courier New</vt:lpstr>
      <vt:lpstr>Majalla UI</vt:lpstr>
      <vt:lpstr>Traditional Arabic</vt:lpstr>
      <vt:lpstr>Wingdings</vt:lpstr>
      <vt:lpstr>Wingdings 2</vt:lpstr>
      <vt:lpstr>Flow</vt:lpstr>
      <vt:lpstr>قسم العلوم السياسية  المرحلة الرابعة</vt:lpstr>
      <vt:lpstr>اهداف الدراسة</vt:lpstr>
      <vt:lpstr> </vt:lpstr>
      <vt:lpstr>مفردات المادة </vt:lpstr>
      <vt:lpstr>مفردات المادة </vt:lpstr>
      <vt:lpstr>مفردات المادة </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مفردات المادة</vt:lpstr>
      <vt:lpstr>الجزء الاول</vt:lpstr>
      <vt:lpstr>تاريخ الدبلوماسية الأصول التاريخية البعيدة للدبلوماسية </vt:lpstr>
      <vt:lpstr>مراحل تطورها  </vt:lpstr>
      <vt:lpstr>مراحل تطورها  </vt:lpstr>
      <vt:lpstr>مراحل تطورها  </vt:lpstr>
      <vt:lpstr>ف /الثاني/التعريف بالدبلوماسية   معنى كلمة الدبلوماسية  </vt:lpstr>
      <vt:lpstr>معاني الدبلوماسية  </vt:lpstr>
      <vt:lpstr>معاني الدبلوماسية /تكملة </vt:lpstr>
      <vt:lpstr>تعاريف الدبلوماسية </vt:lpstr>
      <vt:lpstr>تعاريف الدبلوماسية </vt:lpstr>
      <vt:lpstr>الدبلوماسية الحديثة </vt:lpstr>
      <vt:lpstr>ف /الثالث/ العمل الدبلوماسي</vt:lpstr>
      <vt:lpstr>PowerPoint Presentation</vt:lpstr>
      <vt:lpstr>PowerPoint Presentation</vt:lpstr>
      <vt:lpstr>العمل الدبلوماسي</vt:lpstr>
      <vt:lpstr>متطلبات الدبلوماسية الناجحة </vt:lpstr>
      <vt:lpstr>ف /الرابع  /إقامة العلا قات الدبلوماسية </vt:lpstr>
      <vt:lpstr>ف /الرابع/إقامة العلاقات الدبلوماسية </vt:lpstr>
      <vt:lpstr>ف /الرابع/إقامة العلاقات الدبلوماسية </vt:lpstr>
      <vt:lpstr>ف /الرابع/ إقامة العلاقات الدبلوماسية </vt:lpstr>
      <vt:lpstr>ف /الخامس/البعثة الدبلوماسية </vt:lpstr>
      <vt:lpstr>ف /الخامس/البعثة الدبلوماسية </vt:lpstr>
      <vt:lpstr>ف /الخامس/البعثة الدبلوماسية </vt:lpstr>
      <vt:lpstr>ف /الخامس/البعثة الدبلوماسية </vt:lpstr>
      <vt:lpstr>ف /الخامس/البعثة الدبلوماسية </vt:lpstr>
      <vt:lpstr>ف /الخامس/البعثة الدبلوماسية </vt:lpstr>
      <vt:lpstr>ف /الخامس/البعثة الدبلوماسية </vt:lpstr>
      <vt:lpstr>ف /السادس/المراتب والمراسم الدبلوماسية  </vt:lpstr>
      <vt:lpstr>ف /السادس/المراتب والمراسم الدبلوماسية</vt:lpstr>
      <vt:lpstr>ف /السادس/المراتب والمراسم الدبلوماسية</vt:lpstr>
      <vt:lpstr>ف /السادس/المراتب والمراسم الدبلوماسية</vt:lpstr>
      <vt:lpstr>ف /السادس/المراتب والمراسم الدبلوماسية</vt:lpstr>
      <vt:lpstr>ف /السادس/المراتب والمراسم الدبلوماسية</vt:lpstr>
      <vt:lpstr>ف /السادس/المراتب والمراسم الدبلوماسية  </vt:lpstr>
      <vt:lpstr>ف /السادس/المراتب والمراسم الدبلوماسية</vt:lpstr>
      <vt:lpstr>ف /السادس/المراتب والمراسم الدبلوماسية  </vt:lpstr>
      <vt:lpstr>ف /السادس/المراتب والمراسم الدبلوماسية  </vt:lpstr>
      <vt:lpstr>ف /السادس/المراتب والمراسم الدبلوماسية </vt:lpstr>
      <vt:lpstr>ف /السادس/المراتب والمراسم الدبلوماسية</vt:lpstr>
      <vt:lpstr>ف /السادس/المراتب والمراسم الدبلوماسية  نموذج خطاب اعتماد</vt:lpstr>
      <vt:lpstr>ف /السادس/المراتب والمراسم الدبلوماسية  </vt:lpstr>
      <vt:lpstr>    ف /السادس/المراتب والمراسم الدبلوماسية  نموذج لمذكرة ”( Note)رسمية </vt:lpstr>
      <vt:lpstr>ف /السابع/البعثات الدولية</vt:lpstr>
      <vt:lpstr>ف /السابع/البعثات الدولية</vt:lpstr>
      <vt:lpstr>ف /السابع/البعثات الدولية</vt:lpstr>
      <vt:lpstr>ف /السابع/البعثات الدولية</vt:lpstr>
      <vt:lpstr>ف /السابع/البعثات الدولية</vt:lpstr>
      <vt:lpstr>ف /السابع/البعثات الدولية</vt:lpstr>
      <vt:lpstr>ف /الثامن/البعثات الخاصة </vt:lpstr>
      <vt:lpstr>ف /الثامن/البعثات الخاصة </vt:lpstr>
      <vt:lpstr>ف / الثامن/البعثات الخاصة </vt:lpstr>
      <vt:lpstr>ف / الثامن/البعثات الخاصة </vt:lpstr>
      <vt:lpstr>ف / الثامن/البعثات الخاصة </vt:lpstr>
      <vt:lpstr>ف / الثامن/البعثات الخاصة </vt:lpstr>
      <vt:lpstr>ف / الثامن/البعثات الخاصة </vt:lpstr>
      <vt:lpstr>ف /التاسع/العلاقات القنصلية </vt:lpstr>
      <vt:lpstr>ف /التاسع/العلاقات القنصلية </vt:lpstr>
      <vt:lpstr>ف / التاسع/العلاقات القنصلية </vt:lpstr>
      <vt:lpstr>ف / التاسع/العلاقات القنصلية </vt:lpstr>
      <vt:lpstr>ف / التاسع/العلاقات القنصلية </vt:lpstr>
      <vt:lpstr>ف / التاسع/العلاقات القنصلية </vt:lpstr>
      <vt:lpstr>ف / التاسع/العلاقات القنصلية </vt:lpstr>
      <vt:lpstr>ف / التاسع/العلاقات القنصلية </vt:lpstr>
      <vt:lpstr>ف / التاسع/العلاقات القنصلية </vt:lpstr>
      <vt:lpstr>ف/ التاسع/ العلاقات القنصلية أنواع الموظفين القنصليين ودرجاتهم  </vt:lpstr>
      <vt:lpstr>ف / التاسع/العلاقات القنصلية </vt:lpstr>
      <vt:lpstr>ف / التاسع/العلاقات القنصلية </vt:lpstr>
      <vt:lpstr>ف / التاسع/العلاقات القنصلية </vt:lpstr>
      <vt:lpstr>ف / التاسع/العلاقات القنصلية </vt:lpstr>
      <vt:lpstr>ف / التاسع/العلاقات القنصلية </vt:lpstr>
      <vt:lpstr>ف /العاشر/العلاقات القنصلية </vt:lpstr>
      <vt:lpstr>ف /العاشر/ العلاقات القنصلية </vt:lpstr>
      <vt:lpstr>ف / العاشر/العلاقات القنصلية </vt:lpstr>
      <vt:lpstr>المفاوضات الدبلوماسية </vt:lpstr>
      <vt:lpstr>المفاوضات الدبلوماسية</vt:lpstr>
      <vt:lpstr>  ف/الحادي عشر   نظام الحصانات والامتيازات بشكل عام </vt:lpstr>
      <vt:lpstr>ف/الحادي عشر    نظام الحصانات والامتيازات بشكل عام</vt:lpstr>
      <vt:lpstr>ف/الحادي عشر    نظام الحصانات والامتيازات بشكل عام </vt:lpstr>
      <vt:lpstr>ف/الحادي عشر    نظام الحصانات والامتيازات بشكل عام </vt:lpstr>
      <vt:lpstr>ف/الحادي عشر   نظام الحصانات والامتيازات بشكل عام </vt:lpstr>
      <vt:lpstr>ف/الحادي عشر   نظام الحصانات والامتيازات بشكل عام </vt:lpstr>
      <vt:lpstr>ف/الحادي عشر   نظام الحصانات والامتيازات بشكل عام </vt:lpstr>
      <vt:lpstr>ف/الحادي عشر   نظام الحصانات والامتيازات بشكل عام </vt:lpstr>
      <vt:lpstr>   ف/الحادي عشر   نظام الحصانات والامتيازات بشكل عام  </vt:lpstr>
      <vt:lpstr>ف/الحادي عشر   نظام الحصانات والامتيازات بشكل عام </vt:lpstr>
      <vt:lpstr>ف/الحادي عشر   نظام الحصانات والامتيازات بشكل عام </vt:lpstr>
      <vt:lpstr>ف/الحادي عشر   نظام الحصانات والامتيازات بشكل عام </vt:lpstr>
      <vt:lpstr>نظام الحصانات والامتيازات بشكل عام</vt:lpstr>
      <vt:lpstr>نظام الحصانات والامتيازات بشكل عام</vt:lpstr>
      <vt:lpstr>الحصانات والامتيازات  </vt:lpstr>
      <vt:lpstr>نظام الحصانات والامتيازات بشكل عام </vt:lpstr>
      <vt:lpstr>الحصانات والامتيازات  </vt:lpstr>
      <vt:lpstr>الحصانات والامتيازات </vt:lpstr>
      <vt:lpstr>الحصانات والامتيازات </vt:lpstr>
      <vt:lpstr>الحصانات والامتيازات الدبلوماسية </vt:lpstr>
      <vt:lpstr>الحصانات والامتيازات </vt:lpstr>
      <vt:lpstr>الحصانات والامتيازات </vt:lpstr>
      <vt:lpstr>الحصانات والامتيازات </vt:lpstr>
      <vt:lpstr>الحصانات والامتيازات </vt:lpstr>
      <vt:lpstr>ف الثاني عشر الممارسات العملية لبعض الحصانات والامتيازات </vt:lpstr>
      <vt:lpstr>ف/ الثاني عشر  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الممارسات العملية لبعض الحصانات والامتيازات </vt:lpstr>
      <vt:lpstr>ف/الثالث عشر الجزء الثاني  / الحصانات والامتيازات الدولية  </vt:lpstr>
      <vt:lpstr>ف/ الثالث عشرْ  الحصانات والامتيازات الدولية  </vt:lpstr>
      <vt:lpstr>ف/ الثالث عشر الحصانات والامتيازات الدولية  </vt:lpstr>
      <vt:lpstr>ف/ الثالث عشر الحصانات والامتيازات الدولية  </vt:lpstr>
      <vt:lpstr>ف/ الثالث عشرْ  الحصانات والامتيازات الدولية  </vt:lpstr>
      <vt:lpstr>ف/ الثالث عشر  الحصانات والامتيازات الدولية  </vt:lpstr>
      <vt:lpstr>ف/ الثالث عشرْ  الحصانات والامتيازات الدولية  </vt:lpstr>
      <vt:lpstr>ف/ الثالث عشرْ  الحصانات والامتيازات الدولية  </vt:lpstr>
      <vt:lpstr> الفصل الثالث عشر الجزء الثالث /حصانات وامتيازات   البعثات الخاصة                              </vt:lpstr>
      <vt:lpstr> ف/ الرابع عشر /الحصانات والامتيازات  القنصلية                              </vt:lpstr>
      <vt:lpstr> ف/ الرابع عشر  الحصانات والامتيازات  القنصلية                              </vt:lpstr>
      <vt:lpstr> ف/ الرابع عشر  الحصانات والامتيازات  القنصلية                              </vt:lpstr>
      <vt:lpstr> ف/ الرابع عشر  الحصانات والامتيازات  القنصلية                              </vt:lpstr>
      <vt:lpstr> ف/ الرابع عشر الحصانات والامتيازات  القنصلية                              </vt:lpstr>
      <vt:lpstr> ف/ الرابع عشر / حصانات وامتيازات  القناصل الفخريين    </vt:lpstr>
      <vt:lpstr>  حصانات وامتيازات  القناصل الفخريين    </vt:lpstr>
      <vt:lpstr> ف/ الرابع عشر  حصانات وامتيازات  القناصل الفخريين  </vt:lpstr>
      <vt:lpstr>                                          ملحق دراسي                                          المفاوضات الدولية   مقدمة تمهيدية :                               التفاوض هو واقع من الحياة لأن كل واحد منا يتفاوض يوميا على أمر ما يهمه . فالشاب يتفاوض مع زميله حول كيفية تنظيم سفرة طلابية جماعية لزملائهم .والوالد يتفاوض مع أولاده  حول كيفية توزيع مهام البيت بينهم . والتفاوض من حيث انه علم يتعلق بقضايا جوهرية لبناء المجتمعات على النحو الأفضل .  علم نابض بالحياة لأنه يحقق عملية التواصل بين إفراد المجتمع الواحد وبين إفراد المجتمع الدولي .  هو العلم الذي يبحث عن أفضل وسائل لتكوين التفاهم بين بني البشر رغم اختلافاتهم ويحاول تجنب الصراعات بينهم .  ومن زاوية دبلوماسية تعد المفاوضات في صلب مهام الدبلوماسية ، وهي لا تقوم إلا حينما تكون هنالك قضية أو مشكلة يريد طرفان دوليان أو أكثر التوصل إلى اتفاق مشترك حولها ، أو إيجاد أرضية مشتركة لكيفية إيجاد الحلول بشأنها .   </vt:lpstr>
      <vt:lpstr>الهدف من الدراسة : نظرا لأن المفاوض لا يولد بل يصنع ، فأن هدف هذه الدراسة هو تحقيق معرفة علمية بالأسس والقواعد العلمية التي يبنى عليها التفاوض والاطلاع على أهم الآليات والسلوكيات المتبعة لنجاح عملية التفاوض بين الإطراف المعنية من اجل تكوين ما يمكن إن نسميه-بثقافة التفاوض-بين المهتمين والدارسين له . </vt:lpstr>
      <vt:lpstr>                                          ملحق دراسي                                         المفاوضات الدولية   أنواع وإشكال المفاوضات الدولية : 1- من حيث عدد الإطراف المشاركة: مفاوضات ثنائية-ومفاوضات جماعية أو متعددة الإطراف.  2- من حيث طبيعة الإطراف المشاركة: بين الدول والدول-بين الدول والمنظمات-بين المنظمات والمنظمات-بين الدول والشركات-بين الشركات نفسها. 3-  من حيث الموضوع أو المشكلة: مفاوضات سياسية-ومفاوضات اقتصادية-ومفاوضات إستراتيجية-ومفاوضات حول البيئة .  4- من حيث طريقة أو أسلوب إدارتها: مفاوضات رسمية (علنية أو سرية )-أو غير رسمية (تكون عادة سرية ). 5- من حيث الإطراف التي تديرها: مفاوضات مباشرة-ومفاوضات غير مباشرة ، أو مفاوضات لصالح إطرافها ومفاوضات لصالح طرف ثالث أو إطراف ثالثة.   </vt:lpstr>
      <vt:lpstr>                                         ملحق دراسي                                          المفاوضات الدولية  آليات أو خطوات سير المفاوضات وشروط نجاحها :- نظرا لأن الهدف الرئيسي من المفاوضات هو تحقيق مصالح الإطراف التي تشترك فيها ، فعلى كل طرف معني بها الإعداد التام والمسبق لها بما يضمن نجاحها في إطار الأهداف المعلنة أو الخفية : 1- اختيار أجندة المفاوضات بشكل جيد حسب طبيعة المشكلة التي سيتم التفاوض عليه ، وتكون فيها الأولويات حسب الأهمية والإلحاح.  2- اختيار المفاوض الجيد :ينبغي إن يمتلك المفاوض مهارة مشاركة الآخرين مشاعرهم وان يمتلك مزيج صحيح من الإلحاح واللباقة-تكامل الشخصية-الصبر-الثقة بالنفس-الإبداع-القدرة على الاحتمال الجسدي والعقلي-تجنب المواقف الشخصية.</vt:lpstr>
      <vt:lpstr>                                         ملحق دراسي                                          المفاوضات الدولية   آليات أو خطوات سير المفاوضات وشروط نجاحها :-         3- اختيار مكان وزمان المفاوضات.  4- هل ستكون المفاوضات مباشرة أم عن طريق إطراف ثالثة.  الأسلوب الأفضل للمفاوضات :- 1-الفصل بين الأشخاص ومواقفهم وبين المشكلة ذاتها.  2-التركيز على المصالح وليس المواقف. 3-هناك ثلاثة معايير تحدد أسلوب التفاوض الجيد.  -إن يؤدي التفاوض إلى اتفاق حكيم إذا كان الأخير ممكننا . -يجب إن يكون الاتفاق فعالا.  -يجب إن يسهم الاتفاق في تحسين العلاقة القائمة بين الطرفين أو على الأقل عدم الإضرار بها. </vt:lpstr>
      <vt:lpstr>ملحق دراسي                                        المفاوضات الدولية    أهداف المفاوضات:- 1- الهدف الرئيسي هو التسوية السلمية للنزاعات الدولية . 2-توسيع إطار الترتيبات المشتركة وتطوير قاعدة علاقات التعاون المشترك. 3- تنقية العلاقات بين الإطراف المتفاوضة من أجواء التوتر وعوامل سوء الفهم  4-وضع نهاية للأوضاع غير  الطبيعة وإعادة تطبيع العلاقات بين الإطراف المتفاوضة . 5- إعادة توزيع المهام والمسؤوليات بين الإطراف المعنية بموجب اتفاقية قائمة   6-استخدام التفاوض كأداة للحصول على المزيد من المعلومات عن موضوع معين-للإبقاء على مسالك اتصال مفتوحة-لاستخدامه أحيانا لأغراض دعائية-لاستخدامه من اجل إحداث تأثيرات نفسية أو سياسية معينة على إطراف ثالثة.   </vt:lpstr>
      <vt:lpstr>هي الدبلوماسية ، وما هي الغاية منها؟  من هو الدبلوماسي بعض الأسئلة النموذجية </vt:lpstr>
      <vt:lpstr>بعض الأسئلة النموذجية </vt:lpstr>
      <vt:lpstr>بعض الأسئلة النموذجية </vt:lpstr>
      <vt:lpstr>المصادر  المعتمدة</vt:lpstr>
      <vt:lpstr>المصادر  المعتمدة</vt:lpstr>
      <vt:lpstr>المصادر  المعتمدة</vt:lpstr>
    </vt:vector>
  </TitlesOfParts>
  <Company>K.A.A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العلاقات الدبلوماسية والقنصلية  برنامج محاضرات الصف الرابع  للعام الدراسي 2010-2011</dc:title>
  <dc:creator>Shkovan</dc:creator>
  <cp:lastModifiedBy>Juna Akreyi</cp:lastModifiedBy>
  <cp:revision>221</cp:revision>
  <dcterms:created xsi:type="dcterms:W3CDTF">2010-10-01T10:18:22Z</dcterms:created>
  <dcterms:modified xsi:type="dcterms:W3CDTF">2022-09-08T09:39:00Z</dcterms:modified>
</cp:coreProperties>
</file>