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87DE-93BB-4689-91F8-6DFB42231AE4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65-6769-4077-8101-2517027B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87DE-93BB-4689-91F8-6DFB42231AE4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65-6769-4077-8101-2517027B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8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87DE-93BB-4689-91F8-6DFB42231AE4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65-6769-4077-8101-2517027BB29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237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87DE-93BB-4689-91F8-6DFB42231AE4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65-6769-4077-8101-2517027B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74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87DE-93BB-4689-91F8-6DFB42231AE4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65-6769-4077-8101-2517027BB29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879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87DE-93BB-4689-91F8-6DFB42231AE4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65-6769-4077-8101-2517027B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7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87DE-93BB-4689-91F8-6DFB42231AE4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65-6769-4077-8101-2517027B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06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87DE-93BB-4689-91F8-6DFB42231AE4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65-6769-4077-8101-2517027B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3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87DE-93BB-4689-91F8-6DFB42231AE4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65-6769-4077-8101-2517027B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87DE-93BB-4689-91F8-6DFB42231AE4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65-6769-4077-8101-2517027B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87DE-93BB-4689-91F8-6DFB42231AE4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65-6769-4077-8101-2517027B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1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87DE-93BB-4689-91F8-6DFB42231AE4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65-6769-4077-8101-2517027B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5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87DE-93BB-4689-91F8-6DFB42231AE4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65-6769-4077-8101-2517027B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4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87DE-93BB-4689-91F8-6DFB42231AE4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65-6769-4077-8101-2517027B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5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87DE-93BB-4689-91F8-6DFB42231AE4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65-6769-4077-8101-2517027B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1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87DE-93BB-4689-91F8-6DFB42231AE4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65-6769-4077-8101-2517027B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687DE-93BB-4689-91F8-6DFB42231AE4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47D065-6769-4077-8101-2517027B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6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5D5B59-82A2-0D42-BD70-1F15030FD9D3}"/>
              </a:ext>
            </a:extLst>
          </p:cNvPr>
          <p:cNvSpPr txBox="1"/>
          <p:nvPr/>
        </p:nvSpPr>
        <p:spPr>
          <a:xfrm>
            <a:off x="582826" y="419228"/>
            <a:ext cx="860697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ku-Arab-IQ" sz="4800" dirty="0">
                <a:solidFill>
                  <a:schemeClr val="accent1"/>
                </a:solidFill>
              </a:rPr>
              <a:t>دەروون تەندروستیی</a:t>
            </a:r>
            <a:endParaRPr lang="en-US" sz="2800" dirty="0">
              <a:solidFill>
                <a:schemeClr val="accent1"/>
              </a:solidFill>
              <a:latin typeface="UniQAIDAR_Blawkrawe 003" panose="020B0604030504040204" pitchFamily="34" charset="-78"/>
              <a:cs typeface="UniQAIDAR_Blawkrawe 003" panose="020B0604030504040204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F23A2-1296-F9A7-4C24-CD28B69B168F}"/>
              </a:ext>
            </a:extLst>
          </p:cNvPr>
          <p:cNvSpPr txBox="1"/>
          <p:nvPr/>
        </p:nvSpPr>
        <p:spPr>
          <a:xfrm>
            <a:off x="1606858" y="4972464"/>
            <a:ext cx="748387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ar-IQ" sz="4800" dirty="0">
                <a:solidFill>
                  <a:schemeClr val="accent1"/>
                </a:solidFill>
              </a:rPr>
              <a:t>مامۆستاى بابەت</a:t>
            </a:r>
          </a:p>
          <a:p>
            <a:pPr algn="ctr"/>
            <a:r>
              <a:rPr lang="ar-IQ" sz="4800" dirty="0">
                <a:solidFill>
                  <a:schemeClr val="accent1"/>
                </a:solidFill>
              </a:rPr>
              <a:t>پ.د.جوان اسماعیل</a:t>
            </a:r>
            <a:r>
              <a:rPr lang="ar-SY" sz="4800" dirty="0">
                <a:solidFill>
                  <a:schemeClr val="accent1"/>
                </a:solidFill>
              </a:rPr>
              <a:t> بکر</a:t>
            </a:r>
            <a:endParaRPr lang="ar-SA" sz="48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9C265-4CC1-4DEA-AAFB-4A9B1DA49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43" y="1250225"/>
            <a:ext cx="5444501" cy="37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7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735FB-4D8C-4AD5-BC49-3C216923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Y"/>
              <a:t>بەهیوای دەروون درووستی    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DB7FED-C834-4316-BB74-99BAAA4DD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59" y="1930400"/>
            <a:ext cx="3276417" cy="4756626"/>
          </a:xfrm>
        </p:spPr>
      </p:pic>
    </p:spTree>
    <p:extLst>
      <p:ext uri="{BB962C8B-B14F-4D97-AF65-F5344CB8AC3E}">
        <p14:creationId xmlns:p14="http://schemas.microsoft.com/office/powerpoint/2010/main" val="224336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F894-F2A1-429E-B4F0-F72992128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Y" dirty="0"/>
              <a:t>پێناسەی </a:t>
            </a:r>
            <a:r>
              <a:rPr lang="ku-Arab-IQ" dirty="0"/>
              <a:t>تەندروستی دەروونی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0A3AD-F783-4965-9607-77879467357E}"/>
              </a:ext>
            </a:extLst>
          </p:cNvPr>
          <p:cNvSpPr txBox="1"/>
          <p:nvPr/>
        </p:nvSpPr>
        <p:spPr>
          <a:xfrm>
            <a:off x="677334" y="2415557"/>
            <a:ext cx="84711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u-Arab-IQ" sz="2400" dirty="0"/>
              <a:t>تەندروستی دەروونی حاڵەتێکی باشی دەروونییە کە مرۆڤ دەتوانێت لەگەڵ فشارەکانی ژیاندا ڕوبەڕوبێتەوە و تواناکانی بەدیبهێنێت و بەباشی فێربێت و کاربکات و بەشداری کۆمەڵگاکەی بکات.</a:t>
            </a:r>
          </a:p>
          <a:p>
            <a:pPr algn="r"/>
            <a:r>
              <a:rPr lang="ku-Arab-IQ" sz="2400" dirty="0"/>
              <a:t> بەشێکی دانەبڕاوە لە تەندروستی و خۆشگوزەرانی کە بنەمای توانا تاکەکەسی و بەکۆمەڵەکانمانە بۆ بڕیاردان و دامەزراندنی پەیوەندی و داڕشتنی ئەو جیهانەی تێیدا دەژین.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342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02CA-526D-4BF8-B89D-595F611C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10" y="630752"/>
            <a:ext cx="8596668" cy="872971"/>
          </a:xfrm>
        </p:spPr>
        <p:txBody>
          <a:bodyPr>
            <a:normAutofit/>
          </a:bodyPr>
          <a:lstStyle/>
          <a:p>
            <a:pPr algn="r"/>
            <a:r>
              <a:rPr lang="ar-SY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دەروون درووستی</a:t>
            </a:r>
            <a:endParaRPr lang="en-US" sz="27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CC6FED-A873-42BE-9F08-006ED5703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18" y="3935811"/>
            <a:ext cx="6027942" cy="256816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16A7D9-1549-4D4C-AE3F-6811E08ECA42}"/>
              </a:ext>
            </a:extLst>
          </p:cNvPr>
          <p:cNvSpPr txBox="1"/>
          <p:nvPr/>
        </p:nvSpPr>
        <p:spPr>
          <a:xfrm>
            <a:off x="719091" y="1750271"/>
            <a:ext cx="91454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ku-Arab-IQ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تەندروستی دەروونیتەندروستی دەروونی بە پایەیەکی بنەڕەتی تەندروستی گشتی مرۆڤ دادەنرێت، بەو پێیەی کاریگەری لەسەر توانای بیرکردنەوە و هەستکردن و کارلێککردن لەگەڵ کەسانی دیکە هەیە، هەروەها بۆ بڕیاردان و ڕووبەڕووبوونەوەی ئاستەنگەکانی ڕۆژانە. تەندروستی دەروونی بە حاڵەتێکی هاوسەنگی دەروونی و سۆزداری و کۆمەڵایەتی پێناسە دەکرێت کە تاک بتوانێت بە شێوەیەکی کاریگەر کار بکات و بەشداری کۆمەڵگاکەی بکات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435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63DA-30DE-46F8-B9CD-1212776A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ku-Arab-IQ" dirty="0"/>
              <a:t>جیاوازی نێوان تەندروستی دەروونی ودەروون</a:t>
            </a:r>
            <a:r>
              <a:rPr lang="ar-SY" dirty="0"/>
              <a:t> درووستی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74BD-2FC7-4459-A89B-EBF52CC41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ku-Arab-IQ" dirty="0"/>
              <a:t>تەندروست دوو لایەنی جیاوازی باری دەروونی تاک دەردەبڕن</a:t>
            </a:r>
            <a:endParaRPr lang="ar-SY" dirty="0"/>
          </a:p>
          <a:p>
            <a:pPr algn="r" rtl="1"/>
            <a:r>
              <a:rPr lang="ku-Arab-IQ" dirty="0"/>
              <a:t>1. تەندروستی دەروونی:</a:t>
            </a:r>
            <a:endParaRPr lang="ar-SY" dirty="0"/>
          </a:p>
          <a:p>
            <a:pPr algn="r" rtl="1"/>
            <a:r>
              <a:rPr lang="ku-Arab-IQ" dirty="0"/>
              <a:t>ئاماژەیە بۆ حاڵەتێکی هاوسەنگی سۆزداری و دەروونی و کۆمەڵایەتی کە تاک دەتوانێت ڕووبەڕووی فشارەکانی ژیانی ڕۆژانە ببێتەوە و بە شێوەیەکی بەرهەمدار کار بکات و پەیوەندی ئەرێنی لەگەڵ ئەوانی تردا دروست بکات.</a:t>
            </a:r>
            <a:endParaRPr lang="ar-SY" dirty="0"/>
          </a:p>
          <a:p>
            <a:pPr algn="r" rtl="1"/>
            <a:r>
              <a:rPr lang="ku-Arab-IQ" dirty="0"/>
              <a:t>تەندروستی دەروونی چەمکێکی گشتگیرە کە باس لە دۆخی گشتی باری دەروونی تاک دەکات.</a:t>
            </a:r>
            <a:endParaRPr lang="ar-SY" dirty="0"/>
          </a:p>
          <a:p>
            <a:pPr marL="0" indent="0" algn="r" rtl="1">
              <a:buNone/>
            </a:pPr>
            <a:r>
              <a:rPr lang="ku-Arab-IQ" dirty="0"/>
              <a:t>وەک حاڵەتێکی بەردەوام کە دەتوانرێت بە پێشخستنی ڕەفتارە تەندروستەکان و ڕێگریکردن لە تێکچوونی دەروونی پێوانە بکرێت و باشتر بکرێت.</a:t>
            </a:r>
            <a:endParaRPr lang="ar-SY" dirty="0"/>
          </a:p>
          <a:p>
            <a:pPr marL="0" indent="0" algn="r" rtl="1">
              <a:buNone/>
            </a:pPr>
            <a:r>
              <a:rPr lang="ku-Arab-IQ" dirty="0"/>
              <a:t>ئامانجەکە: </a:t>
            </a:r>
            <a:endParaRPr lang="ar-SY" dirty="0"/>
          </a:p>
          <a:p>
            <a:pPr marL="0" indent="0" algn="r" rtl="1">
              <a:buNone/>
            </a:pPr>
            <a:r>
              <a:rPr lang="ku-Arab-IQ" dirty="0"/>
              <a:t>١.دڵنیابوون لە سەلامەتی تاک لە تێکچوونە دەروونییەکان (وەک دڵەڕاوکێ یان خەمۆکی) و یارمەتیدانی بۆ بەدەستهێنانی ژیانێکی هاوسەنگ</a:t>
            </a:r>
            <a:r>
              <a:rPr lang="ar-SY" dirty="0"/>
              <a:t> وئارام</a:t>
            </a:r>
            <a:r>
              <a:rPr lang="ku-Arab-IQ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6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38B9-99BB-453E-8665-0687882CF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83689"/>
          </a:xfrm>
        </p:spPr>
        <p:txBody>
          <a:bodyPr/>
          <a:lstStyle/>
          <a:p>
            <a:pPr algn="r" rtl="1"/>
            <a:r>
              <a:rPr lang="ku-Arab-IQ" dirty="0"/>
              <a:t>دەروون</a:t>
            </a:r>
            <a:r>
              <a:rPr lang="ar-SY" dirty="0"/>
              <a:t> درووستی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5D28F-857F-49AA-99B8-4839CF178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419" y="1965280"/>
            <a:ext cx="8596668" cy="3880773"/>
          </a:xfrm>
        </p:spPr>
        <p:txBody>
          <a:bodyPr>
            <a:normAutofit lnSpcReduction="10000"/>
          </a:bodyPr>
          <a:lstStyle/>
          <a:p>
            <a:pPr algn="r" rtl="1"/>
            <a:r>
              <a:rPr lang="ku-Arab-IQ" dirty="0"/>
              <a:t>ئاماژەیە بۆ ئەو سیفەتە ئەرێنی و پێگەیشتوانەی کە مرۆڤ لە ئاستی دەروونیدا خاوەنییەتی، وەک توانای خۆبەدەستەوەدان و بیرکردنەوەی عەقڵانی و هاوسەنگی لە بڕیاردان.</a:t>
            </a:r>
            <a:endParaRPr lang="ar-SY" dirty="0"/>
          </a:p>
          <a:p>
            <a:pPr algn="r" rtl="1"/>
            <a:r>
              <a:rPr lang="ku-Arab-IQ" dirty="0"/>
              <a:t>گرنگیدان بە:پەیوەندی بە گەیشتن بە حاڵەتێکی دەروونی ئەرێنی هەیە کە ڕەنگدانەوەی پێگەیشتنی دەروونی و ئەخلاقی و ڕۆحییە.</a:t>
            </a:r>
          </a:p>
          <a:p>
            <a:pPr algn="r" rtl="1"/>
            <a:r>
              <a:rPr lang="ku-Arab-IQ" dirty="0"/>
              <a:t>خودی تەندروست گوزارشت لە چۆنیەتی کارلێکی مرۆڤ لەگەڵ خۆی و جیهان دەکات بە شێوەیەکی تەندروست و ئەخلاقی.</a:t>
            </a:r>
            <a:endParaRPr lang="ar-SY" dirty="0"/>
          </a:p>
          <a:p>
            <a:pPr algn="r" rtl="1"/>
            <a:r>
              <a:rPr lang="ku-Arab-IQ" dirty="0"/>
              <a:t>ئامانجەکە:</a:t>
            </a:r>
            <a:endParaRPr lang="ar-SY" dirty="0"/>
          </a:p>
          <a:p>
            <a:pPr algn="r" rtl="1"/>
            <a:r>
              <a:rPr lang="ku-Arab-IQ" dirty="0"/>
              <a:t>.بنیاتنانی کەسایەتییەکی هاوسەنگ کە توانای بەدەستهێنانی هاوئاهەنگی لە نێوان دەروون و هەستدا هەبێت، و بەرەوپێشبردنی بەها ئەرێنییەکان.</a:t>
            </a:r>
            <a:endParaRPr lang="ar-SY" dirty="0"/>
          </a:p>
          <a:p>
            <a:pPr algn="r" rtl="1"/>
            <a:r>
              <a:rPr lang="ku-Arab-IQ" dirty="0"/>
              <a:t>نموونە:کەسێک کە "خۆیەکی تەندروست"ی هەبێت، لێبوردەیی لەگەڵ ئەوانی تردا هەیە، توانای کۆنترۆڵکردنی هەستەکانی هەیە، لەڕادەبەدەر ڕق و ئیرەیی نابات.</a:t>
            </a:r>
            <a:endParaRPr lang="ar-SY" dirty="0"/>
          </a:p>
          <a:p>
            <a:pPr algn="r" rtl="1"/>
            <a:endParaRPr lang="ar-SY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8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DCFF2-7C63-44C1-B144-F01AD47F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ku-Arab-IQ" dirty="0"/>
              <a:t>جیاوازی بنەڕەتی:نێوان تەندروستی دەروونی ودەروون درووستی</a:t>
            </a:r>
            <a:br>
              <a:rPr lang="ku-Arab-IQ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360E2-322E-4D21-BFD1-4A77A1BA9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ku-Arab-IQ" dirty="0"/>
              <a:t>١تەندروستی دەروونی حاڵەتێکی گشتی و گشتگیرە کە باس لە باری دەروونی تاک دەکات.</a:t>
            </a:r>
            <a:endParaRPr lang="ar-SY" dirty="0"/>
          </a:p>
          <a:p>
            <a:pPr algn="r" rtl="1"/>
            <a:r>
              <a:rPr lang="ku-Arab-IQ" dirty="0"/>
              <a:t>ودەروون درووستی</a:t>
            </a:r>
            <a:r>
              <a:rPr lang="ar-SY" dirty="0"/>
              <a:t> </a:t>
            </a:r>
            <a:r>
              <a:rPr lang="ku-Arab-IQ" dirty="0"/>
              <a:t>بەشێکە لە کەسایەتی تاک و ڕەنگدانەوەی ئاستی پێگەیشتنی دەروونی و ئەخلاقییە کە خاوەنییەتی.</a:t>
            </a:r>
            <a:endParaRPr lang="ar-S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368BA-A498-4E35-8525-B6D75D9C9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21" y="3660171"/>
            <a:ext cx="5052498" cy="29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9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B63E-972D-4DE8-980A-82876CFE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9" y="165716"/>
            <a:ext cx="8596668" cy="961748"/>
          </a:xfrm>
        </p:spPr>
        <p:txBody>
          <a:bodyPr>
            <a:normAutofit fontScale="90000"/>
          </a:bodyPr>
          <a:lstStyle/>
          <a:p>
            <a:r>
              <a:rPr lang="ku-Arab-IQ" sz="3600" dirty="0">
                <a:solidFill>
                  <a:schemeClr val="accent1"/>
                </a:solidFill>
              </a:rPr>
              <a:t>دەروون تەندروستیی</a:t>
            </a:r>
            <a:r>
              <a:rPr lang="ar-SY" sz="3600" dirty="0">
                <a:solidFill>
                  <a:schemeClr val="accent1"/>
                </a:solidFill>
              </a:rPr>
              <a:t> لە ناو گروپی هاوڕێیەتی </a:t>
            </a:r>
            <a:br>
              <a:rPr lang="en-US" sz="1800" dirty="0">
                <a:solidFill>
                  <a:schemeClr val="accent1"/>
                </a:solidFill>
                <a:latin typeface="UniQAIDAR_Blawkrawe 003" panose="020B0604030504040204" pitchFamily="34" charset="-78"/>
                <a:cs typeface="UniQAIDAR_Blawkrawe 003" panose="020B0604030504040204" pitchFamily="34" charset="-78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3416C-FDC3-4048-8AD3-DDF5BC7537C5}"/>
              </a:ext>
            </a:extLst>
          </p:cNvPr>
          <p:cNvSpPr txBox="1"/>
          <p:nvPr/>
        </p:nvSpPr>
        <p:spPr>
          <a:xfrm>
            <a:off x="1395071" y="1127464"/>
            <a:ext cx="79321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گرووپی هاوڕێیەتی" </a:t>
            </a:r>
            <a:endParaRPr lang="ar-IQ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rtl="1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ئاماژەیە بۆ کۆمەڵێک تاک کە هاوڕێیەتی و کارلێکی کۆمەڵایەتی هاوبەشیان هەیە. ئەم گروپانە بەزۆری لەسەر بنەمای بەرژەوەندی هاوبەش، ئەزموونی هاوشێوە، یان پاشخانی کولتووری هاوبەش پێکدەهێنرێن و بە کارلێکی کۆمەڵایەتی بەردەوام و پشتیوانی یەکتر لە نێوان ئەندامەکانیاندا تایبەتمەندە.</a:t>
            </a:r>
            <a:endParaRPr lang="ar-IQ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rtl="1"/>
            <a:endParaRPr lang="ar-IQ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rtl="1"/>
            <a:r>
              <a:rPr lang="ar-IQ" dirty="0">
                <a:solidFill>
                  <a:schemeClr val="tx1">
                    <a:lumMod val="75000"/>
                    <a:lumOff val="25000"/>
                  </a:schemeClr>
                </a:solidFill>
              </a:rPr>
              <a:t>گرنگی کۆمەڵێک هاوڕێ بۆ تەندروستی دەروونی: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IQ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پێشکەشکردنی پشتگیری سۆزداری.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IQ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بەرزکردنەوەی هەستی سەربەخۆیی.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IQ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باشترکردنی تواناکانی پەیوەندی کۆمەڵایەتی.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IQ" dirty="0">
                <a:solidFill>
                  <a:schemeClr val="tx1">
                    <a:lumMod val="75000"/>
                    <a:lumOff val="25000"/>
                  </a:schemeClr>
                </a:solidFill>
              </a:rPr>
              <a:t>ڕووبەڕووبوونەوەی فشارەکانی ڕۆژانە بەکۆمەڵ.</a:t>
            </a:r>
          </a:p>
          <a:p>
            <a:pPr algn="just" rtl="1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FFFB9F-72E5-4ED5-B3AA-2ACCB69D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5" y="3232004"/>
            <a:ext cx="3993226" cy="33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9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72E5-2C6E-407B-9C8D-77C294EA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ku-Arab-IQ" dirty="0"/>
              <a:t>ئەو هۆکارانەی کاریگەرییان لەسەر تەندروستی دەروونی هەیە لە گروپی هاوڕێیانداپەیوەندی ئەرێنی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58916-B497-4407-970F-85D9C9E75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ku-Arab-IQ" dirty="0"/>
              <a:t>گرنگی ڕاستگۆیی و پشتیوانیی یەکتر.</a:t>
            </a:r>
            <a:endParaRPr lang="ar-IQ" dirty="0"/>
          </a:p>
          <a:p>
            <a:pPr algn="r" rtl="1"/>
            <a:r>
              <a:rPr lang="ku-Arab-IQ" dirty="0"/>
              <a:t>کارلێکی نەرێنی</a:t>
            </a:r>
            <a:endParaRPr lang="ar-IQ" dirty="0"/>
          </a:p>
          <a:p>
            <a:pPr algn="r" rtl="1"/>
            <a:r>
              <a:rPr lang="ku-Arab-IQ" dirty="0"/>
              <a:t>کاریگەری ڕەخنەی نەرێنی و حەسودی لەسەر تاکەکان.</a:t>
            </a:r>
            <a:endParaRPr lang="ar-IQ" dirty="0"/>
          </a:p>
          <a:p>
            <a:pPr algn="r" rtl="1"/>
            <a:r>
              <a:rPr lang="ku-Arab-IQ" dirty="0"/>
              <a:t>فشارە بەکۆمەڵەکان</a:t>
            </a:r>
            <a:endParaRPr lang="ar-IQ" dirty="0"/>
          </a:p>
          <a:p>
            <a:pPr algn="r" rtl="1"/>
            <a:r>
              <a:rPr lang="ku-Arab-IQ" dirty="0"/>
              <a:t>فشارەکانی گروپ دەتوانێت کاریگەری لەسەر بڕیار و ڕەفتارەکان هەبێت.</a:t>
            </a:r>
            <a:endParaRPr lang="ar-IQ" dirty="0"/>
          </a:p>
          <a:p>
            <a:pPr marL="0" indent="0" algn="r" rtl="1">
              <a:buNone/>
            </a:pPr>
            <a:r>
              <a:rPr lang="ar-IQ" dirty="0"/>
              <a:t>................................................................................................</a:t>
            </a:r>
          </a:p>
          <a:p>
            <a:pPr algn="r" rtl="1"/>
            <a:r>
              <a:rPr lang="ku-Arab-IQ" dirty="0"/>
              <a:t>چۆن گروپێکی هاوڕێی پشتیوان دروست بکەینبە</a:t>
            </a:r>
            <a:endParaRPr lang="ar-IQ" dirty="0"/>
          </a:p>
          <a:p>
            <a:pPr algn="r" rtl="1"/>
            <a:r>
              <a:rPr lang="ku-Arab-IQ" dirty="0"/>
              <a:t> وریاییەوە هاوڕێیان هەڵبژێرە.</a:t>
            </a:r>
            <a:endParaRPr lang="ar-IQ" dirty="0"/>
          </a:p>
          <a:p>
            <a:pPr algn="r" rtl="1"/>
            <a:r>
              <a:rPr lang="ku-Arab-IQ" dirty="0"/>
              <a:t>برەودان بە متمانە و لێکتێگەیشتن.</a:t>
            </a:r>
            <a:endParaRPr lang="ar-IQ" dirty="0"/>
          </a:p>
          <a:p>
            <a:pPr algn="r" rtl="1"/>
            <a:r>
              <a:rPr lang="ku-Arab-IQ" dirty="0"/>
              <a:t>ڕێز لە جیاوازی تاک بگرن.</a:t>
            </a:r>
            <a:endParaRPr lang="ar-IQ" dirty="0"/>
          </a:p>
          <a:p>
            <a:pPr algn="r" rtl="1"/>
            <a:r>
              <a:rPr lang="ku-Arab-IQ" dirty="0"/>
              <a:t>دوور بکەوەرەوە لە ڕەفتارە نەرێنییەکان (وەک قسەی ناشرین یان ڕەخنەی زۆر).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7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1DF6E-895A-4140-BE92-06217F89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3036"/>
            <a:ext cx="8596668" cy="3880773"/>
          </a:xfrm>
        </p:spPr>
        <p:txBody>
          <a:bodyPr/>
          <a:lstStyle/>
          <a:p>
            <a:pPr algn="r" rtl="1"/>
            <a:r>
              <a:rPr lang="ar-SY" dirty="0"/>
              <a:t>لە کۆتایی </a:t>
            </a:r>
            <a:r>
              <a:rPr lang="ar-SA" dirty="0"/>
              <a:t>تەندروستی دەروونی حاڵەتێکی هەمەلایەنەی  دەروونییە، کە بریتییە لە توانای مامەڵەکردنی کاریگەرانە لەگەڵ تەحەددیات و فشارەکان لە ژیانی ڕۆژانەدا، کارلێکی ئەرێنی لەگەڵ کەسانی دیکەدا، خۆگونجاندن لەگەڵ گۆڕانکاری و داواکارییە جیاوازەکان، و هەستکردن بە ڕازیبوون لە خۆی و ژیان بە گشتی</a:t>
            </a:r>
            <a:endParaRPr lang="ar-SY" dirty="0"/>
          </a:p>
          <a:p>
            <a:pPr algn="r" rtl="1"/>
            <a:endParaRPr lang="ar-SY" dirty="0"/>
          </a:p>
          <a:p>
            <a:pPr algn="r" rtl="1"/>
            <a:r>
              <a:rPr lang="ar-SY" dirty="0"/>
              <a:t>بۆ بابەتەتی داهاتوو پێشنیاری چەند پرسێارێک بکەن </a:t>
            </a:r>
          </a:p>
          <a:p>
            <a:pPr algn="r" rtl="1"/>
            <a:r>
              <a:rPr lang="ar-SY" dirty="0"/>
              <a:t>هەوەها گفتوگۆی کراوە دەکەێنبۆماوەی 10 خوڵەک سەبارەت بە ئەزموونە کەسییەکانیان لەگەڵ تەندروستی دەروونی لە پەیوەندی هاوڕێیەتیدا.</a:t>
            </a:r>
          </a:p>
        </p:txBody>
      </p:sp>
    </p:spTree>
    <p:extLst>
      <p:ext uri="{BB962C8B-B14F-4D97-AF65-F5344CB8AC3E}">
        <p14:creationId xmlns:p14="http://schemas.microsoft.com/office/powerpoint/2010/main" val="40703749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613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UniQAIDAR_Blawkrawe 003</vt:lpstr>
      <vt:lpstr>Wingdings 3</vt:lpstr>
      <vt:lpstr>Facet</vt:lpstr>
      <vt:lpstr>PowerPoint Presentation</vt:lpstr>
      <vt:lpstr>پێناسەی تەندروستی دەروونی </vt:lpstr>
      <vt:lpstr>دەروون درووستی</vt:lpstr>
      <vt:lpstr>جیاوازی نێوان تەندروستی دەروونی ودەروون درووستی</vt:lpstr>
      <vt:lpstr>دەروون درووستی</vt:lpstr>
      <vt:lpstr>جیاوازی بنەڕەتی:نێوان تەندروستی دەروونی ودەروون درووستی </vt:lpstr>
      <vt:lpstr>دەروون تەندروستیی لە ناو گروپی هاوڕێیەتی  </vt:lpstr>
      <vt:lpstr>ئەو هۆکارانەی کاریگەرییان لەسەر تەندروستی دەروونی هەیە لە گروپی هاوڕێیانداپەیوەندی ئەرێنی</vt:lpstr>
      <vt:lpstr>PowerPoint Presentation</vt:lpstr>
      <vt:lpstr>بەهیوای دەروون درووستی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juan ismail</cp:lastModifiedBy>
  <cp:revision>14</cp:revision>
  <dcterms:created xsi:type="dcterms:W3CDTF">2024-03-30T14:54:27Z</dcterms:created>
  <dcterms:modified xsi:type="dcterms:W3CDTF">2025-01-08T16:07:02Z</dcterms:modified>
</cp:coreProperties>
</file>