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1" r:id="rId6"/>
    <p:sldId id="262" r:id="rId7"/>
    <p:sldId id="263" r:id="rId8"/>
    <p:sldId id="272" r:id="rId9"/>
    <p:sldId id="271" r:id="rId10"/>
    <p:sldId id="266" r:id="rId11"/>
    <p:sldId id="267" r:id="rId12"/>
    <p:sldId id="268" r:id="rId13"/>
    <p:sldId id="269" r:id="rId14"/>
    <p:sldId id="273" r:id="rId15"/>
    <p:sldId id="274" r:id="rId16"/>
  </p:sldIdLst>
  <p:sldSz cx="12192000" cy="6858000"/>
  <p:notesSz cx="6858000" cy="9144000"/>
  <p:defaultTextStyle>
    <a:defPPr>
      <a:defRPr lang="en-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27"/>
  </p:normalViewPr>
  <p:slideViewPr>
    <p:cSldViewPr snapToGrid="0">
      <p:cViewPr varScale="1">
        <p:scale>
          <a:sx n="78" d="100"/>
          <a:sy n="78" d="100"/>
        </p:scale>
        <p:origin x="192"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14FA2-79FA-374E-F479-9AF899DF10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A"/>
          </a:p>
        </p:txBody>
      </p:sp>
      <p:sp>
        <p:nvSpPr>
          <p:cNvPr id="3" name="Subtitle 2">
            <a:extLst>
              <a:ext uri="{FF2B5EF4-FFF2-40B4-BE49-F238E27FC236}">
                <a16:creationId xmlns:a16="http://schemas.microsoft.com/office/drawing/2014/main" id="{C5332DAB-2A21-CD09-CE76-A904060188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A"/>
          </a:p>
        </p:txBody>
      </p:sp>
      <p:sp>
        <p:nvSpPr>
          <p:cNvPr id="4" name="Date Placeholder 3">
            <a:extLst>
              <a:ext uri="{FF2B5EF4-FFF2-40B4-BE49-F238E27FC236}">
                <a16:creationId xmlns:a16="http://schemas.microsoft.com/office/drawing/2014/main" id="{20E287DE-C31C-D25F-E358-5DEED59BE562}"/>
              </a:ext>
            </a:extLst>
          </p:cNvPr>
          <p:cNvSpPr>
            <a:spLocks noGrp="1"/>
          </p:cNvSpPr>
          <p:nvPr>
            <p:ph type="dt" sz="half" idx="10"/>
          </p:nvPr>
        </p:nvSpPr>
        <p:spPr/>
        <p:txBody>
          <a:bodyPr/>
          <a:lstStyle/>
          <a:p>
            <a:fld id="{5BDAF9A5-175C-5F49-BE66-C17ABB795429}" type="datetimeFigureOut">
              <a:rPr lang="en-SA" smtClean="0"/>
              <a:t>27/09/2022 R</a:t>
            </a:fld>
            <a:endParaRPr lang="en-SA"/>
          </a:p>
        </p:txBody>
      </p:sp>
      <p:sp>
        <p:nvSpPr>
          <p:cNvPr id="5" name="Footer Placeholder 4">
            <a:extLst>
              <a:ext uri="{FF2B5EF4-FFF2-40B4-BE49-F238E27FC236}">
                <a16:creationId xmlns:a16="http://schemas.microsoft.com/office/drawing/2014/main" id="{9EBE3DC9-3FD7-DC0F-6EAB-B28ABAE3CB3B}"/>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8BD28381-6A31-9A4F-924A-BA0BB3162935}"/>
              </a:ext>
            </a:extLst>
          </p:cNvPr>
          <p:cNvSpPr>
            <a:spLocks noGrp="1"/>
          </p:cNvSpPr>
          <p:nvPr>
            <p:ph type="sldNum" sz="quarter" idx="12"/>
          </p:nvPr>
        </p:nvSpPr>
        <p:spPr/>
        <p:txBody>
          <a:bodyPr/>
          <a:lstStyle/>
          <a:p>
            <a:fld id="{F3BE1B9E-181F-F74C-BBFC-2F6D2B7FBCD5}" type="slidenum">
              <a:rPr lang="en-SA" smtClean="0"/>
              <a:t>‹#›</a:t>
            </a:fld>
            <a:endParaRPr lang="en-SA"/>
          </a:p>
        </p:txBody>
      </p:sp>
    </p:spTree>
    <p:extLst>
      <p:ext uri="{BB962C8B-B14F-4D97-AF65-F5344CB8AC3E}">
        <p14:creationId xmlns:p14="http://schemas.microsoft.com/office/powerpoint/2010/main" val="242441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A1212-BC2C-2036-65E9-F2A17A7B6F66}"/>
              </a:ext>
            </a:extLst>
          </p:cNvPr>
          <p:cNvSpPr>
            <a:spLocks noGrp="1"/>
          </p:cNvSpPr>
          <p:nvPr>
            <p:ph type="title"/>
          </p:nvPr>
        </p:nvSpPr>
        <p:spPr/>
        <p:txBody>
          <a:bodyPr/>
          <a:lstStyle/>
          <a:p>
            <a:r>
              <a:rPr lang="en-US"/>
              <a:t>Click to edit Master title style</a:t>
            </a:r>
            <a:endParaRPr lang="en-SA"/>
          </a:p>
        </p:txBody>
      </p:sp>
      <p:sp>
        <p:nvSpPr>
          <p:cNvPr id="3" name="Vertical Text Placeholder 2">
            <a:extLst>
              <a:ext uri="{FF2B5EF4-FFF2-40B4-BE49-F238E27FC236}">
                <a16:creationId xmlns:a16="http://schemas.microsoft.com/office/drawing/2014/main" id="{1F667BFA-9B56-4CEB-500E-62E4D23565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Date Placeholder 3">
            <a:extLst>
              <a:ext uri="{FF2B5EF4-FFF2-40B4-BE49-F238E27FC236}">
                <a16:creationId xmlns:a16="http://schemas.microsoft.com/office/drawing/2014/main" id="{06F72BD9-B385-A368-3616-E265D5638C89}"/>
              </a:ext>
            </a:extLst>
          </p:cNvPr>
          <p:cNvSpPr>
            <a:spLocks noGrp="1"/>
          </p:cNvSpPr>
          <p:nvPr>
            <p:ph type="dt" sz="half" idx="10"/>
          </p:nvPr>
        </p:nvSpPr>
        <p:spPr/>
        <p:txBody>
          <a:bodyPr/>
          <a:lstStyle/>
          <a:p>
            <a:fld id="{5BDAF9A5-175C-5F49-BE66-C17ABB795429}" type="datetimeFigureOut">
              <a:rPr lang="en-SA" smtClean="0"/>
              <a:t>27/09/2022 R</a:t>
            </a:fld>
            <a:endParaRPr lang="en-SA"/>
          </a:p>
        </p:txBody>
      </p:sp>
      <p:sp>
        <p:nvSpPr>
          <p:cNvPr id="5" name="Footer Placeholder 4">
            <a:extLst>
              <a:ext uri="{FF2B5EF4-FFF2-40B4-BE49-F238E27FC236}">
                <a16:creationId xmlns:a16="http://schemas.microsoft.com/office/drawing/2014/main" id="{511D27B0-22D1-2E48-CCD0-92452D490DFA}"/>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93E7728D-075B-BE51-489D-3CC14945BBEE}"/>
              </a:ext>
            </a:extLst>
          </p:cNvPr>
          <p:cNvSpPr>
            <a:spLocks noGrp="1"/>
          </p:cNvSpPr>
          <p:nvPr>
            <p:ph type="sldNum" sz="quarter" idx="12"/>
          </p:nvPr>
        </p:nvSpPr>
        <p:spPr/>
        <p:txBody>
          <a:bodyPr/>
          <a:lstStyle/>
          <a:p>
            <a:fld id="{F3BE1B9E-181F-F74C-BBFC-2F6D2B7FBCD5}" type="slidenum">
              <a:rPr lang="en-SA" smtClean="0"/>
              <a:t>‹#›</a:t>
            </a:fld>
            <a:endParaRPr lang="en-SA"/>
          </a:p>
        </p:txBody>
      </p:sp>
    </p:spTree>
    <p:extLst>
      <p:ext uri="{BB962C8B-B14F-4D97-AF65-F5344CB8AC3E}">
        <p14:creationId xmlns:p14="http://schemas.microsoft.com/office/powerpoint/2010/main" val="3064135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092690-7A6C-A4E9-7A25-6B8F8F5EB8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A"/>
          </a:p>
        </p:txBody>
      </p:sp>
      <p:sp>
        <p:nvSpPr>
          <p:cNvPr id="3" name="Vertical Text Placeholder 2">
            <a:extLst>
              <a:ext uri="{FF2B5EF4-FFF2-40B4-BE49-F238E27FC236}">
                <a16:creationId xmlns:a16="http://schemas.microsoft.com/office/drawing/2014/main" id="{151CE4F7-FD27-4240-9343-3ECB0A7C59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Date Placeholder 3">
            <a:extLst>
              <a:ext uri="{FF2B5EF4-FFF2-40B4-BE49-F238E27FC236}">
                <a16:creationId xmlns:a16="http://schemas.microsoft.com/office/drawing/2014/main" id="{DA77196C-9ADD-7AF5-D122-979D9942A7F1}"/>
              </a:ext>
            </a:extLst>
          </p:cNvPr>
          <p:cNvSpPr>
            <a:spLocks noGrp="1"/>
          </p:cNvSpPr>
          <p:nvPr>
            <p:ph type="dt" sz="half" idx="10"/>
          </p:nvPr>
        </p:nvSpPr>
        <p:spPr/>
        <p:txBody>
          <a:bodyPr/>
          <a:lstStyle/>
          <a:p>
            <a:fld id="{5BDAF9A5-175C-5F49-BE66-C17ABB795429}" type="datetimeFigureOut">
              <a:rPr lang="en-SA" smtClean="0"/>
              <a:t>27/09/2022 R</a:t>
            </a:fld>
            <a:endParaRPr lang="en-SA"/>
          </a:p>
        </p:txBody>
      </p:sp>
      <p:sp>
        <p:nvSpPr>
          <p:cNvPr id="5" name="Footer Placeholder 4">
            <a:extLst>
              <a:ext uri="{FF2B5EF4-FFF2-40B4-BE49-F238E27FC236}">
                <a16:creationId xmlns:a16="http://schemas.microsoft.com/office/drawing/2014/main" id="{4F883216-7586-5202-F258-CC1446F5C48E}"/>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D9C71FB7-E2D4-E770-B924-7C26593D7B3A}"/>
              </a:ext>
            </a:extLst>
          </p:cNvPr>
          <p:cNvSpPr>
            <a:spLocks noGrp="1"/>
          </p:cNvSpPr>
          <p:nvPr>
            <p:ph type="sldNum" sz="quarter" idx="12"/>
          </p:nvPr>
        </p:nvSpPr>
        <p:spPr/>
        <p:txBody>
          <a:bodyPr/>
          <a:lstStyle/>
          <a:p>
            <a:fld id="{F3BE1B9E-181F-F74C-BBFC-2F6D2B7FBCD5}" type="slidenum">
              <a:rPr lang="en-SA" smtClean="0"/>
              <a:t>‹#›</a:t>
            </a:fld>
            <a:endParaRPr lang="en-SA"/>
          </a:p>
        </p:txBody>
      </p:sp>
    </p:spTree>
    <p:extLst>
      <p:ext uri="{BB962C8B-B14F-4D97-AF65-F5344CB8AC3E}">
        <p14:creationId xmlns:p14="http://schemas.microsoft.com/office/powerpoint/2010/main" val="3634309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7555B-3B3B-3449-6393-14B51B640574}"/>
              </a:ext>
            </a:extLst>
          </p:cNvPr>
          <p:cNvSpPr>
            <a:spLocks noGrp="1"/>
          </p:cNvSpPr>
          <p:nvPr>
            <p:ph type="title"/>
          </p:nvPr>
        </p:nvSpPr>
        <p:spPr/>
        <p:txBody>
          <a:bodyPr/>
          <a:lstStyle/>
          <a:p>
            <a:r>
              <a:rPr lang="en-US"/>
              <a:t>Click to edit Master title style</a:t>
            </a:r>
            <a:endParaRPr lang="en-SA"/>
          </a:p>
        </p:txBody>
      </p:sp>
      <p:sp>
        <p:nvSpPr>
          <p:cNvPr id="3" name="Content Placeholder 2">
            <a:extLst>
              <a:ext uri="{FF2B5EF4-FFF2-40B4-BE49-F238E27FC236}">
                <a16:creationId xmlns:a16="http://schemas.microsoft.com/office/drawing/2014/main" id="{EE5409C6-4908-9BBB-4F12-34B598155F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Date Placeholder 3">
            <a:extLst>
              <a:ext uri="{FF2B5EF4-FFF2-40B4-BE49-F238E27FC236}">
                <a16:creationId xmlns:a16="http://schemas.microsoft.com/office/drawing/2014/main" id="{A9168538-D8A9-12B4-5FBF-F8FB294AEE70}"/>
              </a:ext>
            </a:extLst>
          </p:cNvPr>
          <p:cNvSpPr>
            <a:spLocks noGrp="1"/>
          </p:cNvSpPr>
          <p:nvPr>
            <p:ph type="dt" sz="half" idx="10"/>
          </p:nvPr>
        </p:nvSpPr>
        <p:spPr/>
        <p:txBody>
          <a:bodyPr/>
          <a:lstStyle/>
          <a:p>
            <a:fld id="{5BDAF9A5-175C-5F49-BE66-C17ABB795429}" type="datetimeFigureOut">
              <a:rPr lang="en-SA" smtClean="0"/>
              <a:t>27/09/2022 R</a:t>
            </a:fld>
            <a:endParaRPr lang="en-SA"/>
          </a:p>
        </p:txBody>
      </p:sp>
      <p:sp>
        <p:nvSpPr>
          <p:cNvPr id="5" name="Footer Placeholder 4">
            <a:extLst>
              <a:ext uri="{FF2B5EF4-FFF2-40B4-BE49-F238E27FC236}">
                <a16:creationId xmlns:a16="http://schemas.microsoft.com/office/drawing/2014/main" id="{6B26CE45-00AD-94BB-B4FA-1DDEB85555B9}"/>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5BE00152-D33F-D01A-F06A-ADC6B58415F3}"/>
              </a:ext>
            </a:extLst>
          </p:cNvPr>
          <p:cNvSpPr>
            <a:spLocks noGrp="1"/>
          </p:cNvSpPr>
          <p:nvPr>
            <p:ph type="sldNum" sz="quarter" idx="12"/>
          </p:nvPr>
        </p:nvSpPr>
        <p:spPr/>
        <p:txBody>
          <a:bodyPr/>
          <a:lstStyle/>
          <a:p>
            <a:fld id="{F3BE1B9E-181F-F74C-BBFC-2F6D2B7FBCD5}" type="slidenum">
              <a:rPr lang="en-SA" smtClean="0"/>
              <a:t>‹#›</a:t>
            </a:fld>
            <a:endParaRPr lang="en-SA"/>
          </a:p>
        </p:txBody>
      </p:sp>
    </p:spTree>
    <p:extLst>
      <p:ext uri="{BB962C8B-B14F-4D97-AF65-F5344CB8AC3E}">
        <p14:creationId xmlns:p14="http://schemas.microsoft.com/office/powerpoint/2010/main" val="2310350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7894B-2763-BBB5-A47B-EBDC290DDD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A"/>
          </a:p>
        </p:txBody>
      </p:sp>
      <p:sp>
        <p:nvSpPr>
          <p:cNvPr id="3" name="Text Placeholder 2">
            <a:extLst>
              <a:ext uri="{FF2B5EF4-FFF2-40B4-BE49-F238E27FC236}">
                <a16:creationId xmlns:a16="http://schemas.microsoft.com/office/drawing/2014/main" id="{476C77B1-428B-2A67-858D-6E4B5BB4AA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5BA583F-E20C-6269-9B1C-EAAD5A436E42}"/>
              </a:ext>
            </a:extLst>
          </p:cNvPr>
          <p:cNvSpPr>
            <a:spLocks noGrp="1"/>
          </p:cNvSpPr>
          <p:nvPr>
            <p:ph type="dt" sz="half" idx="10"/>
          </p:nvPr>
        </p:nvSpPr>
        <p:spPr/>
        <p:txBody>
          <a:bodyPr/>
          <a:lstStyle/>
          <a:p>
            <a:fld id="{5BDAF9A5-175C-5F49-BE66-C17ABB795429}" type="datetimeFigureOut">
              <a:rPr lang="en-SA" smtClean="0"/>
              <a:t>27/09/2022 R</a:t>
            </a:fld>
            <a:endParaRPr lang="en-SA"/>
          </a:p>
        </p:txBody>
      </p:sp>
      <p:sp>
        <p:nvSpPr>
          <p:cNvPr id="5" name="Footer Placeholder 4">
            <a:extLst>
              <a:ext uri="{FF2B5EF4-FFF2-40B4-BE49-F238E27FC236}">
                <a16:creationId xmlns:a16="http://schemas.microsoft.com/office/drawing/2014/main" id="{B45C0118-456D-40CB-06CA-365511CE709A}"/>
              </a:ext>
            </a:extLst>
          </p:cNvPr>
          <p:cNvSpPr>
            <a:spLocks noGrp="1"/>
          </p:cNvSpPr>
          <p:nvPr>
            <p:ph type="ftr" sz="quarter" idx="11"/>
          </p:nvPr>
        </p:nvSpPr>
        <p:spPr/>
        <p:txBody>
          <a:bodyPr/>
          <a:lstStyle/>
          <a:p>
            <a:endParaRPr lang="en-SA"/>
          </a:p>
        </p:txBody>
      </p:sp>
      <p:sp>
        <p:nvSpPr>
          <p:cNvPr id="6" name="Slide Number Placeholder 5">
            <a:extLst>
              <a:ext uri="{FF2B5EF4-FFF2-40B4-BE49-F238E27FC236}">
                <a16:creationId xmlns:a16="http://schemas.microsoft.com/office/drawing/2014/main" id="{A9109196-65D4-5104-43D7-79CFCA8F9BFA}"/>
              </a:ext>
            </a:extLst>
          </p:cNvPr>
          <p:cNvSpPr>
            <a:spLocks noGrp="1"/>
          </p:cNvSpPr>
          <p:nvPr>
            <p:ph type="sldNum" sz="quarter" idx="12"/>
          </p:nvPr>
        </p:nvSpPr>
        <p:spPr/>
        <p:txBody>
          <a:bodyPr/>
          <a:lstStyle/>
          <a:p>
            <a:fld id="{F3BE1B9E-181F-F74C-BBFC-2F6D2B7FBCD5}" type="slidenum">
              <a:rPr lang="en-SA" smtClean="0"/>
              <a:t>‹#›</a:t>
            </a:fld>
            <a:endParaRPr lang="en-SA"/>
          </a:p>
        </p:txBody>
      </p:sp>
    </p:spTree>
    <p:extLst>
      <p:ext uri="{BB962C8B-B14F-4D97-AF65-F5344CB8AC3E}">
        <p14:creationId xmlns:p14="http://schemas.microsoft.com/office/powerpoint/2010/main" val="1556253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29E53-A971-321D-6C9B-5658AB638C2F}"/>
              </a:ext>
            </a:extLst>
          </p:cNvPr>
          <p:cNvSpPr>
            <a:spLocks noGrp="1"/>
          </p:cNvSpPr>
          <p:nvPr>
            <p:ph type="title"/>
          </p:nvPr>
        </p:nvSpPr>
        <p:spPr/>
        <p:txBody>
          <a:bodyPr/>
          <a:lstStyle/>
          <a:p>
            <a:r>
              <a:rPr lang="en-US"/>
              <a:t>Click to edit Master title style</a:t>
            </a:r>
            <a:endParaRPr lang="en-SA"/>
          </a:p>
        </p:txBody>
      </p:sp>
      <p:sp>
        <p:nvSpPr>
          <p:cNvPr id="3" name="Content Placeholder 2">
            <a:extLst>
              <a:ext uri="{FF2B5EF4-FFF2-40B4-BE49-F238E27FC236}">
                <a16:creationId xmlns:a16="http://schemas.microsoft.com/office/drawing/2014/main" id="{600F87A2-4AF0-32E3-91B1-6A234B2CC3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Content Placeholder 3">
            <a:extLst>
              <a:ext uri="{FF2B5EF4-FFF2-40B4-BE49-F238E27FC236}">
                <a16:creationId xmlns:a16="http://schemas.microsoft.com/office/drawing/2014/main" id="{AD09EF46-2C1D-ADE4-7786-E307063AEA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5" name="Date Placeholder 4">
            <a:extLst>
              <a:ext uri="{FF2B5EF4-FFF2-40B4-BE49-F238E27FC236}">
                <a16:creationId xmlns:a16="http://schemas.microsoft.com/office/drawing/2014/main" id="{7F969718-5084-ADA8-9E2B-DB62B1C2B702}"/>
              </a:ext>
            </a:extLst>
          </p:cNvPr>
          <p:cNvSpPr>
            <a:spLocks noGrp="1"/>
          </p:cNvSpPr>
          <p:nvPr>
            <p:ph type="dt" sz="half" idx="10"/>
          </p:nvPr>
        </p:nvSpPr>
        <p:spPr/>
        <p:txBody>
          <a:bodyPr/>
          <a:lstStyle/>
          <a:p>
            <a:fld id="{5BDAF9A5-175C-5F49-BE66-C17ABB795429}" type="datetimeFigureOut">
              <a:rPr lang="en-SA" smtClean="0"/>
              <a:t>27/09/2022 R</a:t>
            </a:fld>
            <a:endParaRPr lang="en-SA"/>
          </a:p>
        </p:txBody>
      </p:sp>
      <p:sp>
        <p:nvSpPr>
          <p:cNvPr id="6" name="Footer Placeholder 5">
            <a:extLst>
              <a:ext uri="{FF2B5EF4-FFF2-40B4-BE49-F238E27FC236}">
                <a16:creationId xmlns:a16="http://schemas.microsoft.com/office/drawing/2014/main" id="{D65726AE-4966-0F6E-F47E-26763427B4D8}"/>
              </a:ext>
            </a:extLst>
          </p:cNvPr>
          <p:cNvSpPr>
            <a:spLocks noGrp="1"/>
          </p:cNvSpPr>
          <p:nvPr>
            <p:ph type="ftr" sz="quarter" idx="11"/>
          </p:nvPr>
        </p:nvSpPr>
        <p:spPr/>
        <p:txBody>
          <a:bodyPr/>
          <a:lstStyle/>
          <a:p>
            <a:endParaRPr lang="en-SA"/>
          </a:p>
        </p:txBody>
      </p:sp>
      <p:sp>
        <p:nvSpPr>
          <p:cNvPr id="7" name="Slide Number Placeholder 6">
            <a:extLst>
              <a:ext uri="{FF2B5EF4-FFF2-40B4-BE49-F238E27FC236}">
                <a16:creationId xmlns:a16="http://schemas.microsoft.com/office/drawing/2014/main" id="{B0D40C00-B7F2-B6DB-A828-F76030CBADBC}"/>
              </a:ext>
            </a:extLst>
          </p:cNvPr>
          <p:cNvSpPr>
            <a:spLocks noGrp="1"/>
          </p:cNvSpPr>
          <p:nvPr>
            <p:ph type="sldNum" sz="quarter" idx="12"/>
          </p:nvPr>
        </p:nvSpPr>
        <p:spPr/>
        <p:txBody>
          <a:bodyPr/>
          <a:lstStyle/>
          <a:p>
            <a:fld id="{F3BE1B9E-181F-F74C-BBFC-2F6D2B7FBCD5}" type="slidenum">
              <a:rPr lang="en-SA" smtClean="0"/>
              <a:t>‹#›</a:t>
            </a:fld>
            <a:endParaRPr lang="en-SA"/>
          </a:p>
        </p:txBody>
      </p:sp>
    </p:spTree>
    <p:extLst>
      <p:ext uri="{BB962C8B-B14F-4D97-AF65-F5344CB8AC3E}">
        <p14:creationId xmlns:p14="http://schemas.microsoft.com/office/powerpoint/2010/main" val="1698301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C4F56-D7AF-FB29-9215-6132BC53D817}"/>
              </a:ext>
            </a:extLst>
          </p:cNvPr>
          <p:cNvSpPr>
            <a:spLocks noGrp="1"/>
          </p:cNvSpPr>
          <p:nvPr>
            <p:ph type="title"/>
          </p:nvPr>
        </p:nvSpPr>
        <p:spPr>
          <a:xfrm>
            <a:off x="839788" y="365125"/>
            <a:ext cx="10515600" cy="1325563"/>
          </a:xfrm>
        </p:spPr>
        <p:txBody>
          <a:bodyPr/>
          <a:lstStyle/>
          <a:p>
            <a:r>
              <a:rPr lang="en-US"/>
              <a:t>Click to edit Master title style</a:t>
            </a:r>
            <a:endParaRPr lang="en-SA"/>
          </a:p>
        </p:txBody>
      </p:sp>
      <p:sp>
        <p:nvSpPr>
          <p:cNvPr id="3" name="Text Placeholder 2">
            <a:extLst>
              <a:ext uri="{FF2B5EF4-FFF2-40B4-BE49-F238E27FC236}">
                <a16:creationId xmlns:a16="http://schemas.microsoft.com/office/drawing/2014/main" id="{056057AC-E158-A257-6F04-EE0B00E7EA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442F2A-3923-8308-B046-232AE9276C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5" name="Text Placeholder 4">
            <a:extLst>
              <a:ext uri="{FF2B5EF4-FFF2-40B4-BE49-F238E27FC236}">
                <a16:creationId xmlns:a16="http://schemas.microsoft.com/office/drawing/2014/main" id="{50D09056-A26F-8317-315F-F780DB1528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1650B2-5F8E-046E-486E-759FC62AB04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7" name="Date Placeholder 6">
            <a:extLst>
              <a:ext uri="{FF2B5EF4-FFF2-40B4-BE49-F238E27FC236}">
                <a16:creationId xmlns:a16="http://schemas.microsoft.com/office/drawing/2014/main" id="{07A8F1A4-4FFB-0E9F-1434-3EF075CCC756}"/>
              </a:ext>
            </a:extLst>
          </p:cNvPr>
          <p:cNvSpPr>
            <a:spLocks noGrp="1"/>
          </p:cNvSpPr>
          <p:nvPr>
            <p:ph type="dt" sz="half" idx="10"/>
          </p:nvPr>
        </p:nvSpPr>
        <p:spPr/>
        <p:txBody>
          <a:bodyPr/>
          <a:lstStyle/>
          <a:p>
            <a:fld id="{5BDAF9A5-175C-5F49-BE66-C17ABB795429}" type="datetimeFigureOut">
              <a:rPr lang="en-SA" smtClean="0"/>
              <a:t>27/09/2022 R</a:t>
            </a:fld>
            <a:endParaRPr lang="en-SA"/>
          </a:p>
        </p:txBody>
      </p:sp>
      <p:sp>
        <p:nvSpPr>
          <p:cNvPr id="8" name="Footer Placeholder 7">
            <a:extLst>
              <a:ext uri="{FF2B5EF4-FFF2-40B4-BE49-F238E27FC236}">
                <a16:creationId xmlns:a16="http://schemas.microsoft.com/office/drawing/2014/main" id="{725D282E-66C5-B0E7-EC33-2C2C9A978395}"/>
              </a:ext>
            </a:extLst>
          </p:cNvPr>
          <p:cNvSpPr>
            <a:spLocks noGrp="1"/>
          </p:cNvSpPr>
          <p:nvPr>
            <p:ph type="ftr" sz="quarter" idx="11"/>
          </p:nvPr>
        </p:nvSpPr>
        <p:spPr/>
        <p:txBody>
          <a:bodyPr/>
          <a:lstStyle/>
          <a:p>
            <a:endParaRPr lang="en-SA"/>
          </a:p>
        </p:txBody>
      </p:sp>
      <p:sp>
        <p:nvSpPr>
          <p:cNvPr id="9" name="Slide Number Placeholder 8">
            <a:extLst>
              <a:ext uri="{FF2B5EF4-FFF2-40B4-BE49-F238E27FC236}">
                <a16:creationId xmlns:a16="http://schemas.microsoft.com/office/drawing/2014/main" id="{2E02958C-CE49-AC95-9E8A-9D101643373F}"/>
              </a:ext>
            </a:extLst>
          </p:cNvPr>
          <p:cNvSpPr>
            <a:spLocks noGrp="1"/>
          </p:cNvSpPr>
          <p:nvPr>
            <p:ph type="sldNum" sz="quarter" idx="12"/>
          </p:nvPr>
        </p:nvSpPr>
        <p:spPr/>
        <p:txBody>
          <a:bodyPr/>
          <a:lstStyle/>
          <a:p>
            <a:fld id="{F3BE1B9E-181F-F74C-BBFC-2F6D2B7FBCD5}" type="slidenum">
              <a:rPr lang="en-SA" smtClean="0"/>
              <a:t>‹#›</a:t>
            </a:fld>
            <a:endParaRPr lang="en-SA"/>
          </a:p>
        </p:txBody>
      </p:sp>
    </p:spTree>
    <p:extLst>
      <p:ext uri="{BB962C8B-B14F-4D97-AF65-F5344CB8AC3E}">
        <p14:creationId xmlns:p14="http://schemas.microsoft.com/office/powerpoint/2010/main" val="3898956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6BCBB-D762-B9E3-843A-6F2103BC1FE2}"/>
              </a:ext>
            </a:extLst>
          </p:cNvPr>
          <p:cNvSpPr>
            <a:spLocks noGrp="1"/>
          </p:cNvSpPr>
          <p:nvPr>
            <p:ph type="title"/>
          </p:nvPr>
        </p:nvSpPr>
        <p:spPr/>
        <p:txBody>
          <a:bodyPr/>
          <a:lstStyle/>
          <a:p>
            <a:r>
              <a:rPr lang="en-US"/>
              <a:t>Click to edit Master title style</a:t>
            </a:r>
            <a:endParaRPr lang="en-SA"/>
          </a:p>
        </p:txBody>
      </p:sp>
      <p:sp>
        <p:nvSpPr>
          <p:cNvPr id="3" name="Date Placeholder 2">
            <a:extLst>
              <a:ext uri="{FF2B5EF4-FFF2-40B4-BE49-F238E27FC236}">
                <a16:creationId xmlns:a16="http://schemas.microsoft.com/office/drawing/2014/main" id="{A9A27199-99F8-2515-F3A2-337A534FC2E5}"/>
              </a:ext>
            </a:extLst>
          </p:cNvPr>
          <p:cNvSpPr>
            <a:spLocks noGrp="1"/>
          </p:cNvSpPr>
          <p:nvPr>
            <p:ph type="dt" sz="half" idx="10"/>
          </p:nvPr>
        </p:nvSpPr>
        <p:spPr/>
        <p:txBody>
          <a:bodyPr/>
          <a:lstStyle/>
          <a:p>
            <a:fld id="{5BDAF9A5-175C-5F49-BE66-C17ABB795429}" type="datetimeFigureOut">
              <a:rPr lang="en-SA" smtClean="0"/>
              <a:t>27/09/2022 R</a:t>
            </a:fld>
            <a:endParaRPr lang="en-SA"/>
          </a:p>
        </p:txBody>
      </p:sp>
      <p:sp>
        <p:nvSpPr>
          <p:cNvPr id="4" name="Footer Placeholder 3">
            <a:extLst>
              <a:ext uri="{FF2B5EF4-FFF2-40B4-BE49-F238E27FC236}">
                <a16:creationId xmlns:a16="http://schemas.microsoft.com/office/drawing/2014/main" id="{C7B8D9AF-8FB9-65C0-0584-BB8EEEA2A68F}"/>
              </a:ext>
            </a:extLst>
          </p:cNvPr>
          <p:cNvSpPr>
            <a:spLocks noGrp="1"/>
          </p:cNvSpPr>
          <p:nvPr>
            <p:ph type="ftr" sz="quarter" idx="11"/>
          </p:nvPr>
        </p:nvSpPr>
        <p:spPr/>
        <p:txBody>
          <a:bodyPr/>
          <a:lstStyle/>
          <a:p>
            <a:endParaRPr lang="en-SA"/>
          </a:p>
        </p:txBody>
      </p:sp>
      <p:sp>
        <p:nvSpPr>
          <p:cNvPr id="5" name="Slide Number Placeholder 4">
            <a:extLst>
              <a:ext uri="{FF2B5EF4-FFF2-40B4-BE49-F238E27FC236}">
                <a16:creationId xmlns:a16="http://schemas.microsoft.com/office/drawing/2014/main" id="{E103C4E3-C055-563D-FEBB-345DEBFFC2E7}"/>
              </a:ext>
            </a:extLst>
          </p:cNvPr>
          <p:cNvSpPr>
            <a:spLocks noGrp="1"/>
          </p:cNvSpPr>
          <p:nvPr>
            <p:ph type="sldNum" sz="quarter" idx="12"/>
          </p:nvPr>
        </p:nvSpPr>
        <p:spPr/>
        <p:txBody>
          <a:bodyPr/>
          <a:lstStyle/>
          <a:p>
            <a:fld id="{F3BE1B9E-181F-F74C-BBFC-2F6D2B7FBCD5}" type="slidenum">
              <a:rPr lang="en-SA" smtClean="0"/>
              <a:t>‹#›</a:t>
            </a:fld>
            <a:endParaRPr lang="en-SA"/>
          </a:p>
        </p:txBody>
      </p:sp>
    </p:spTree>
    <p:extLst>
      <p:ext uri="{BB962C8B-B14F-4D97-AF65-F5344CB8AC3E}">
        <p14:creationId xmlns:p14="http://schemas.microsoft.com/office/powerpoint/2010/main" val="558050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5F6C66-8BF8-FBF6-F0D7-3B83160289DB}"/>
              </a:ext>
            </a:extLst>
          </p:cNvPr>
          <p:cNvSpPr>
            <a:spLocks noGrp="1"/>
          </p:cNvSpPr>
          <p:nvPr>
            <p:ph type="dt" sz="half" idx="10"/>
          </p:nvPr>
        </p:nvSpPr>
        <p:spPr/>
        <p:txBody>
          <a:bodyPr/>
          <a:lstStyle/>
          <a:p>
            <a:fld id="{5BDAF9A5-175C-5F49-BE66-C17ABB795429}" type="datetimeFigureOut">
              <a:rPr lang="en-SA" smtClean="0"/>
              <a:t>27/09/2022 R</a:t>
            </a:fld>
            <a:endParaRPr lang="en-SA"/>
          </a:p>
        </p:txBody>
      </p:sp>
      <p:sp>
        <p:nvSpPr>
          <p:cNvPr id="3" name="Footer Placeholder 2">
            <a:extLst>
              <a:ext uri="{FF2B5EF4-FFF2-40B4-BE49-F238E27FC236}">
                <a16:creationId xmlns:a16="http://schemas.microsoft.com/office/drawing/2014/main" id="{945FF309-817D-F1A7-A565-F89F6CDEE7FB}"/>
              </a:ext>
            </a:extLst>
          </p:cNvPr>
          <p:cNvSpPr>
            <a:spLocks noGrp="1"/>
          </p:cNvSpPr>
          <p:nvPr>
            <p:ph type="ftr" sz="quarter" idx="11"/>
          </p:nvPr>
        </p:nvSpPr>
        <p:spPr/>
        <p:txBody>
          <a:bodyPr/>
          <a:lstStyle/>
          <a:p>
            <a:endParaRPr lang="en-SA"/>
          </a:p>
        </p:txBody>
      </p:sp>
      <p:sp>
        <p:nvSpPr>
          <p:cNvPr id="4" name="Slide Number Placeholder 3">
            <a:extLst>
              <a:ext uri="{FF2B5EF4-FFF2-40B4-BE49-F238E27FC236}">
                <a16:creationId xmlns:a16="http://schemas.microsoft.com/office/drawing/2014/main" id="{CF0ACA08-B3F5-3305-788B-C8D8F5DFD0EC}"/>
              </a:ext>
            </a:extLst>
          </p:cNvPr>
          <p:cNvSpPr>
            <a:spLocks noGrp="1"/>
          </p:cNvSpPr>
          <p:nvPr>
            <p:ph type="sldNum" sz="quarter" idx="12"/>
          </p:nvPr>
        </p:nvSpPr>
        <p:spPr/>
        <p:txBody>
          <a:bodyPr/>
          <a:lstStyle/>
          <a:p>
            <a:fld id="{F3BE1B9E-181F-F74C-BBFC-2F6D2B7FBCD5}" type="slidenum">
              <a:rPr lang="en-SA" smtClean="0"/>
              <a:t>‹#›</a:t>
            </a:fld>
            <a:endParaRPr lang="en-SA"/>
          </a:p>
        </p:txBody>
      </p:sp>
    </p:spTree>
    <p:extLst>
      <p:ext uri="{BB962C8B-B14F-4D97-AF65-F5344CB8AC3E}">
        <p14:creationId xmlns:p14="http://schemas.microsoft.com/office/powerpoint/2010/main" val="3632819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344D8-1C6A-A132-7BE7-85506163E7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A"/>
          </a:p>
        </p:txBody>
      </p:sp>
      <p:sp>
        <p:nvSpPr>
          <p:cNvPr id="3" name="Content Placeholder 2">
            <a:extLst>
              <a:ext uri="{FF2B5EF4-FFF2-40B4-BE49-F238E27FC236}">
                <a16:creationId xmlns:a16="http://schemas.microsoft.com/office/drawing/2014/main" id="{DC7372DD-7CE8-7E7E-4ACB-10D5ACA5D7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Text Placeholder 3">
            <a:extLst>
              <a:ext uri="{FF2B5EF4-FFF2-40B4-BE49-F238E27FC236}">
                <a16:creationId xmlns:a16="http://schemas.microsoft.com/office/drawing/2014/main" id="{AE674155-E60E-F3CB-D336-0757647A5F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C25424-C831-0B43-D7F5-2E191E650BE1}"/>
              </a:ext>
            </a:extLst>
          </p:cNvPr>
          <p:cNvSpPr>
            <a:spLocks noGrp="1"/>
          </p:cNvSpPr>
          <p:nvPr>
            <p:ph type="dt" sz="half" idx="10"/>
          </p:nvPr>
        </p:nvSpPr>
        <p:spPr/>
        <p:txBody>
          <a:bodyPr/>
          <a:lstStyle/>
          <a:p>
            <a:fld id="{5BDAF9A5-175C-5F49-BE66-C17ABB795429}" type="datetimeFigureOut">
              <a:rPr lang="en-SA" smtClean="0"/>
              <a:t>27/09/2022 R</a:t>
            </a:fld>
            <a:endParaRPr lang="en-SA"/>
          </a:p>
        </p:txBody>
      </p:sp>
      <p:sp>
        <p:nvSpPr>
          <p:cNvPr id="6" name="Footer Placeholder 5">
            <a:extLst>
              <a:ext uri="{FF2B5EF4-FFF2-40B4-BE49-F238E27FC236}">
                <a16:creationId xmlns:a16="http://schemas.microsoft.com/office/drawing/2014/main" id="{1A16AB66-85F1-4031-ECE3-6DE67DAEAA57}"/>
              </a:ext>
            </a:extLst>
          </p:cNvPr>
          <p:cNvSpPr>
            <a:spLocks noGrp="1"/>
          </p:cNvSpPr>
          <p:nvPr>
            <p:ph type="ftr" sz="quarter" idx="11"/>
          </p:nvPr>
        </p:nvSpPr>
        <p:spPr/>
        <p:txBody>
          <a:bodyPr/>
          <a:lstStyle/>
          <a:p>
            <a:endParaRPr lang="en-SA"/>
          </a:p>
        </p:txBody>
      </p:sp>
      <p:sp>
        <p:nvSpPr>
          <p:cNvPr id="7" name="Slide Number Placeholder 6">
            <a:extLst>
              <a:ext uri="{FF2B5EF4-FFF2-40B4-BE49-F238E27FC236}">
                <a16:creationId xmlns:a16="http://schemas.microsoft.com/office/drawing/2014/main" id="{AA6FD78A-53D9-CC67-A830-965864A46495}"/>
              </a:ext>
            </a:extLst>
          </p:cNvPr>
          <p:cNvSpPr>
            <a:spLocks noGrp="1"/>
          </p:cNvSpPr>
          <p:nvPr>
            <p:ph type="sldNum" sz="quarter" idx="12"/>
          </p:nvPr>
        </p:nvSpPr>
        <p:spPr/>
        <p:txBody>
          <a:bodyPr/>
          <a:lstStyle/>
          <a:p>
            <a:fld id="{F3BE1B9E-181F-F74C-BBFC-2F6D2B7FBCD5}" type="slidenum">
              <a:rPr lang="en-SA" smtClean="0"/>
              <a:t>‹#›</a:t>
            </a:fld>
            <a:endParaRPr lang="en-SA"/>
          </a:p>
        </p:txBody>
      </p:sp>
    </p:spTree>
    <p:extLst>
      <p:ext uri="{BB962C8B-B14F-4D97-AF65-F5344CB8AC3E}">
        <p14:creationId xmlns:p14="http://schemas.microsoft.com/office/powerpoint/2010/main" val="3838299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E725F-543D-66B3-B34F-D623E8F386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A"/>
          </a:p>
        </p:txBody>
      </p:sp>
      <p:sp>
        <p:nvSpPr>
          <p:cNvPr id="3" name="Picture Placeholder 2">
            <a:extLst>
              <a:ext uri="{FF2B5EF4-FFF2-40B4-BE49-F238E27FC236}">
                <a16:creationId xmlns:a16="http://schemas.microsoft.com/office/drawing/2014/main" id="{F38C801D-2603-D33F-F86D-D6BCD78169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A"/>
          </a:p>
        </p:txBody>
      </p:sp>
      <p:sp>
        <p:nvSpPr>
          <p:cNvPr id="4" name="Text Placeholder 3">
            <a:extLst>
              <a:ext uri="{FF2B5EF4-FFF2-40B4-BE49-F238E27FC236}">
                <a16:creationId xmlns:a16="http://schemas.microsoft.com/office/drawing/2014/main" id="{DC97F154-B598-2FBD-ACDE-47A7FFD597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50B39B-A0A8-04B7-D127-129FBD5333C1}"/>
              </a:ext>
            </a:extLst>
          </p:cNvPr>
          <p:cNvSpPr>
            <a:spLocks noGrp="1"/>
          </p:cNvSpPr>
          <p:nvPr>
            <p:ph type="dt" sz="half" idx="10"/>
          </p:nvPr>
        </p:nvSpPr>
        <p:spPr/>
        <p:txBody>
          <a:bodyPr/>
          <a:lstStyle/>
          <a:p>
            <a:fld id="{5BDAF9A5-175C-5F49-BE66-C17ABB795429}" type="datetimeFigureOut">
              <a:rPr lang="en-SA" smtClean="0"/>
              <a:t>27/09/2022 R</a:t>
            </a:fld>
            <a:endParaRPr lang="en-SA"/>
          </a:p>
        </p:txBody>
      </p:sp>
      <p:sp>
        <p:nvSpPr>
          <p:cNvPr id="6" name="Footer Placeholder 5">
            <a:extLst>
              <a:ext uri="{FF2B5EF4-FFF2-40B4-BE49-F238E27FC236}">
                <a16:creationId xmlns:a16="http://schemas.microsoft.com/office/drawing/2014/main" id="{89A3FC6B-612A-C6BC-1B53-A4E4DB514AA2}"/>
              </a:ext>
            </a:extLst>
          </p:cNvPr>
          <p:cNvSpPr>
            <a:spLocks noGrp="1"/>
          </p:cNvSpPr>
          <p:nvPr>
            <p:ph type="ftr" sz="quarter" idx="11"/>
          </p:nvPr>
        </p:nvSpPr>
        <p:spPr/>
        <p:txBody>
          <a:bodyPr/>
          <a:lstStyle/>
          <a:p>
            <a:endParaRPr lang="en-SA"/>
          </a:p>
        </p:txBody>
      </p:sp>
      <p:sp>
        <p:nvSpPr>
          <p:cNvPr id="7" name="Slide Number Placeholder 6">
            <a:extLst>
              <a:ext uri="{FF2B5EF4-FFF2-40B4-BE49-F238E27FC236}">
                <a16:creationId xmlns:a16="http://schemas.microsoft.com/office/drawing/2014/main" id="{7E5F0ACF-EF85-883F-90FF-09C86A12C809}"/>
              </a:ext>
            </a:extLst>
          </p:cNvPr>
          <p:cNvSpPr>
            <a:spLocks noGrp="1"/>
          </p:cNvSpPr>
          <p:nvPr>
            <p:ph type="sldNum" sz="quarter" idx="12"/>
          </p:nvPr>
        </p:nvSpPr>
        <p:spPr/>
        <p:txBody>
          <a:bodyPr/>
          <a:lstStyle/>
          <a:p>
            <a:fld id="{F3BE1B9E-181F-F74C-BBFC-2F6D2B7FBCD5}" type="slidenum">
              <a:rPr lang="en-SA" smtClean="0"/>
              <a:t>‹#›</a:t>
            </a:fld>
            <a:endParaRPr lang="en-SA"/>
          </a:p>
        </p:txBody>
      </p:sp>
    </p:spTree>
    <p:extLst>
      <p:ext uri="{BB962C8B-B14F-4D97-AF65-F5344CB8AC3E}">
        <p14:creationId xmlns:p14="http://schemas.microsoft.com/office/powerpoint/2010/main" val="4048915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B1176F-6E8F-7F5A-1874-4D6A9E3015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A"/>
          </a:p>
        </p:txBody>
      </p:sp>
      <p:sp>
        <p:nvSpPr>
          <p:cNvPr id="3" name="Text Placeholder 2">
            <a:extLst>
              <a:ext uri="{FF2B5EF4-FFF2-40B4-BE49-F238E27FC236}">
                <a16:creationId xmlns:a16="http://schemas.microsoft.com/office/drawing/2014/main" id="{445940C3-7AC9-4732-3AA3-5A8D57F855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A"/>
          </a:p>
        </p:txBody>
      </p:sp>
      <p:sp>
        <p:nvSpPr>
          <p:cNvPr id="4" name="Date Placeholder 3">
            <a:extLst>
              <a:ext uri="{FF2B5EF4-FFF2-40B4-BE49-F238E27FC236}">
                <a16:creationId xmlns:a16="http://schemas.microsoft.com/office/drawing/2014/main" id="{01FDABA2-F11A-ABA2-9D92-367DA31FF3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DAF9A5-175C-5F49-BE66-C17ABB795429}" type="datetimeFigureOut">
              <a:rPr lang="en-SA" smtClean="0"/>
              <a:t>27/09/2022 R</a:t>
            </a:fld>
            <a:endParaRPr lang="en-SA"/>
          </a:p>
        </p:txBody>
      </p:sp>
      <p:sp>
        <p:nvSpPr>
          <p:cNvPr id="5" name="Footer Placeholder 4">
            <a:extLst>
              <a:ext uri="{FF2B5EF4-FFF2-40B4-BE49-F238E27FC236}">
                <a16:creationId xmlns:a16="http://schemas.microsoft.com/office/drawing/2014/main" id="{83004460-5356-3A73-1700-C1028F1AC9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A"/>
          </a:p>
        </p:txBody>
      </p:sp>
      <p:sp>
        <p:nvSpPr>
          <p:cNvPr id="6" name="Slide Number Placeholder 5">
            <a:extLst>
              <a:ext uri="{FF2B5EF4-FFF2-40B4-BE49-F238E27FC236}">
                <a16:creationId xmlns:a16="http://schemas.microsoft.com/office/drawing/2014/main" id="{6AEEE1E2-B486-1476-8660-D75C8CF927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E1B9E-181F-F74C-BBFC-2F6D2B7FBCD5}" type="slidenum">
              <a:rPr lang="en-SA" smtClean="0"/>
              <a:t>‹#›</a:t>
            </a:fld>
            <a:endParaRPr lang="en-SA"/>
          </a:p>
        </p:txBody>
      </p:sp>
    </p:spTree>
    <p:extLst>
      <p:ext uri="{BB962C8B-B14F-4D97-AF65-F5344CB8AC3E}">
        <p14:creationId xmlns:p14="http://schemas.microsoft.com/office/powerpoint/2010/main" val="41921639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BDEBF-2888-0DAF-477C-15028CC71AAF}"/>
              </a:ext>
            </a:extLst>
          </p:cNvPr>
          <p:cNvSpPr>
            <a:spLocks noGrp="1"/>
          </p:cNvSpPr>
          <p:nvPr>
            <p:ph type="ctrTitle"/>
          </p:nvPr>
        </p:nvSpPr>
        <p:spPr/>
        <p:txBody>
          <a:bodyPr>
            <a:normAutofit fontScale="90000"/>
          </a:bodyPr>
          <a:lstStyle/>
          <a:p>
            <a:r>
              <a:rPr lang="en-SA" b="1" dirty="0"/>
              <a:t>WISH</a:t>
            </a:r>
            <a:r>
              <a:rPr lang="en-SA" dirty="0"/>
              <a:t> AND ITS USES</a:t>
            </a:r>
            <a:br>
              <a:rPr lang="en-SA" dirty="0"/>
            </a:br>
            <a:r>
              <a:rPr lang="en-SA" dirty="0"/>
              <a:t>&amp;</a:t>
            </a:r>
            <a:br>
              <a:rPr lang="en-SA" dirty="0"/>
            </a:br>
            <a:r>
              <a:rPr lang="en-SA" b="1" dirty="0"/>
              <a:t>USED TO </a:t>
            </a:r>
            <a:r>
              <a:rPr lang="en-SA" dirty="0"/>
              <a:t>AND ITS USES</a:t>
            </a:r>
          </a:p>
        </p:txBody>
      </p:sp>
      <p:sp>
        <p:nvSpPr>
          <p:cNvPr id="3" name="Subtitle 2">
            <a:extLst>
              <a:ext uri="{FF2B5EF4-FFF2-40B4-BE49-F238E27FC236}">
                <a16:creationId xmlns:a16="http://schemas.microsoft.com/office/drawing/2014/main" id="{AF142021-E1EE-2D3A-38C3-21D2778A7A7E}"/>
              </a:ext>
            </a:extLst>
          </p:cNvPr>
          <p:cNvSpPr>
            <a:spLocks noGrp="1"/>
          </p:cNvSpPr>
          <p:nvPr>
            <p:ph type="subTitle" idx="1"/>
          </p:nvPr>
        </p:nvSpPr>
        <p:spPr/>
        <p:txBody>
          <a:bodyPr/>
          <a:lstStyle/>
          <a:p>
            <a:endParaRPr lang="en-SA" dirty="0"/>
          </a:p>
          <a:p>
            <a:r>
              <a:rPr lang="en-SA" dirty="0"/>
              <a:t>WEEKS  4 &amp; 5</a:t>
            </a:r>
          </a:p>
          <a:p>
            <a:endParaRPr lang="en-SA" dirty="0"/>
          </a:p>
        </p:txBody>
      </p:sp>
    </p:spTree>
    <p:extLst>
      <p:ext uri="{BB962C8B-B14F-4D97-AF65-F5344CB8AC3E}">
        <p14:creationId xmlns:p14="http://schemas.microsoft.com/office/powerpoint/2010/main" val="3474201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138D7-E0F4-8B77-A1F9-FD437BADDC7B}"/>
              </a:ext>
            </a:extLst>
          </p:cNvPr>
          <p:cNvSpPr>
            <a:spLocks noGrp="1"/>
          </p:cNvSpPr>
          <p:nvPr>
            <p:ph type="title"/>
          </p:nvPr>
        </p:nvSpPr>
        <p:spPr/>
        <p:txBody>
          <a:bodyPr/>
          <a:lstStyle/>
          <a:p>
            <a:r>
              <a:rPr lang="en-US" b="1" dirty="0">
                <a:solidFill>
                  <a:srgbClr val="0070C0"/>
                </a:solidFill>
              </a:rPr>
              <a:t>U</a:t>
            </a:r>
            <a:r>
              <a:rPr lang="en-SA" b="1" dirty="0">
                <a:solidFill>
                  <a:srgbClr val="0070C0"/>
                </a:solidFill>
              </a:rPr>
              <a:t>SED TO </a:t>
            </a:r>
            <a:r>
              <a:rPr lang="en-SA" dirty="0"/>
              <a:t>AND ITS USES</a:t>
            </a:r>
            <a:br>
              <a:rPr lang="en-SA" dirty="0"/>
            </a:br>
            <a:r>
              <a:rPr lang="en-SA" b="1" dirty="0"/>
              <a:t>1. </a:t>
            </a:r>
            <a:r>
              <a:rPr lang="en-SA" dirty="0"/>
              <a:t>USED TO + INFINITIVE</a:t>
            </a:r>
          </a:p>
        </p:txBody>
      </p:sp>
      <p:sp>
        <p:nvSpPr>
          <p:cNvPr id="3" name="Content Placeholder 2">
            <a:extLst>
              <a:ext uri="{FF2B5EF4-FFF2-40B4-BE49-F238E27FC236}">
                <a16:creationId xmlns:a16="http://schemas.microsoft.com/office/drawing/2014/main" id="{4ACFC7E2-1290-D056-EC26-0568852500C2}"/>
              </a:ext>
            </a:extLst>
          </p:cNvPr>
          <p:cNvSpPr>
            <a:spLocks noGrp="1"/>
          </p:cNvSpPr>
          <p:nvPr>
            <p:ph idx="1"/>
          </p:nvPr>
        </p:nvSpPr>
        <p:spPr/>
        <p:txBody>
          <a:bodyPr/>
          <a:lstStyle/>
          <a:p>
            <a:r>
              <a:rPr lang="en-US" b="1" dirty="0">
                <a:solidFill>
                  <a:srgbClr val="0070C0"/>
                </a:solidFill>
              </a:rPr>
              <a:t>Form: Used to + infinitive</a:t>
            </a:r>
          </a:p>
          <a:p>
            <a:r>
              <a:rPr lang="en-US" b="1" dirty="0">
                <a:solidFill>
                  <a:srgbClr val="0070C0"/>
                </a:solidFill>
              </a:rPr>
              <a:t>Use: to express a habit in past, but no longer is true now </a:t>
            </a:r>
          </a:p>
          <a:p>
            <a:r>
              <a:rPr lang="en-US" dirty="0"/>
              <a:t>We use this expression to talk about habits or repeated actions in the past which we don't do in the present. We also use it to talk about </a:t>
            </a:r>
            <a:r>
              <a:rPr lang="en-US" b="1" dirty="0"/>
              <a:t>states</a:t>
            </a:r>
            <a:r>
              <a:rPr lang="en-US" dirty="0"/>
              <a:t> in the past which are no longer true. </a:t>
            </a:r>
          </a:p>
          <a:p>
            <a:r>
              <a:rPr lang="en-US" i="1" dirty="0">
                <a:solidFill>
                  <a:srgbClr val="FF0000"/>
                </a:solidFill>
              </a:rPr>
              <a:t>I used to have long hair.</a:t>
            </a:r>
            <a:r>
              <a:rPr lang="en-US" dirty="0">
                <a:solidFill>
                  <a:srgbClr val="FF0000"/>
                </a:solidFill>
              </a:rPr>
              <a:t> </a:t>
            </a:r>
            <a:r>
              <a:rPr lang="en-US" dirty="0"/>
              <a:t>(but now I have short hair). </a:t>
            </a:r>
          </a:p>
          <a:p>
            <a:r>
              <a:rPr lang="en-US" dirty="0">
                <a:solidFill>
                  <a:srgbClr val="FF0000"/>
                </a:solidFill>
              </a:rPr>
              <a:t> </a:t>
            </a:r>
            <a:r>
              <a:rPr lang="en-US" i="1" dirty="0">
                <a:solidFill>
                  <a:srgbClr val="FF0000"/>
                </a:solidFill>
              </a:rPr>
              <a:t>He used to smoke.</a:t>
            </a:r>
            <a:r>
              <a:rPr lang="en-US" dirty="0"/>
              <a:t> (but now he doesn't smoke). </a:t>
            </a:r>
          </a:p>
          <a:p>
            <a:r>
              <a:rPr lang="en-US" i="1" dirty="0">
                <a:solidFill>
                  <a:srgbClr val="FF0000"/>
                </a:solidFill>
              </a:rPr>
              <a:t>They used to live in India. </a:t>
            </a:r>
            <a:r>
              <a:rPr lang="en-US" dirty="0"/>
              <a:t>(but now they live in Germany).</a:t>
            </a:r>
            <a:endParaRPr lang="en-SA" dirty="0"/>
          </a:p>
        </p:txBody>
      </p:sp>
    </p:spTree>
    <p:extLst>
      <p:ext uri="{BB962C8B-B14F-4D97-AF65-F5344CB8AC3E}">
        <p14:creationId xmlns:p14="http://schemas.microsoft.com/office/powerpoint/2010/main" val="3226133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75F9C-0C61-2966-085A-04B2C92FA285}"/>
              </a:ext>
            </a:extLst>
          </p:cNvPr>
          <p:cNvSpPr>
            <a:spLocks noGrp="1"/>
          </p:cNvSpPr>
          <p:nvPr>
            <p:ph type="title"/>
          </p:nvPr>
        </p:nvSpPr>
        <p:spPr/>
        <p:txBody>
          <a:bodyPr/>
          <a:lstStyle/>
          <a:p>
            <a:r>
              <a:rPr lang="en-SA" dirty="0"/>
              <a:t>NEGATIVE AND QUESTION OF</a:t>
            </a:r>
            <a:r>
              <a:rPr lang="en-SA" b="1" dirty="0"/>
              <a:t> </a:t>
            </a:r>
            <a:r>
              <a:rPr lang="en-SA" b="1" dirty="0">
                <a:solidFill>
                  <a:srgbClr val="0070C0"/>
                </a:solidFill>
              </a:rPr>
              <a:t>USED TO</a:t>
            </a:r>
          </a:p>
        </p:txBody>
      </p:sp>
      <p:sp>
        <p:nvSpPr>
          <p:cNvPr id="3" name="Content Placeholder 2">
            <a:extLst>
              <a:ext uri="{FF2B5EF4-FFF2-40B4-BE49-F238E27FC236}">
                <a16:creationId xmlns:a16="http://schemas.microsoft.com/office/drawing/2014/main" id="{89BF7EE3-BD84-1DD2-4A74-7EEEF5B723C6}"/>
              </a:ext>
            </a:extLst>
          </p:cNvPr>
          <p:cNvSpPr>
            <a:spLocks noGrp="1"/>
          </p:cNvSpPr>
          <p:nvPr>
            <p:ph idx="1"/>
          </p:nvPr>
        </p:nvSpPr>
        <p:spPr/>
        <p:txBody>
          <a:bodyPr/>
          <a:lstStyle/>
          <a:p>
            <a:r>
              <a:rPr lang="en-US" i="1" dirty="0">
                <a:solidFill>
                  <a:srgbClr val="FF0000"/>
                </a:solidFill>
              </a:rPr>
              <a:t>Did you </a:t>
            </a:r>
            <a:r>
              <a:rPr lang="en-US" b="1" i="1" dirty="0">
                <a:solidFill>
                  <a:srgbClr val="FF0000"/>
                </a:solidFill>
              </a:rPr>
              <a:t>use to</a:t>
            </a:r>
            <a:r>
              <a:rPr lang="en-US" i="1" dirty="0">
                <a:solidFill>
                  <a:srgbClr val="FF0000"/>
                </a:solidFill>
              </a:rPr>
              <a:t> be a teacher?  </a:t>
            </a:r>
          </a:p>
          <a:p>
            <a:r>
              <a:rPr lang="en-US" i="1" dirty="0">
                <a:solidFill>
                  <a:srgbClr val="FF0000"/>
                </a:solidFill>
              </a:rPr>
              <a:t>Did he </a:t>
            </a:r>
            <a:r>
              <a:rPr lang="en-US" b="1" i="1" dirty="0">
                <a:solidFill>
                  <a:srgbClr val="FF0000"/>
                </a:solidFill>
              </a:rPr>
              <a:t>use to </a:t>
            </a:r>
            <a:r>
              <a:rPr lang="en-US" i="1" dirty="0">
                <a:solidFill>
                  <a:srgbClr val="FF0000"/>
                </a:solidFill>
              </a:rPr>
              <a:t>study French? </a:t>
            </a:r>
          </a:p>
          <a:p>
            <a:r>
              <a:rPr lang="en-US" i="1" dirty="0">
                <a:solidFill>
                  <a:srgbClr val="FF0000"/>
                </a:solidFill>
              </a:rPr>
              <a:t>She didn't </a:t>
            </a:r>
            <a:r>
              <a:rPr lang="en-US" b="1" i="1" dirty="0">
                <a:solidFill>
                  <a:srgbClr val="FF0000"/>
                </a:solidFill>
              </a:rPr>
              <a:t>use to </a:t>
            </a:r>
            <a:r>
              <a:rPr lang="en-US" i="1" dirty="0">
                <a:solidFill>
                  <a:srgbClr val="FF0000"/>
                </a:solidFill>
              </a:rPr>
              <a:t>like chocolate, but she does now. </a:t>
            </a:r>
          </a:p>
          <a:p>
            <a:r>
              <a:rPr lang="en-US" i="1" dirty="0">
                <a:solidFill>
                  <a:srgbClr val="FF0000"/>
                </a:solidFill>
              </a:rPr>
              <a:t>I didn't use to want to have a nice house.</a:t>
            </a:r>
            <a:endParaRPr lang="en-SA" i="1" dirty="0">
              <a:solidFill>
                <a:srgbClr val="FF0000"/>
              </a:solidFill>
            </a:endParaRPr>
          </a:p>
        </p:txBody>
      </p:sp>
    </p:spTree>
    <p:extLst>
      <p:ext uri="{BB962C8B-B14F-4D97-AF65-F5344CB8AC3E}">
        <p14:creationId xmlns:p14="http://schemas.microsoft.com/office/powerpoint/2010/main" val="34006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BD41B-0F0F-BAAB-C3FD-4ABD99C17113}"/>
              </a:ext>
            </a:extLst>
          </p:cNvPr>
          <p:cNvSpPr>
            <a:spLocks noGrp="1"/>
          </p:cNvSpPr>
          <p:nvPr>
            <p:ph type="title"/>
          </p:nvPr>
        </p:nvSpPr>
        <p:spPr/>
        <p:txBody>
          <a:bodyPr/>
          <a:lstStyle/>
          <a:p>
            <a:r>
              <a:rPr lang="en-US" b="1" dirty="0"/>
              <a:t>2. </a:t>
            </a:r>
            <a:r>
              <a:rPr lang="en-US" dirty="0"/>
              <a:t>WOULD + INFINITIVE = USED TO</a:t>
            </a:r>
            <a:endParaRPr lang="en-SA" dirty="0"/>
          </a:p>
        </p:txBody>
      </p:sp>
      <p:sp>
        <p:nvSpPr>
          <p:cNvPr id="3" name="Content Placeholder 2">
            <a:extLst>
              <a:ext uri="{FF2B5EF4-FFF2-40B4-BE49-F238E27FC236}">
                <a16:creationId xmlns:a16="http://schemas.microsoft.com/office/drawing/2014/main" id="{4528147F-FE16-FA52-6AEF-63A6A28F1B9C}"/>
              </a:ext>
            </a:extLst>
          </p:cNvPr>
          <p:cNvSpPr>
            <a:spLocks noGrp="1"/>
          </p:cNvSpPr>
          <p:nvPr>
            <p:ph idx="1"/>
          </p:nvPr>
        </p:nvSpPr>
        <p:spPr/>
        <p:txBody>
          <a:bodyPr>
            <a:normAutofit lnSpcReduction="10000"/>
          </a:bodyPr>
          <a:lstStyle/>
          <a:p>
            <a:r>
              <a:rPr lang="en-US" dirty="0"/>
              <a:t>The modal 'would + infinitive’ sometimes is used to talk about a habit or repeated action in the past = </a:t>
            </a:r>
            <a:r>
              <a:rPr lang="en-US" b="1" i="1" dirty="0">
                <a:solidFill>
                  <a:schemeClr val="accent1"/>
                </a:solidFill>
              </a:rPr>
              <a:t>used to</a:t>
            </a:r>
            <a:r>
              <a:rPr lang="en-US" dirty="0"/>
              <a:t>. We usually use 'would + infinitive' in this way when we're telling a story about the past. So, we can say:  </a:t>
            </a:r>
          </a:p>
          <a:p>
            <a:r>
              <a:rPr lang="en-US" i="1" dirty="0">
                <a:solidFill>
                  <a:srgbClr val="FF0000"/>
                </a:solidFill>
              </a:rPr>
              <a:t>When I was a student, we would often have a drink after class.</a:t>
            </a:r>
          </a:p>
          <a:p>
            <a:r>
              <a:rPr lang="en-US" i="1" dirty="0">
                <a:solidFill>
                  <a:srgbClr val="FF0000"/>
                </a:solidFill>
              </a:rPr>
              <a:t>When I lived in Italy, we would go to a little restaurant near our house.</a:t>
            </a:r>
          </a:p>
          <a:p>
            <a:r>
              <a:rPr lang="en-US" dirty="0"/>
              <a:t>However, we don't use 'would + infinitive' to talk about </a:t>
            </a:r>
            <a:r>
              <a:rPr lang="en-US" b="1" dirty="0"/>
              <a:t>states</a:t>
            </a:r>
            <a:r>
              <a:rPr lang="en-US" dirty="0"/>
              <a:t> in the past. So, if we're talking about the past, we CAN'T say: </a:t>
            </a:r>
          </a:p>
          <a:p>
            <a:r>
              <a:rPr lang="en-US" i="1" dirty="0">
                <a:solidFill>
                  <a:srgbClr val="FF0000"/>
                </a:solidFill>
              </a:rPr>
              <a:t>*I would have long hair.</a:t>
            </a:r>
          </a:p>
          <a:p>
            <a:r>
              <a:rPr lang="en-US" i="1" dirty="0">
                <a:solidFill>
                  <a:srgbClr val="FF0000"/>
                </a:solidFill>
              </a:rPr>
              <a:t>*I would live in Scotland.</a:t>
            </a:r>
            <a:endParaRPr lang="en-SA" i="1" dirty="0">
              <a:solidFill>
                <a:srgbClr val="FF0000"/>
              </a:solidFill>
            </a:endParaRPr>
          </a:p>
        </p:txBody>
      </p:sp>
    </p:spTree>
    <p:extLst>
      <p:ext uri="{BB962C8B-B14F-4D97-AF65-F5344CB8AC3E}">
        <p14:creationId xmlns:p14="http://schemas.microsoft.com/office/powerpoint/2010/main" val="542699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6F783-E2E2-5850-675A-4BDF40620FBC}"/>
              </a:ext>
            </a:extLst>
          </p:cNvPr>
          <p:cNvSpPr>
            <a:spLocks noGrp="1"/>
          </p:cNvSpPr>
          <p:nvPr>
            <p:ph type="title"/>
          </p:nvPr>
        </p:nvSpPr>
        <p:spPr/>
        <p:txBody>
          <a:bodyPr/>
          <a:lstStyle/>
          <a:p>
            <a:r>
              <a:rPr lang="en-US" b="1" dirty="0"/>
              <a:t>3</a:t>
            </a:r>
            <a:r>
              <a:rPr lang="en-US" dirty="0"/>
              <a:t>. </a:t>
            </a:r>
            <a:r>
              <a:rPr lang="en-US" b="1" dirty="0"/>
              <a:t>BE + USED TO + V -ING</a:t>
            </a:r>
            <a:endParaRPr lang="en-SA" b="1" dirty="0"/>
          </a:p>
        </p:txBody>
      </p:sp>
      <p:sp>
        <p:nvSpPr>
          <p:cNvPr id="3" name="Content Placeholder 2">
            <a:extLst>
              <a:ext uri="{FF2B5EF4-FFF2-40B4-BE49-F238E27FC236}">
                <a16:creationId xmlns:a16="http://schemas.microsoft.com/office/drawing/2014/main" id="{B2A411CB-7D75-F76F-8CD8-212FFD479E0F}"/>
              </a:ext>
            </a:extLst>
          </p:cNvPr>
          <p:cNvSpPr>
            <a:spLocks noGrp="1"/>
          </p:cNvSpPr>
          <p:nvPr>
            <p:ph idx="1"/>
          </p:nvPr>
        </p:nvSpPr>
        <p:spPr/>
        <p:txBody>
          <a:bodyPr>
            <a:normAutofit fontScale="92500" lnSpcReduction="10000"/>
          </a:bodyPr>
          <a:lstStyle/>
          <a:p>
            <a:r>
              <a:rPr lang="en-US" b="1" dirty="0">
                <a:solidFill>
                  <a:srgbClr val="0070C0"/>
                </a:solidFill>
              </a:rPr>
              <a:t>Form:   be used to + verb-</a:t>
            </a:r>
            <a:r>
              <a:rPr lang="en-US" b="1" dirty="0" err="1">
                <a:solidFill>
                  <a:srgbClr val="0070C0"/>
                </a:solidFill>
              </a:rPr>
              <a:t>ing</a:t>
            </a:r>
            <a:endParaRPr lang="en-US" b="1" dirty="0">
              <a:solidFill>
                <a:srgbClr val="0070C0"/>
              </a:solidFill>
            </a:endParaRPr>
          </a:p>
          <a:p>
            <a:r>
              <a:rPr lang="en-US" b="1" dirty="0">
                <a:solidFill>
                  <a:srgbClr val="0070C0"/>
                </a:solidFill>
              </a:rPr>
              <a:t>Use: </a:t>
            </a:r>
            <a:r>
              <a:rPr lang="en-US" dirty="0"/>
              <a:t>to talk about things which feel normal for us or things that we are accustomed to: </a:t>
            </a:r>
          </a:p>
          <a:p>
            <a:r>
              <a:rPr lang="en-US" i="1" dirty="0">
                <a:solidFill>
                  <a:srgbClr val="FF0000"/>
                </a:solidFill>
              </a:rPr>
              <a:t>I'm used to getting up early, so I don't mind doing it.</a:t>
            </a:r>
            <a:r>
              <a:rPr lang="en-US" dirty="0"/>
              <a:t> (= getting up early is normal for me, it's what I usually do). </a:t>
            </a:r>
          </a:p>
          <a:p>
            <a:r>
              <a:rPr lang="en-US" i="1" dirty="0">
                <a:solidFill>
                  <a:srgbClr val="FF0000"/>
                </a:solidFill>
              </a:rPr>
              <a:t>My little daughter is used to eating lunch at noon. So she was grumpy yesterday when we didn't eat until one.</a:t>
            </a:r>
          </a:p>
          <a:p>
            <a:r>
              <a:rPr lang="en-US" dirty="0"/>
              <a:t>Note that the </a:t>
            </a:r>
            <a:r>
              <a:rPr lang="en-US" b="1" dirty="0"/>
              <a:t>negative</a:t>
            </a:r>
            <a:r>
              <a:rPr lang="en-US" dirty="0"/>
              <a:t> or the</a:t>
            </a:r>
            <a:r>
              <a:rPr lang="en-US" b="1" dirty="0"/>
              <a:t> interrogative </a:t>
            </a:r>
            <a:r>
              <a:rPr lang="en-US" dirty="0"/>
              <a:t>with the verb </a:t>
            </a:r>
            <a:r>
              <a:rPr lang="en-US" b="1" dirty="0"/>
              <a:t>'be’ </a:t>
            </a:r>
            <a:r>
              <a:rPr lang="en-US" dirty="0"/>
              <a:t>is in the normal way. The 'used to' doesn't change: </a:t>
            </a:r>
          </a:p>
          <a:p>
            <a:r>
              <a:rPr lang="en-US" i="1" dirty="0">
                <a:solidFill>
                  <a:srgbClr val="FF0000"/>
                </a:solidFill>
              </a:rPr>
              <a:t>Lucy isn't used to staying up late, so she's very tired today. </a:t>
            </a:r>
          </a:p>
          <a:p>
            <a:r>
              <a:rPr lang="en-US" i="1" dirty="0">
                <a:solidFill>
                  <a:srgbClr val="FF0000"/>
                </a:solidFill>
              </a:rPr>
              <a:t>Are your children used to staying late at night?</a:t>
            </a:r>
            <a:endParaRPr lang="en-SA" i="1" dirty="0">
              <a:solidFill>
                <a:srgbClr val="FF0000"/>
              </a:solidFill>
            </a:endParaRPr>
          </a:p>
        </p:txBody>
      </p:sp>
    </p:spTree>
    <p:extLst>
      <p:ext uri="{BB962C8B-B14F-4D97-AF65-F5344CB8AC3E}">
        <p14:creationId xmlns:p14="http://schemas.microsoft.com/office/powerpoint/2010/main" val="3074036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62EAB-CB23-D5F5-C296-2DF1E1B38439}"/>
              </a:ext>
            </a:extLst>
          </p:cNvPr>
          <p:cNvSpPr>
            <a:spLocks noGrp="1"/>
          </p:cNvSpPr>
          <p:nvPr>
            <p:ph type="title"/>
          </p:nvPr>
        </p:nvSpPr>
        <p:spPr/>
        <p:txBody>
          <a:bodyPr/>
          <a:lstStyle/>
          <a:p>
            <a:r>
              <a:rPr lang="en-US" b="1" dirty="0"/>
              <a:t>4. </a:t>
            </a:r>
            <a:r>
              <a:rPr lang="en-US" dirty="0"/>
              <a:t>BE + USED TO + NOUN</a:t>
            </a:r>
            <a:endParaRPr lang="en-SA" dirty="0"/>
          </a:p>
        </p:txBody>
      </p:sp>
      <p:sp>
        <p:nvSpPr>
          <p:cNvPr id="3" name="Content Placeholder 2">
            <a:extLst>
              <a:ext uri="{FF2B5EF4-FFF2-40B4-BE49-F238E27FC236}">
                <a16:creationId xmlns:a16="http://schemas.microsoft.com/office/drawing/2014/main" id="{17FAB74F-26DC-34FF-D2EE-6F8B0F6097A5}"/>
              </a:ext>
            </a:extLst>
          </p:cNvPr>
          <p:cNvSpPr>
            <a:spLocks noGrp="1"/>
          </p:cNvSpPr>
          <p:nvPr>
            <p:ph idx="1"/>
          </p:nvPr>
        </p:nvSpPr>
        <p:spPr/>
        <p:txBody>
          <a:bodyPr>
            <a:normAutofit lnSpcReduction="10000"/>
          </a:bodyPr>
          <a:lstStyle/>
          <a:p>
            <a:r>
              <a:rPr lang="en-US" b="1" dirty="0">
                <a:solidFill>
                  <a:srgbClr val="0070C0"/>
                </a:solidFill>
              </a:rPr>
              <a:t>Form</a:t>
            </a:r>
            <a:r>
              <a:rPr lang="en-US" dirty="0"/>
              <a:t>: be + used to + noun</a:t>
            </a:r>
          </a:p>
          <a:p>
            <a:r>
              <a:rPr lang="en-US" b="1" dirty="0">
                <a:solidFill>
                  <a:srgbClr val="0070C0"/>
                </a:solidFill>
              </a:rPr>
              <a:t>Meaning: </a:t>
            </a:r>
            <a:r>
              <a:rPr lang="en-US" dirty="0"/>
              <a:t>has the same meaning</a:t>
            </a:r>
          </a:p>
          <a:p>
            <a:r>
              <a:rPr lang="en-US" i="1" dirty="0">
                <a:solidFill>
                  <a:srgbClr val="FF0000"/>
                </a:solidFill>
              </a:rPr>
              <a:t>I've lived in the UK almost all my life, so I'm used to </a:t>
            </a:r>
            <a:r>
              <a:rPr lang="en-US" b="1" i="1" dirty="0">
                <a:solidFill>
                  <a:srgbClr val="FF0000"/>
                </a:solidFill>
              </a:rPr>
              <a:t>rain</a:t>
            </a:r>
            <a:r>
              <a:rPr lang="en-US" dirty="0"/>
              <a:t> (= rain is normal for me). </a:t>
            </a:r>
          </a:p>
          <a:p>
            <a:r>
              <a:rPr lang="en-US" i="1" dirty="0">
                <a:solidFill>
                  <a:srgbClr val="FF0000"/>
                </a:solidFill>
              </a:rPr>
              <a:t>That football team always lose, so they're used to </a:t>
            </a:r>
            <a:r>
              <a:rPr lang="en-US" b="1" i="1" dirty="0">
                <a:solidFill>
                  <a:srgbClr val="FF0000"/>
                </a:solidFill>
              </a:rPr>
              <a:t>disappointment</a:t>
            </a:r>
            <a:r>
              <a:rPr lang="en-US" i="1" dirty="0">
                <a:solidFill>
                  <a:srgbClr val="FF0000"/>
                </a:solidFill>
              </a:rPr>
              <a:t>! </a:t>
            </a:r>
          </a:p>
          <a:p>
            <a:r>
              <a:rPr lang="en-US" dirty="0"/>
              <a:t>We can put the verb 'be' into any tense. So we can talk about things in the past or the future as well as the present using this expression:</a:t>
            </a:r>
          </a:p>
          <a:p>
            <a:r>
              <a:rPr lang="en-US" i="1" dirty="0">
                <a:solidFill>
                  <a:srgbClr val="FF0000"/>
                </a:solidFill>
              </a:rPr>
              <a:t> It was difficult when I first started university, because </a:t>
            </a:r>
            <a:r>
              <a:rPr lang="en-US" b="1" i="1" dirty="0">
                <a:solidFill>
                  <a:srgbClr val="FF0000"/>
                </a:solidFill>
              </a:rPr>
              <a:t>I wasn't used to </a:t>
            </a:r>
            <a:r>
              <a:rPr lang="en-US" i="1" dirty="0">
                <a:solidFill>
                  <a:srgbClr val="FF0000"/>
                </a:solidFill>
              </a:rPr>
              <a:t>the amount of work we had to do. </a:t>
            </a:r>
          </a:p>
          <a:p>
            <a:r>
              <a:rPr lang="en-US" i="1" dirty="0">
                <a:solidFill>
                  <a:srgbClr val="FF0000"/>
                </a:solidFill>
              </a:rPr>
              <a:t>Soon </a:t>
            </a:r>
            <a:r>
              <a:rPr lang="en-US" b="1" i="1" dirty="0">
                <a:solidFill>
                  <a:srgbClr val="FF0000"/>
                </a:solidFill>
              </a:rPr>
              <a:t>I'll be used to driving</a:t>
            </a:r>
            <a:r>
              <a:rPr lang="en-US" i="1" dirty="0">
                <a:solidFill>
                  <a:srgbClr val="FF0000"/>
                </a:solidFill>
              </a:rPr>
              <a:t> in London and I won't be so frightened</a:t>
            </a:r>
            <a:endParaRPr lang="en-SA" i="1" dirty="0">
              <a:solidFill>
                <a:srgbClr val="FF0000"/>
              </a:solidFill>
            </a:endParaRPr>
          </a:p>
        </p:txBody>
      </p:sp>
    </p:spTree>
    <p:extLst>
      <p:ext uri="{BB962C8B-B14F-4D97-AF65-F5344CB8AC3E}">
        <p14:creationId xmlns:p14="http://schemas.microsoft.com/office/powerpoint/2010/main" val="864546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06058-9F7D-74DF-3AEE-87CF2D6BDCFE}"/>
              </a:ext>
            </a:extLst>
          </p:cNvPr>
          <p:cNvSpPr>
            <a:spLocks noGrp="1"/>
          </p:cNvSpPr>
          <p:nvPr>
            <p:ph type="title"/>
          </p:nvPr>
        </p:nvSpPr>
        <p:spPr/>
        <p:txBody>
          <a:bodyPr/>
          <a:lstStyle/>
          <a:p>
            <a:r>
              <a:rPr lang="en-US" b="1" dirty="0"/>
              <a:t>5. </a:t>
            </a:r>
            <a:r>
              <a:rPr lang="en-US" dirty="0"/>
              <a:t>GET USED TO + VERB-ING</a:t>
            </a:r>
            <a:endParaRPr lang="en-SA" dirty="0"/>
          </a:p>
        </p:txBody>
      </p:sp>
      <p:sp>
        <p:nvSpPr>
          <p:cNvPr id="3" name="Content Placeholder 2">
            <a:extLst>
              <a:ext uri="{FF2B5EF4-FFF2-40B4-BE49-F238E27FC236}">
                <a16:creationId xmlns:a16="http://schemas.microsoft.com/office/drawing/2014/main" id="{EA00083E-2DB4-6E9D-9B18-23C21F7D48E2}"/>
              </a:ext>
            </a:extLst>
          </p:cNvPr>
          <p:cNvSpPr>
            <a:spLocks noGrp="1"/>
          </p:cNvSpPr>
          <p:nvPr>
            <p:ph idx="1"/>
          </p:nvPr>
        </p:nvSpPr>
        <p:spPr/>
        <p:txBody>
          <a:bodyPr/>
          <a:lstStyle/>
          <a:p>
            <a:r>
              <a:rPr lang="en-US" b="1" dirty="0">
                <a:solidFill>
                  <a:srgbClr val="0070C0"/>
                </a:solidFill>
              </a:rPr>
              <a:t>Form:  </a:t>
            </a:r>
            <a:r>
              <a:rPr lang="en-US" dirty="0"/>
              <a:t>get used to + verb-</a:t>
            </a:r>
            <a:r>
              <a:rPr lang="en-US" dirty="0" err="1"/>
              <a:t>ing</a:t>
            </a:r>
            <a:r>
              <a:rPr lang="en-US" dirty="0"/>
              <a:t>’</a:t>
            </a:r>
            <a:endParaRPr lang="en-US" b="1" dirty="0">
              <a:solidFill>
                <a:srgbClr val="0070C0"/>
              </a:solidFill>
            </a:endParaRPr>
          </a:p>
          <a:p>
            <a:r>
              <a:rPr lang="en-US" b="1" dirty="0">
                <a:solidFill>
                  <a:srgbClr val="0070C0"/>
                </a:solidFill>
              </a:rPr>
              <a:t>Use:</a:t>
            </a:r>
            <a:r>
              <a:rPr lang="en-US" dirty="0"/>
              <a:t> to talk about the change of not normal to normal. We can also use this in any tense: </a:t>
            </a:r>
          </a:p>
          <a:p>
            <a:r>
              <a:rPr lang="en-US" i="1" dirty="0">
                <a:solidFill>
                  <a:srgbClr val="FF0000"/>
                </a:solidFill>
              </a:rPr>
              <a:t>Don't worry if your new job is hard at first. You'</a:t>
            </a:r>
            <a:r>
              <a:rPr lang="en-US" b="1" i="1" dirty="0">
                <a:solidFill>
                  <a:srgbClr val="FF0000"/>
                </a:solidFill>
              </a:rPr>
              <a:t>ll get used to </a:t>
            </a:r>
            <a:r>
              <a:rPr lang="en-US" i="1" dirty="0">
                <a:solidFill>
                  <a:srgbClr val="FF0000"/>
                </a:solidFill>
              </a:rPr>
              <a:t>it. </a:t>
            </a:r>
          </a:p>
          <a:p>
            <a:r>
              <a:rPr lang="en-US" i="1" dirty="0">
                <a:solidFill>
                  <a:srgbClr val="FF0000"/>
                </a:solidFill>
              </a:rPr>
              <a:t>It took me a while, but </a:t>
            </a:r>
            <a:r>
              <a:rPr lang="en-US" b="1" i="1" dirty="0">
                <a:solidFill>
                  <a:srgbClr val="FF0000"/>
                </a:solidFill>
              </a:rPr>
              <a:t>I got used to speaking </a:t>
            </a:r>
            <a:r>
              <a:rPr lang="en-US" i="1" dirty="0">
                <a:solidFill>
                  <a:srgbClr val="FF0000"/>
                </a:solidFill>
              </a:rPr>
              <a:t>another language every day. </a:t>
            </a:r>
          </a:p>
          <a:p>
            <a:r>
              <a:rPr lang="en-US" i="1" dirty="0">
                <a:solidFill>
                  <a:srgbClr val="FF0000"/>
                </a:solidFill>
              </a:rPr>
              <a:t>It took me a few months </a:t>
            </a:r>
            <a:r>
              <a:rPr lang="en-US" b="1" i="1" dirty="0">
                <a:solidFill>
                  <a:srgbClr val="FF0000"/>
                </a:solidFill>
              </a:rPr>
              <a:t>to get used to living </a:t>
            </a:r>
            <a:r>
              <a:rPr lang="en-US" i="1" dirty="0">
                <a:solidFill>
                  <a:srgbClr val="FF0000"/>
                </a:solidFill>
              </a:rPr>
              <a:t>in Japan. At first everything seemed very different, but then gradually it became normal for me.</a:t>
            </a:r>
            <a:endParaRPr lang="en-SA" i="1" dirty="0">
              <a:solidFill>
                <a:srgbClr val="FF0000"/>
              </a:solidFill>
            </a:endParaRPr>
          </a:p>
        </p:txBody>
      </p:sp>
    </p:spTree>
    <p:extLst>
      <p:ext uri="{BB962C8B-B14F-4D97-AF65-F5344CB8AC3E}">
        <p14:creationId xmlns:p14="http://schemas.microsoft.com/office/powerpoint/2010/main" val="3479510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60C0F-A928-8931-7DE1-14AD0D175968}"/>
              </a:ext>
            </a:extLst>
          </p:cNvPr>
          <p:cNvSpPr>
            <a:spLocks noGrp="1"/>
          </p:cNvSpPr>
          <p:nvPr>
            <p:ph type="title"/>
          </p:nvPr>
        </p:nvSpPr>
        <p:spPr/>
        <p:txBody>
          <a:bodyPr/>
          <a:lstStyle/>
          <a:p>
            <a:r>
              <a:rPr lang="en-US" b="1" dirty="0"/>
              <a:t>1. </a:t>
            </a:r>
            <a:r>
              <a:rPr lang="en-US" dirty="0"/>
              <a:t>WISHES ABOUT THE PRESENT OR FUTURE</a:t>
            </a:r>
            <a:endParaRPr lang="en-SA" dirty="0"/>
          </a:p>
        </p:txBody>
      </p:sp>
      <p:sp>
        <p:nvSpPr>
          <p:cNvPr id="3" name="Content Placeholder 2">
            <a:extLst>
              <a:ext uri="{FF2B5EF4-FFF2-40B4-BE49-F238E27FC236}">
                <a16:creationId xmlns:a16="http://schemas.microsoft.com/office/drawing/2014/main" id="{84F1F460-653F-D4BE-6187-37D26054C950}"/>
              </a:ext>
            </a:extLst>
          </p:cNvPr>
          <p:cNvSpPr>
            <a:spLocks noGrp="1"/>
          </p:cNvSpPr>
          <p:nvPr>
            <p:ph idx="1"/>
          </p:nvPr>
        </p:nvSpPr>
        <p:spPr/>
        <p:txBody>
          <a:bodyPr>
            <a:normAutofit fontScale="77500" lnSpcReduction="20000"/>
          </a:bodyPr>
          <a:lstStyle/>
          <a:p>
            <a:r>
              <a:rPr lang="en-US" b="1" dirty="0">
                <a:solidFill>
                  <a:srgbClr val="0070C0"/>
                </a:solidFill>
              </a:rPr>
              <a:t>FORM:          Wish + (that) + past simple</a:t>
            </a:r>
            <a:r>
              <a:rPr lang="en-US" dirty="0"/>
              <a:t> </a:t>
            </a:r>
            <a:endParaRPr lang="en-US" b="1" dirty="0">
              <a:solidFill>
                <a:srgbClr val="0070C0"/>
              </a:solidFill>
            </a:endParaRPr>
          </a:p>
          <a:p>
            <a:r>
              <a:rPr lang="en-US" b="1" dirty="0">
                <a:solidFill>
                  <a:srgbClr val="0070C0"/>
                </a:solidFill>
              </a:rPr>
              <a:t>MEANING:   </a:t>
            </a:r>
            <a:r>
              <a:rPr lang="en-US" dirty="0"/>
              <a:t>We can use 'wish' to talk about something that we would like to be different in the present or the future. It's used for things which are impossible or very unlikely. </a:t>
            </a:r>
          </a:p>
          <a:p>
            <a:r>
              <a:rPr lang="en-US" i="1" dirty="0">
                <a:solidFill>
                  <a:srgbClr val="FF0000"/>
                </a:solidFill>
              </a:rPr>
              <a:t>I wish that I had a big house. </a:t>
            </a:r>
            <a:r>
              <a:rPr lang="en-US" dirty="0"/>
              <a:t>(I don't have a big house, but it's a nice idea!). </a:t>
            </a:r>
          </a:p>
          <a:p>
            <a:pPr marL="0" indent="0">
              <a:buNone/>
            </a:pPr>
            <a:r>
              <a:rPr lang="en-US" dirty="0">
                <a:solidFill>
                  <a:srgbClr val="FF0000"/>
                </a:solidFill>
              </a:rPr>
              <a:t>•</a:t>
            </a:r>
            <a:r>
              <a:rPr lang="en-US" dirty="0"/>
              <a:t> </a:t>
            </a:r>
            <a:r>
              <a:rPr lang="en-US" i="1" dirty="0">
                <a:solidFill>
                  <a:srgbClr val="FF0000"/>
                </a:solidFill>
              </a:rPr>
              <a:t>I wish that we didn't need to work today.</a:t>
            </a:r>
            <a:r>
              <a:rPr lang="en-US" dirty="0"/>
              <a:t> (we do need to work today, unfortunately). </a:t>
            </a:r>
          </a:p>
          <a:p>
            <a:pPr marL="0" indent="0">
              <a:buNone/>
            </a:pPr>
            <a:r>
              <a:rPr lang="en-US" dirty="0">
                <a:solidFill>
                  <a:srgbClr val="FF0000"/>
                </a:solidFill>
              </a:rPr>
              <a:t>•</a:t>
            </a:r>
            <a:r>
              <a:rPr lang="en-US" dirty="0"/>
              <a:t> </a:t>
            </a:r>
            <a:r>
              <a:rPr lang="en-US" i="1" dirty="0">
                <a:solidFill>
                  <a:srgbClr val="FF0000"/>
                </a:solidFill>
              </a:rPr>
              <a:t>I wish that you lived close by.</a:t>
            </a:r>
            <a:r>
              <a:rPr lang="en-US" dirty="0"/>
              <a:t> (you don't live close by). </a:t>
            </a:r>
          </a:p>
          <a:p>
            <a:pPr marL="0" indent="0">
              <a:buNone/>
            </a:pPr>
            <a:r>
              <a:rPr lang="en-US" i="1" dirty="0">
                <a:solidFill>
                  <a:srgbClr val="FF0000"/>
                </a:solidFill>
              </a:rPr>
              <a:t>• I wish that John wasn't busy tomorrow.</a:t>
            </a:r>
            <a:r>
              <a:rPr lang="en-US" dirty="0"/>
              <a:t> (he is busy, unfortunately). </a:t>
            </a:r>
          </a:p>
          <a:p>
            <a:pPr marL="0" indent="0">
              <a:buNone/>
            </a:pPr>
            <a:r>
              <a:rPr lang="en-US" dirty="0"/>
              <a:t>*In formal writing, you will see 'were' instead of 'was' after wish. This is correct, but it's also fine to use 'was', in the same way as with the second conditional. </a:t>
            </a:r>
          </a:p>
          <a:p>
            <a:pPr marL="0" indent="0">
              <a:buNone/>
            </a:pPr>
            <a:r>
              <a:rPr lang="en-US" i="1" dirty="0">
                <a:solidFill>
                  <a:srgbClr val="FF0000"/>
                </a:solidFill>
              </a:rPr>
              <a:t>• I wish I were rich. or </a:t>
            </a:r>
          </a:p>
          <a:p>
            <a:r>
              <a:rPr lang="en-US" i="1" dirty="0">
                <a:solidFill>
                  <a:srgbClr val="FF0000"/>
                </a:solidFill>
              </a:rPr>
              <a:t>I wish I was rich.</a:t>
            </a:r>
            <a:endParaRPr lang="en-SA" i="1" dirty="0">
              <a:solidFill>
                <a:srgbClr val="FF0000"/>
              </a:solidFill>
            </a:endParaRPr>
          </a:p>
        </p:txBody>
      </p:sp>
    </p:spTree>
    <p:extLst>
      <p:ext uri="{BB962C8B-B14F-4D97-AF65-F5344CB8AC3E}">
        <p14:creationId xmlns:p14="http://schemas.microsoft.com/office/powerpoint/2010/main" val="2898346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0AC5B-9C14-3787-0E2E-85782EBDEF6C}"/>
              </a:ext>
            </a:extLst>
          </p:cNvPr>
          <p:cNvSpPr>
            <a:spLocks noGrp="1"/>
          </p:cNvSpPr>
          <p:nvPr>
            <p:ph type="title"/>
          </p:nvPr>
        </p:nvSpPr>
        <p:spPr/>
        <p:txBody>
          <a:bodyPr/>
          <a:lstStyle/>
          <a:p>
            <a:r>
              <a:rPr lang="en-SA" b="1" dirty="0"/>
              <a:t>2.</a:t>
            </a:r>
            <a:r>
              <a:rPr lang="en-SA" dirty="0"/>
              <a:t> WISH FOR IMPOSSIBLE ABILITY</a:t>
            </a:r>
          </a:p>
        </p:txBody>
      </p:sp>
      <p:sp>
        <p:nvSpPr>
          <p:cNvPr id="3" name="Content Placeholder 2">
            <a:extLst>
              <a:ext uri="{FF2B5EF4-FFF2-40B4-BE49-F238E27FC236}">
                <a16:creationId xmlns:a16="http://schemas.microsoft.com/office/drawing/2014/main" id="{0810B5B8-636D-6BEA-0A79-19D58A1257BB}"/>
              </a:ext>
            </a:extLst>
          </p:cNvPr>
          <p:cNvSpPr>
            <a:spLocks noGrp="1"/>
          </p:cNvSpPr>
          <p:nvPr>
            <p:ph idx="1"/>
          </p:nvPr>
        </p:nvSpPr>
        <p:spPr/>
        <p:txBody>
          <a:bodyPr/>
          <a:lstStyle/>
          <a:p>
            <a:pPr marL="0" indent="0">
              <a:buNone/>
            </a:pPr>
            <a:r>
              <a:rPr lang="en-US" dirty="0"/>
              <a:t>It is also possible to use </a:t>
            </a:r>
            <a:r>
              <a:rPr lang="en-US" dirty="0">
                <a:solidFill>
                  <a:srgbClr val="0070C0"/>
                </a:solidFill>
              </a:rPr>
              <a:t>'can' </a:t>
            </a:r>
            <a:r>
              <a:rPr lang="en-US" dirty="0"/>
              <a:t>to talk about ability.</a:t>
            </a:r>
          </a:p>
          <a:p>
            <a:r>
              <a:rPr lang="en-US" i="1" dirty="0">
                <a:solidFill>
                  <a:srgbClr val="FF0000"/>
                </a:solidFill>
              </a:rPr>
              <a:t>I wish that I could speak Spanish. </a:t>
            </a:r>
            <a:r>
              <a:rPr lang="en-US" dirty="0"/>
              <a:t>(but, unfortunately, I can't speak Spanish). </a:t>
            </a:r>
          </a:p>
          <a:p>
            <a:r>
              <a:rPr lang="en-US" i="1" dirty="0">
                <a:solidFill>
                  <a:srgbClr val="FF0000"/>
                </a:solidFill>
              </a:rPr>
              <a:t> I wish that I could drive. </a:t>
            </a:r>
            <a:r>
              <a:rPr lang="en-US" dirty="0"/>
              <a:t>(I can't drive). </a:t>
            </a:r>
          </a:p>
          <a:p>
            <a:r>
              <a:rPr lang="en-US" i="1" dirty="0">
                <a:solidFill>
                  <a:srgbClr val="FF0000"/>
                </a:solidFill>
              </a:rPr>
              <a:t>I wish that we could go to the party tonight.</a:t>
            </a:r>
            <a:r>
              <a:rPr lang="en-US" dirty="0"/>
              <a:t> (unfortunately, we're busy so we can't go). </a:t>
            </a:r>
          </a:p>
          <a:p>
            <a:r>
              <a:rPr lang="en-US" i="1" dirty="0">
                <a:solidFill>
                  <a:srgbClr val="FF0000"/>
                </a:solidFill>
              </a:rPr>
              <a:t> I wish that John could help you clean up.</a:t>
            </a:r>
            <a:r>
              <a:rPr lang="en-US" dirty="0"/>
              <a:t> (John is at work, so he can't help). </a:t>
            </a:r>
          </a:p>
        </p:txBody>
      </p:sp>
    </p:spTree>
    <p:extLst>
      <p:ext uri="{BB962C8B-B14F-4D97-AF65-F5344CB8AC3E}">
        <p14:creationId xmlns:p14="http://schemas.microsoft.com/office/powerpoint/2010/main" val="149873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60AC7-DA96-79EC-3CC4-2C035A6085F0}"/>
              </a:ext>
            </a:extLst>
          </p:cNvPr>
          <p:cNvSpPr>
            <a:spLocks noGrp="1"/>
          </p:cNvSpPr>
          <p:nvPr>
            <p:ph type="title"/>
          </p:nvPr>
        </p:nvSpPr>
        <p:spPr/>
        <p:txBody>
          <a:bodyPr/>
          <a:lstStyle/>
          <a:p>
            <a:r>
              <a:rPr lang="en-US" b="1" dirty="0"/>
              <a:t>3</a:t>
            </a:r>
            <a:r>
              <a:rPr lang="en-US" dirty="0"/>
              <a:t>. W</a:t>
            </a:r>
            <a:r>
              <a:rPr lang="en-SA" dirty="0"/>
              <a:t>ISH TO COMPLAIN</a:t>
            </a:r>
          </a:p>
        </p:txBody>
      </p:sp>
      <p:sp>
        <p:nvSpPr>
          <p:cNvPr id="3" name="Content Placeholder 2">
            <a:extLst>
              <a:ext uri="{FF2B5EF4-FFF2-40B4-BE49-F238E27FC236}">
                <a16:creationId xmlns:a16="http://schemas.microsoft.com/office/drawing/2014/main" id="{A4BB3D72-6109-A37E-2368-603D25313280}"/>
              </a:ext>
            </a:extLst>
          </p:cNvPr>
          <p:cNvSpPr>
            <a:spLocks noGrp="1"/>
          </p:cNvSpPr>
          <p:nvPr>
            <p:ph idx="1"/>
          </p:nvPr>
        </p:nvSpPr>
        <p:spPr/>
        <p:txBody>
          <a:bodyPr>
            <a:normAutofit/>
          </a:bodyPr>
          <a:lstStyle/>
          <a:p>
            <a:r>
              <a:rPr lang="en-US" dirty="0"/>
              <a:t>The modal </a:t>
            </a:r>
            <a:r>
              <a:rPr lang="en-US" dirty="0">
                <a:solidFill>
                  <a:srgbClr val="0070C0"/>
                </a:solidFill>
              </a:rPr>
              <a:t>'would’ </a:t>
            </a:r>
            <a:r>
              <a:rPr lang="en-US" dirty="0"/>
              <a:t>is used with </a:t>
            </a:r>
            <a:r>
              <a:rPr lang="en-US" dirty="0">
                <a:solidFill>
                  <a:srgbClr val="0070C0"/>
                </a:solidFill>
              </a:rPr>
              <a:t>'wish' </a:t>
            </a:r>
            <a:r>
              <a:rPr lang="en-US" dirty="0"/>
              <a:t>in a little bit of a special way. It's generally used about other people who are doing (or not doing) something that we don't like and we want that person to change. It's not usually used about ourselves, or about something which nobody can change though, exceptionally, we do use it about the weather. </a:t>
            </a:r>
          </a:p>
          <a:p>
            <a:r>
              <a:rPr lang="en-US" sz="1800" i="1" dirty="0">
                <a:solidFill>
                  <a:srgbClr val="FF0000"/>
                </a:solidFill>
              </a:rPr>
              <a:t>I wish that John wouldn't eat all the chocolate. </a:t>
            </a:r>
            <a:r>
              <a:rPr lang="en-US" sz="1800" dirty="0"/>
              <a:t>(John does usually eat all the chocolate and I don't like it. I want him to change his behavior!) </a:t>
            </a:r>
          </a:p>
          <a:p>
            <a:r>
              <a:rPr lang="en-US" sz="1800" i="1" dirty="0">
                <a:solidFill>
                  <a:srgbClr val="FF0000"/>
                </a:solidFill>
              </a:rPr>
              <a:t>I wish that the neighbors would be quiet! </a:t>
            </a:r>
            <a:r>
              <a:rPr lang="en-US" sz="1800" dirty="0"/>
              <a:t>(They are not quiet and I don't like the noise.) </a:t>
            </a:r>
          </a:p>
          <a:p>
            <a:r>
              <a:rPr lang="en-US" sz="1800" i="1" dirty="0">
                <a:solidFill>
                  <a:srgbClr val="FF0000"/>
                </a:solidFill>
              </a:rPr>
              <a:t>I wish that you wouldn't smoke so much! </a:t>
            </a:r>
            <a:r>
              <a:rPr lang="en-US" sz="1800" dirty="0"/>
              <a:t>(You do smoke a lot and I don't like it. I want you to change this.) </a:t>
            </a:r>
          </a:p>
          <a:p>
            <a:r>
              <a:rPr lang="en-US" sz="1800" i="1" dirty="0">
                <a:solidFill>
                  <a:srgbClr val="FF0000"/>
                </a:solidFill>
              </a:rPr>
              <a:t>I wish that you wouldn't work late so often. </a:t>
            </a:r>
          </a:p>
          <a:p>
            <a:r>
              <a:rPr lang="en-US" sz="1800" i="1" dirty="0">
                <a:solidFill>
                  <a:srgbClr val="FF0000"/>
                </a:solidFill>
              </a:rPr>
              <a:t>I wish that it would stop raining!</a:t>
            </a:r>
          </a:p>
          <a:p>
            <a:endParaRPr lang="en-SA" sz="1800" dirty="0"/>
          </a:p>
        </p:txBody>
      </p:sp>
    </p:spTree>
    <p:extLst>
      <p:ext uri="{BB962C8B-B14F-4D97-AF65-F5344CB8AC3E}">
        <p14:creationId xmlns:p14="http://schemas.microsoft.com/office/powerpoint/2010/main" val="1061752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2198B-1B9F-9582-3ABF-D481FC9D1E80}"/>
              </a:ext>
            </a:extLst>
          </p:cNvPr>
          <p:cNvSpPr>
            <a:spLocks noGrp="1"/>
          </p:cNvSpPr>
          <p:nvPr>
            <p:ph type="title"/>
          </p:nvPr>
        </p:nvSpPr>
        <p:spPr/>
        <p:txBody>
          <a:bodyPr/>
          <a:lstStyle/>
          <a:p>
            <a:r>
              <a:rPr lang="en-US" sz="4400" b="1" dirty="0"/>
              <a:t>4. </a:t>
            </a:r>
            <a:r>
              <a:rPr lang="en-US" sz="4400" b="1" dirty="0">
                <a:solidFill>
                  <a:srgbClr val="0070C0"/>
                </a:solidFill>
              </a:rPr>
              <a:t>*WISH + WOULD </a:t>
            </a:r>
            <a:r>
              <a:rPr lang="en-US" sz="4400" dirty="0"/>
              <a:t>ABOUT YOURSELF OR ABEHAVIOR OF A FACT</a:t>
            </a:r>
            <a:endParaRPr lang="en-SA" dirty="0"/>
          </a:p>
        </p:txBody>
      </p:sp>
      <p:sp>
        <p:nvSpPr>
          <p:cNvPr id="3" name="Content Placeholder 2">
            <a:extLst>
              <a:ext uri="{FF2B5EF4-FFF2-40B4-BE49-F238E27FC236}">
                <a16:creationId xmlns:a16="http://schemas.microsoft.com/office/drawing/2014/main" id="{D47804CE-9865-463A-C44A-97725CC29C6F}"/>
              </a:ext>
            </a:extLst>
          </p:cNvPr>
          <p:cNvSpPr>
            <a:spLocks noGrp="1"/>
          </p:cNvSpPr>
          <p:nvPr>
            <p:ph idx="1"/>
          </p:nvPr>
        </p:nvSpPr>
        <p:spPr/>
        <p:txBody>
          <a:bodyPr>
            <a:normAutofit/>
          </a:bodyPr>
          <a:lstStyle/>
          <a:p>
            <a:r>
              <a:rPr lang="en-US" sz="2400" dirty="0"/>
              <a:t>It's strange to use </a:t>
            </a:r>
            <a:r>
              <a:rPr lang="en-US" sz="2400" b="1" dirty="0">
                <a:solidFill>
                  <a:srgbClr val="0070C0"/>
                </a:solidFill>
              </a:rPr>
              <a:t>wish' + 'would'</a:t>
            </a:r>
            <a:r>
              <a:rPr lang="en-US" sz="2400" dirty="0"/>
              <a:t> about yourself, as you can change your behavior if you don't like it!) </a:t>
            </a:r>
          </a:p>
          <a:p>
            <a:r>
              <a:rPr lang="en-US" sz="2400" dirty="0"/>
              <a:t>NOT: </a:t>
            </a:r>
            <a:r>
              <a:rPr lang="en-US" sz="2400" dirty="0">
                <a:solidFill>
                  <a:srgbClr val="FF0000"/>
                </a:solidFill>
              </a:rPr>
              <a:t>*</a:t>
            </a:r>
            <a:r>
              <a:rPr lang="en-US" sz="2400" i="1" dirty="0">
                <a:solidFill>
                  <a:srgbClr val="FF0000"/>
                </a:solidFill>
              </a:rPr>
              <a:t>I wish that I would work harder. </a:t>
            </a:r>
          </a:p>
          <a:p>
            <a:r>
              <a:rPr lang="en-US" sz="2400" dirty="0"/>
              <a:t>NOT: </a:t>
            </a:r>
            <a:r>
              <a:rPr lang="en-US" sz="2400" dirty="0">
                <a:solidFill>
                  <a:srgbClr val="FF0000"/>
                </a:solidFill>
              </a:rPr>
              <a:t>*</a:t>
            </a:r>
            <a:r>
              <a:rPr lang="en-US" sz="2400" i="1" dirty="0">
                <a:solidFill>
                  <a:srgbClr val="FF0000"/>
                </a:solidFill>
              </a:rPr>
              <a:t>I wish that tomorrow would be a holiday. </a:t>
            </a:r>
            <a:r>
              <a:rPr lang="en-US" sz="2400" dirty="0"/>
              <a:t>(</a:t>
            </a:r>
            <a:r>
              <a:rPr lang="en-US" sz="2400" i="1" dirty="0"/>
              <a:t>tomorrow can not change its behavior)</a:t>
            </a:r>
          </a:p>
          <a:p>
            <a:r>
              <a:rPr lang="en-US" sz="2400" dirty="0"/>
              <a:t>Instead: </a:t>
            </a:r>
            <a:r>
              <a:rPr lang="en-US" sz="2400" i="1" dirty="0">
                <a:solidFill>
                  <a:srgbClr val="FF0000"/>
                </a:solidFill>
              </a:rPr>
              <a:t>I wish that tomorrow </a:t>
            </a:r>
            <a:r>
              <a:rPr lang="en-US" sz="2400" b="1" i="1" dirty="0">
                <a:solidFill>
                  <a:srgbClr val="FF0000"/>
                </a:solidFill>
              </a:rPr>
              <a:t>was</a:t>
            </a:r>
            <a:r>
              <a:rPr lang="en-US" sz="2400" i="1" dirty="0">
                <a:solidFill>
                  <a:srgbClr val="FF0000"/>
                </a:solidFill>
              </a:rPr>
              <a:t> a holiday.</a:t>
            </a:r>
          </a:p>
          <a:p>
            <a:endParaRPr lang="en-SA" sz="2400" dirty="0"/>
          </a:p>
        </p:txBody>
      </p:sp>
    </p:spTree>
    <p:extLst>
      <p:ext uri="{BB962C8B-B14F-4D97-AF65-F5344CB8AC3E}">
        <p14:creationId xmlns:p14="http://schemas.microsoft.com/office/powerpoint/2010/main" val="2702581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93112-5536-F7B0-6E87-782A1C551181}"/>
              </a:ext>
            </a:extLst>
          </p:cNvPr>
          <p:cNvSpPr>
            <a:spLocks noGrp="1"/>
          </p:cNvSpPr>
          <p:nvPr>
            <p:ph type="title"/>
          </p:nvPr>
        </p:nvSpPr>
        <p:spPr/>
        <p:txBody>
          <a:bodyPr/>
          <a:lstStyle/>
          <a:p>
            <a:r>
              <a:rPr lang="en-US" b="1" dirty="0"/>
              <a:t>5.</a:t>
            </a:r>
            <a:r>
              <a:rPr lang="en-US" dirty="0"/>
              <a:t> WISHES ABOUT THE PAST</a:t>
            </a:r>
            <a:endParaRPr lang="en-SA" dirty="0"/>
          </a:p>
        </p:txBody>
      </p:sp>
      <p:sp>
        <p:nvSpPr>
          <p:cNvPr id="3" name="Content Placeholder 2">
            <a:extLst>
              <a:ext uri="{FF2B5EF4-FFF2-40B4-BE49-F238E27FC236}">
                <a16:creationId xmlns:a16="http://schemas.microsoft.com/office/drawing/2014/main" id="{67D822CE-B0AA-587C-D639-7F0FC5C17A5E}"/>
              </a:ext>
            </a:extLst>
          </p:cNvPr>
          <p:cNvSpPr>
            <a:spLocks noGrp="1"/>
          </p:cNvSpPr>
          <p:nvPr>
            <p:ph idx="1"/>
          </p:nvPr>
        </p:nvSpPr>
        <p:spPr/>
        <p:txBody>
          <a:bodyPr>
            <a:normAutofit fontScale="92500"/>
          </a:bodyPr>
          <a:lstStyle/>
          <a:p>
            <a:r>
              <a:rPr lang="en-US" b="1" dirty="0">
                <a:solidFill>
                  <a:srgbClr val="0070C0"/>
                </a:solidFill>
              </a:rPr>
              <a:t>Form: Wish + (that) + past perfect</a:t>
            </a:r>
            <a:r>
              <a:rPr lang="en-US" dirty="0"/>
              <a:t> </a:t>
            </a:r>
          </a:p>
          <a:p>
            <a:r>
              <a:rPr lang="en-US" dirty="0"/>
              <a:t>We can use 'wish' with the past perfect to talk about </a:t>
            </a:r>
            <a:r>
              <a:rPr lang="en-US" b="1" dirty="0"/>
              <a:t>regrets</a:t>
            </a:r>
            <a:r>
              <a:rPr lang="en-US" dirty="0"/>
              <a:t> from the past. These are things that have already happened but we wish they'd happened in a different way. This use of 'wish' is very similar to </a:t>
            </a:r>
            <a:r>
              <a:rPr lang="en-US" b="1" dirty="0"/>
              <a:t>the third conditional.</a:t>
            </a:r>
          </a:p>
          <a:p>
            <a:r>
              <a:rPr lang="en-US" i="1" dirty="0">
                <a:solidFill>
                  <a:srgbClr val="FF0000"/>
                </a:solidFill>
              </a:rPr>
              <a:t>I wish that I had studied harder at school. </a:t>
            </a:r>
            <a:r>
              <a:rPr lang="en-US" dirty="0"/>
              <a:t>(I didn't study hard at school, and now I'm sorry about it.)  </a:t>
            </a:r>
          </a:p>
          <a:p>
            <a:r>
              <a:rPr lang="en-US" i="1" dirty="0">
                <a:solidFill>
                  <a:srgbClr val="FF0000"/>
                </a:solidFill>
              </a:rPr>
              <a:t>I wish that I hadn't eaten so much yesterday!</a:t>
            </a:r>
            <a:r>
              <a:rPr lang="en-US" dirty="0"/>
              <a:t> (But I did eat a lot yesterday. Now I think it wasn't a good idea.) </a:t>
            </a:r>
          </a:p>
          <a:p>
            <a:r>
              <a:rPr lang="en-US" i="1" dirty="0">
                <a:solidFill>
                  <a:srgbClr val="FF0000"/>
                </a:solidFill>
              </a:rPr>
              <a:t>I wish that the train had been on time. </a:t>
            </a:r>
            <a:r>
              <a:rPr lang="en-US" dirty="0"/>
              <a:t>(But unfortunately, the train was late, and so I missed my interview.)</a:t>
            </a:r>
            <a:endParaRPr lang="en-SA" b="1" dirty="0"/>
          </a:p>
        </p:txBody>
      </p:sp>
    </p:spTree>
    <p:extLst>
      <p:ext uri="{BB962C8B-B14F-4D97-AF65-F5344CB8AC3E}">
        <p14:creationId xmlns:p14="http://schemas.microsoft.com/office/powerpoint/2010/main" val="3827107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3E5A2-4E7B-FB86-995B-34729528C55C}"/>
              </a:ext>
            </a:extLst>
          </p:cNvPr>
          <p:cNvSpPr>
            <a:spLocks noGrp="1"/>
          </p:cNvSpPr>
          <p:nvPr>
            <p:ph type="title"/>
          </p:nvPr>
        </p:nvSpPr>
        <p:spPr/>
        <p:txBody>
          <a:bodyPr/>
          <a:lstStyle/>
          <a:p>
            <a:r>
              <a:rPr lang="en-US" dirty="0"/>
              <a:t> </a:t>
            </a:r>
            <a:r>
              <a:rPr lang="en-US" b="1" dirty="0"/>
              <a:t>6.</a:t>
            </a:r>
            <a:r>
              <a:rPr lang="en-US" dirty="0"/>
              <a:t> </a:t>
            </a:r>
            <a:r>
              <a:rPr lang="en-SA" dirty="0"/>
              <a:t>WISH WITH </a:t>
            </a:r>
            <a:r>
              <a:rPr lang="en-SA" b="1" dirty="0"/>
              <a:t>TO - INFINITIVE</a:t>
            </a:r>
          </a:p>
        </p:txBody>
      </p:sp>
      <p:sp>
        <p:nvSpPr>
          <p:cNvPr id="3" name="Content Placeholder 2">
            <a:extLst>
              <a:ext uri="{FF2B5EF4-FFF2-40B4-BE49-F238E27FC236}">
                <a16:creationId xmlns:a16="http://schemas.microsoft.com/office/drawing/2014/main" id="{03488CE4-6E56-91A9-2991-B1F29BB4F70E}"/>
              </a:ext>
            </a:extLst>
          </p:cNvPr>
          <p:cNvSpPr>
            <a:spLocks noGrp="1"/>
          </p:cNvSpPr>
          <p:nvPr>
            <p:ph idx="1"/>
          </p:nvPr>
        </p:nvSpPr>
        <p:spPr>
          <a:xfrm>
            <a:off x="838200" y="2023413"/>
            <a:ext cx="10515600" cy="3955762"/>
          </a:xfrm>
        </p:spPr>
        <p:txBody>
          <a:bodyPr>
            <a:normAutofit/>
          </a:bodyPr>
          <a:lstStyle/>
          <a:p>
            <a:pPr marL="514350" indent="-514350">
              <a:buAutoNum type="arabicPeriod"/>
            </a:pPr>
            <a:r>
              <a:rPr lang="en-US" b="1" dirty="0">
                <a:solidFill>
                  <a:srgbClr val="0070C0"/>
                </a:solidFill>
              </a:rPr>
              <a:t>Wish + to + infinitive:</a:t>
            </a:r>
          </a:p>
          <a:p>
            <a:pPr marL="0" indent="0">
              <a:buNone/>
            </a:pPr>
            <a:r>
              <a:rPr lang="en-US" b="1" dirty="0">
                <a:solidFill>
                  <a:srgbClr val="0070C0"/>
                </a:solidFill>
              </a:rPr>
              <a:t>     </a:t>
            </a:r>
            <a:r>
              <a:rPr lang="en-US" i="1" dirty="0">
                <a:solidFill>
                  <a:srgbClr val="FF0000"/>
                </a:solidFill>
              </a:rPr>
              <a:t>I </a:t>
            </a:r>
            <a:r>
              <a:rPr lang="en-US" b="1" i="1" dirty="0">
                <a:solidFill>
                  <a:srgbClr val="FF0000"/>
                </a:solidFill>
              </a:rPr>
              <a:t>wish to speak </a:t>
            </a:r>
            <a:r>
              <a:rPr lang="en-US" i="1" dirty="0">
                <a:solidFill>
                  <a:srgbClr val="FF0000"/>
                </a:solidFill>
              </a:rPr>
              <a:t>to the owner of this restaurant.</a:t>
            </a:r>
          </a:p>
          <a:p>
            <a:pPr marL="0" indent="0">
              <a:buNone/>
            </a:pPr>
            <a:r>
              <a:rPr lang="en-US" i="1" dirty="0">
                <a:solidFill>
                  <a:srgbClr val="FF0000"/>
                </a:solidFill>
              </a:rPr>
              <a:t>     I </a:t>
            </a:r>
            <a:r>
              <a:rPr lang="en-US" b="1" i="1" dirty="0">
                <a:solidFill>
                  <a:srgbClr val="FF0000"/>
                </a:solidFill>
              </a:rPr>
              <a:t>wish to go</a:t>
            </a:r>
            <a:r>
              <a:rPr lang="en-US" i="1" dirty="0">
                <a:solidFill>
                  <a:srgbClr val="FF0000"/>
                </a:solidFill>
              </a:rPr>
              <a:t> now.  </a:t>
            </a:r>
          </a:p>
          <a:p>
            <a:pPr marL="0" indent="0">
              <a:buNone/>
            </a:pPr>
            <a:r>
              <a:rPr lang="en-US" b="1" dirty="0">
                <a:solidFill>
                  <a:srgbClr val="0070C0"/>
                </a:solidFill>
              </a:rPr>
              <a:t>2. Wish + object + to + infinitive </a:t>
            </a:r>
          </a:p>
          <a:p>
            <a:r>
              <a:rPr lang="en-US" dirty="0"/>
              <a:t>In the same way, we can use 'wish' with an object and an infinitive. This can be used for formalities. </a:t>
            </a:r>
          </a:p>
          <a:p>
            <a:r>
              <a:rPr lang="en-US" i="1" dirty="0">
                <a:solidFill>
                  <a:srgbClr val="FF0000"/>
                </a:solidFill>
              </a:rPr>
              <a:t>I </a:t>
            </a:r>
            <a:r>
              <a:rPr lang="en-US" b="1" i="1" dirty="0">
                <a:solidFill>
                  <a:srgbClr val="FF0000"/>
                </a:solidFill>
              </a:rPr>
              <a:t>do not wish you to publish </a:t>
            </a:r>
            <a:r>
              <a:rPr lang="en-US" i="1" dirty="0">
                <a:solidFill>
                  <a:srgbClr val="FF0000"/>
                </a:solidFill>
              </a:rPr>
              <a:t>this article.</a:t>
            </a:r>
            <a:r>
              <a:rPr lang="en-US" dirty="0"/>
              <a:t> </a:t>
            </a:r>
          </a:p>
          <a:p>
            <a:r>
              <a:rPr lang="en-US" i="1" dirty="0">
                <a:solidFill>
                  <a:srgbClr val="FF0000"/>
                </a:solidFill>
              </a:rPr>
              <a:t>I </a:t>
            </a:r>
            <a:r>
              <a:rPr lang="en-US" b="1" i="1" dirty="0">
                <a:solidFill>
                  <a:srgbClr val="FF0000"/>
                </a:solidFill>
              </a:rPr>
              <a:t>wish these people to leave</a:t>
            </a:r>
            <a:r>
              <a:rPr lang="en-US" i="1" dirty="0">
                <a:solidFill>
                  <a:srgbClr val="FF0000"/>
                </a:solidFill>
              </a:rPr>
              <a:t>.</a:t>
            </a:r>
            <a:r>
              <a:rPr lang="en-US" dirty="0"/>
              <a:t> </a:t>
            </a:r>
          </a:p>
          <a:p>
            <a:endParaRPr lang="en-US" dirty="0"/>
          </a:p>
          <a:p>
            <a:pPr marL="0" indent="0">
              <a:buNone/>
            </a:pPr>
            <a:endParaRPr lang="en-US" dirty="0"/>
          </a:p>
        </p:txBody>
      </p:sp>
    </p:spTree>
    <p:extLst>
      <p:ext uri="{BB962C8B-B14F-4D97-AF65-F5344CB8AC3E}">
        <p14:creationId xmlns:p14="http://schemas.microsoft.com/office/powerpoint/2010/main" val="2037921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E97E4-027F-4E6C-82F6-6586C67B7B71}"/>
              </a:ext>
            </a:extLst>
          </p:cNvPr>
          <p:cNvSpPr>
            <a:spLocks noGrp="1"/>
          </p:cNvSpPr>
          <p:nvPr>
            <p:ph type="title"/>
          </p:nvPr>
        </p:nvSpPr>
        <p:spPr/>
        <p:txBody>
          <a:bodyPr/>
          <a:lstStyle/>
          <a:p>
            <a:r>
              <a:rPr lang="en-SA" b="1" dirty="0"/>
              <a:t>7.</a:t>
            </a:r>
            <a:r>
              <a:rPr lang="en-SA" dirty="0"/>
              <a:t> WISH = HOPE</a:t>
            </a:r>
          </a:p>
        </p:txBody>
      </p:sp>
      <p:sp>
        <p:nvSpPr>
          <p:cNvPr id="3" name="Content Placeholder 2">
            <a:extLst>
              <a:ext uri="{FF2B5EF4-FFF2-40B4-BE49-F238E27FC236}">
                <a16:creationId xmlns:a16="http://schemas.microsoft.com/office/drawing/2014/main" id="{F7A8BE4B-54EF-A0F2-6CB6-062D927765E5}"/>
              </a:ext>
            </a:extLst>
          </p:cNvPr>
          <p:cNvSpPr>
            <a:spLocks noGrp="1"/>
          </p:cNvSpPr>
          <p:nvPr>
            <p:ph idx="1"/>
          </p:nvPr>
        </p:nvSpPr>
        <p:spPr/>
        <p:txBody>
          <a:bodyPr/>
          <a:lstStyle/>
          <a:p>
            <a:pPr marL="0" indent="0">
              <a:buNone/>
            </a:pPr>
            <a:r>
              <a:rPr lang="en-US" b="1" dirty="0">
                <a:solidFill>
                  <a:srgbClr val="0070C0"/>
                </a:solidFill>
              </a:rPr>
              <a:t>Wish + somebody + something</a:t>
            </a:r>
            <a:r>
              <a:rPr lang="en-US" dirty="0"/>
              <a:t> = HOPE</a:t>
            </a:r>
          </a:p>
          <a:p>
            <a:pPr marL="0" indent="0">
              <a:buNone/>
            </a:pPr>
            <a:r>
              <a:rPr lang="en-US" dirty="0"/>
              <a:t>This is used mostly in set phrases. </a:t>
            </a:r>
          </a:p>
          <a:p>
            <a:pPr marL="0" indent="0">
              <a:buNone/>
            </a:pPr>
            <a:r>
              <a:rPr lang="en-US" i="1" dirty="0">
                <a:solidFill>
                  <a:srgbClr val="FF0000"/>
                </a:solidFill>
              </a:rPr>
              <a:t>I wished him a happy birthday. </a:t>
            </a:r>
          </a:p>
          <a:p>
            <a:pPr marL="0" indent="0">
              <a:buNone/>
            </a:pPr>
            <a:r>
              <a:rPr lang="en-US" i="1" dirty="0">
                <a:solidFill>
                  <a:srgbClr val="FF0000"/>
                </a:solidFill>
              </a:rPr>
              <a:t>They wished us good luck.</a:t>
            </a:r>
            <a:endParaRPr lang="en-SA" i="1" dirty="0">
              <a:solidFill>
                <a:srgbClr val="FF0000"/>
              </a:solidFill>
            </a:endParaRPr>
          </a:p>
          <a:p>
            <a:endParaRPr lang="en-SA" dirty="0"/>
          </a:p>
        </p:txBody>
      </p:sp>
    </p:spTree>
    <p:extLst>
      <p:ext uri="{BB962C8B-B14F-4D97-AF65-F5344CB8AC3E}">
        <p14:creationId xmlns:p14="http://schemas.microsoft.com/office/powerpoint/2010/main" val="4012566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DF87F-C225-7675-A7EA-03610F10218B}"/>
              </a:ext>
            </a:extLst>
          </p:cNvPr>
          <p:cNvSpPr>
            <a:spLocks noGrp="1"/>
          </p:cNvSpPr>
          <p:nvPr>
            <p:ph type="title"/>
          </p:nvPr>
        </p:nvSpPr>
        <p:spPr/>
        <p:txBody>
          <a:bodyPr/>
          <a:lstStyle/>
          <a:p>
            <a:r>
              <a:rPr lang="en-SA" dirty="0"/>
              <a:t>DON’T USE WISH. HOPE IS BETTER!</a:t>
            </a:r>
          </a:p>
        </p:txBody>
      </p:sp>
      <p:sp>
        <p:nvSpPr>
          <p:cNvPr id="3" name="Content Placeholder 2">
            <a:extLst>
              <a:ext uri="{FF2B5EF4-FFF2-40B4-BE49-F238E27FC236}">
                <a16:creationId xmlns:a16="http://schemas.microsoft.com/office/drawing/2014/main" id="{A64CB7F0-943A-680F-93A8-1E1C6ADF03DC}"/>
              </a:ext>
            </a:extLst>
          </p:cNvPr>
          <p:cNvSpPr>
            <a:spLocks noGrp="1"/>
          </p:cNvSpPr>
          <p:nvPr>
            <p:ph idx="1"/>
          </p:nvPr>
        </p:nvSpPr>
        <p:spPr/>
        <p:txBody>
          <a:bodyPr/>
          <a:lstStyle/>
          <a:p>
            <a:r>
              <a:rPr lang="en-US" dirty="0"/>
              <a:t>We don't usually use </a:t>
            </a:r>
            <a:r>
              <a:rPr lang="en-US" dirty="0">
                <a:solidFill>
                  <a:srgbClr val="0070C0"/>
                </a:solidFill>
              </a:rPr>
              <a:t>'wish' </a:t>
            </a:r>
            <a:r>
              <a:rPr lang="en-US" dirty="0"/>
              <a:t>in this way for things that are really possible in the future. Instead, we use 'hope’.</a:t>
            </a:r>
          </a:p>
          <a:p>
            <a:pPr marL="0" indent="0">
              <a:buNone/>
            </a:pPr>
            <a:endParaRPr lang="en-US" dirty="0"/>
          </a:p>
          <a:p>
            <a:r>
              <a:rPr lang="en-US" sz="2400" i="1" dirty="0">
                <a:solidFill>
                  <a:srgbClr val="FF0000"/>
                </a:solidFill>
              </a:rPr>
              <a:t>I hope that you pass your exam. </a:t>
            </a:r>
            <a:r>
              <a:rPr lang="en-US" sz="2400" dirty="0"/>
              <a:t>(NOT: *I wish that you passed the exam). </a:t>
            </a:r>
          </a:p>
          <a:p>
            <a:pPr marL="0" indent="0">
              <a:buNone/>
            </a:pPr>
            <a:r>
              <a:rPr lang="en-US" sz="2400" i="1" dirty="0">
                <a:solidFill>
                  <a:srgbClr val="FF0000"/>
                </a:solidFill>
              </a:rPr>
              <a:t>• I hope that it's sunny tomorrow. </a:t>
            </a:r>
            <a:r>
              <a:rPr lang="en-US" sz="2400" dirty="0"/>
              <a:t>(NOT: *I wish that it was sunny tomorrow). </a:t>
            </a:r>
          </a:p>
          <a:p>
            <a:pPr marL="0" indent="0">
              <a:buNone/>
            </a:pPr>
            <a:r>
              <a:rPr lang="en-US" sz="2400" i="1" dirty="0">
                <a:solidFill>
                  <a:srgbClr val="FF0000"/>
                </a:solidFill>
              </a:rPr>
              <a:t>• I hope that Julie has a lovely holiday.</a:t>
            </a:r>
            <a:r>
              <a:rPr lang="en-US" sz="2400" dirty="0"/>
              <a:t> (NOT: *I wish that Julie had a lovely holiday)</a:t>
            </a:r>
            <a:endParaRPr lang="en-SA" sz="2400" dirty="0"/>
          </a:p>
        </p:txBody>
      </p:sp>
    </p:spTree>
    <p:extLst>
      <p:ext uri="{BB962C8B-B14F-4D97-AF65-F5344CB8AC3E}">
        <p14:creationId xmlns:p14="http://schemas.microsoft.com/office/powerpoint/2010/main" val="2363145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1557</Words>
  <Application>Microsoft Macintosh PowerPoint</Application>
  <PresentationFormat>Widescreen</PresentationFormat>
  <Paragraphs>97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WISH AND ITS USES &amp; USED TO AND ITS USES</vt:lpstr>
      <vt:lpstr>1. WISHES ABOUT THE PRESENT OR FUTURE</vt:lpstr>
      <vt:lpstr>2. WISH FOR IMPOSSIBLE ABILITY</vt:lpstr>
      <vt:lpstr>3. WISH TO COMPLAIN</vt:lpstr>
      <vt:lpstr>4. *WISH + WOULD ABOUT YOURSELF OR ABEHAVIOR OF A FACT</vt:lpstr>
      <vt:lpstr>5. WISHES ABOUT THE PAST</vt:lpstr>
      <vt:lpstr> 6. WISH WITH TO - INFINITIVE</vt:lpstr>
      <vt:lpstr>7. WISH = HOPE</vt:lpstr>
      <vt:lpstr>DON’T USE WISH. HOPE IS BETTER!</vt:lpstr>
      <vt:lpstr>USED TO AND ITS USES 1. USED TO + INFINITIVE</vt:lpstr>
      <vt:lpstr>NEGATIVE AND QUESTION OF USED TO</vt:lpstr>
      <vt:lpstr>2. WOULD + INFINITIVE = USED TO</vt:lpstr>
      <vt:lpstr>3. BE + USED TO + V -ING</vt:lpstr>
      <vt:lpstr>4. BE + USED TO + NOUN</vt:lpstr>
      <vt:lpstr>5. GET USED TO + VERB-ING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7</cp:revision>
  <dcterms:created xsi:type="dcterms:W3CDTF">2022-09-23T21:25:45Z</dcterms:created>
  <dcterms:modified xsi:type="dcterms:W3CDTF">2022-09-27T18:35:23Z</dcterms:modified>
</cp:coreProperties>
</file>