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S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33"/>
  </p:normalViewPr>
  <p:slideViewPr>
    <p:cSldViewPr snapToGrid="0">
      <p:cViewPr varScale="1">
        <p:scale>
          <a:sx n="78" d="100"/>
          <a:sy n="78" d="100"/>
        </p:scale>
        <p:origin x="192" y="3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C905F-EF0A-37AE-0E0B-15D9B34FEC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SA"/>
          </a:p>
        </p:txBody>
      </p:sp>
      <p:sp>
        <p:nvSpPr>
          <p:cNvPr id="3" name="Subtitle 2">
            <a:extLst>
              <a:ext uri="{FF2B5EF4-FFF2-40B4-BE49-F238E27FC236}">
                <a16:creationId xmlns:a16="http://schemas.microsoft.com/office/drawing/2014/main" id="{F8C671A1-2A24-77AD-817B-3C00DFB1B7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A"/>
          </a:p>
        </p:txBody>
      </p:sp>
      <p:sp>
        <p:nvSpPr>
          <p:cNvPr id="4" name="Date Placeholder 3">
            <a:extLst>
              <a:ext uri="{FF2B5EF4-FFF2-40B4-BE49-F238E27FC236}">
                <a16:creationId xmlns:a16="http://schemas.microsoft.com/office/drawing/2014/main" id="{C2213200-0AE7-4736-975F-41CFADA589F2}"/>
              </a:ext>
            </a:extLst>
          </p:cNvPr>
          <p:cNvSpPr>
            <a:spLocks noGrp="1"/>
          </p:cNvSpPr>
          <p:nvPr>
            <p:ph type="dt" sz="half" idx="10"/>
          </p:nvPr>
        </p:nvSpPr>
        <p:spPr/>
        <p:txBody>
          <a:bodyPr/>
          <a:lstStyle/>
          <a:p>
            <a:fld id="{FCBE74B8-FEF6-A746-8898-F874D21E11A3}" type="datetimeFigureOut">
              <a:rPr lang="en-SA" smtClean="0"/>
              <a:t>10/10/2022 R</a:t>
            </a:fld>
            <a:endParaRPr lang="en-SA"/>
          </a:p>
        </p:txBody>
      </p:sp>
      <p:sp>
        <p:nvSpPr>
          <p:cNvPr id="5" name="Footer Placeholder 4">
            <a:extLst>
              <a:ext uri="{FF2B5EF4-FFF2-40B4-BE49-F238E27FC236}">
                <a16:creationId xmlns:a16="http://schemas.microsoft.com/office/drawing/2014/main" id="{C6C35734-66D6-1A4A-B247-CE5A4D3DBC8E}"/>
              </a:ext>
            </a:extLst>
          </p:cNvPr>
          <p:cNvSpPr>
            <a:spLocks noGrp="1"/>
          </p:cNvSpPr>
          <p:nvPr>
            <p:ph type="ftr" sz="quarter" idx="11"/>
          </p:nvPr>
        </p:nvSpPr>
        <p:spPr/>
        <p:txBody>
          <a:bodyPr/>
          <a:lstStyle/>
          <a:p>
            <a:endParaRPr lang="en-SA"/>
          </a:p>
        </p:txBody>
      </p:sp>
      <p:sp>
        <p:nvSpPr>
          <p:cNvPr id="6" name="Slide Number Placeholder 5">
            <a:extLst>
              <a:ext uri="{FF2B5EF4-FFF2-40B4-BE49-F238E27FC236}">
                <a16:creationId xmlns:a16="http://schemas.microsoft.com/office/drawing/2014/main" id="{C78B0646-D3BE-5EED-0A37-89793619C7FE}"/>
              </a:ext>
            </a:extLst>
          </p:cNvPr>
          <p:cNvSpPr>
            <a:spLocks noGrp="1"/>
          </p:cNvSpPr>
          <p:nvPr>
            <p:ph type="sldNum" sz="quarter" idx="12"/>
          </p:nvPr>
        </p:nvSpPr>
        <p:spPr/>
        <p:txBody>
          <a:bodyPr/>
          <a:lstStyle/>
          <a:p>
            <a:fld id="{89CF34A4-9326-1844-A80F-D7D1D3A2BBF9}" type="slidenum">
              <a:rPr lang="en-SA" smtClean="0"/>
              <a:t>‹#›</a:t>
            </a:fld>
            <a:endParaRPr lang="en-SA"/>
          </a:p>
        </p:txBody>
      </p:sp>
    </p:spTree>
    <p:extLst>
      <p:ext uri="{BB962C8B-B14F-4D97-AF65-F5344CB8AC3E}">
        <p14:creationId xmlns:p14="http://schemas.microsoft.com/office/powerpoint/2010/main" val="998154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860E3-8F65-FE73-9354-9ED3E79F9A53}"/>
              </a:ext>
            </a:extLst>
          </p:cNvPr>
          <p:cNvSpPr>
            <a:spLocks noGrp="1"/>
          </p:cNvSpPr>
          <p:nvPr>
            <p:ph type="title"/>
          </p:nvPr>
        </p:nvSpPr>
        <p:spPr/>
        <p:txBody>
          <a:bodyPr/>
          <a:lstStyle/>
          <a:p>
            <a:r>
              <a:rPr lang="en-US"/>
              <a:t>Click to edit Master title style</a:t>
            </a:r>
            <a:endParaRPr lang="en-SA"/>
          </a:p>
        </p:txBody>
      </p:sp>
      <p:sp>
        <p:nvSpPr>
          <p:cNvPr id="3" name="Vertical Text Placeholder 2">
            <a:extLst>
              <a:ext uri="{FF2B5EF4-FFF2-40B4-BE49-F238E27FC236}">
                <a16:creationId xmlns:a16="http://schemas.microsoft.com/office/drawing/2014/main" id="{0FBD9778-B3D1-FBE2-1256-D23C1F284A4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A"/>
          </a:p>
        </p:txBody>
      </p:sp>
      <p:sp>
        <p:nvSpPr>
          <p:cNvPr id="4" name="Date Placeholder 3">
            <a:extLst>
              <a:ext uri="{FF2B5EF4-FFF2-40B4-BE49-F238E27FC236}">
                <a16:creationId xmlns:a16="http://schemas.microsoft.com/office/drawing/2014/main" id="{9CF208B1-9667-524F-4AD5-878F478F2619}"/>
              </a:ext>
            </a:extLst>
          </p:cNvPr>
          <p:cNvSpPr>
            <a:spLocks noGrp="1"/>
          </p:cNvSpPr>
          <p:nvPr>
            <p:ph type="dt" sz="half" idx="10"/>
          </p:nvPr>
        </p:nvSpPr>
        <p:spPr/>
        <p:txBody>
          <a:bodyPr/>
          <a:lstStyle/>
          <a:p>
            <a:fld id="{FCBE74B8-FEF6-A746-8898-F874D21E11A3}" type="datetimeFigureOut">
              <a:rPr lang="en-SA" smtClean="0"/>
              <a:t>10/10/2022 R</a:t>
            </a:fld>
            <a:endParaRPr lang="en-SA"/>
          </a:p>
        </p:txBody>
      </p:sp>
      <p:sp>
        <p:nvSpPr>
          <p:cNvPr id="5" name="Footer Placeholder 4">
            <a:extLst>
              <a:ext uri="{FF2B5EF4-FFF2-40B4-BE49-F238E27FC236}">
                <a16:creationId xmlns:a16="http://schemas.microsoft.com/office/drawing/2014/main" id="{7532E541-C6A9-340A-1F5D-158B0F3DEA16}"/>
              </a:ext>
            </a:extLst>
          </p:cNvPr>
          <p:cNvSpPr>
            <a:spLocks noGrp="1"/>
          </p:cNvSpPr>
          <p:nvPr>
            <p:ph type="ftr" sz="quarter" idx="11"/>
          </p:nvPr>
        </p:nvSpPr>
        <p:spPr/>
        <p:txBody>
          <a:bodyPr/>
          <a:lstStyle/>
          <a:p>
            <a:endParaRPr lang="en-SA"/>
          </a:p>
        </p:txBody>
      </p:sp>
      <p:sp>
        <p:nvSpPr>
          <p:cNvPr id="6" name="Slide Number Placeholder 5">
            <a:extLst>
              <a:ext uri="{FF2B5EF4-FFF2-40B4-BE49-F238E27FC236}">
                <a16:creationId xmlns:a16="http://schemas.microsoft.com/office/drawing/2014/main" id="{8769C6D7-B6E6-A77F-C3A9-B76B5B8EDF42}"/>
              </a:ext>
            </a:extLst>
          </p:cNvPr>
          <p:cNvSpPr>
            <a:spLocks noGrp="1"/>
          </p:cNvSpPr>
          <p:nvPr>
            <p:ph type="sldNum" sz="quarter" idx="12"/>
          </p:nvPr>
        </p:nvSpPr>
        <p:spPr/>
        <p:txBody>
          <a:bodyPr/>
          <a:lstStyle/>
          <a:p>
            <a:fld id="{89CF34A4-9326-1844-A80F-D7D1D3A2BBF9}" type="slidenum">
              <a:rPr lang="en-SA" smtClean="0"/>
              <a:t>‹#›</a:t>
            </a:fld>
            <a:endParaRPr lang="en-SA"/>
          </a:p>
        </p:txBody>
      </p:sp>
    </p:spTree>
    <p:extLst>
      <p:ext uri="{BB962C8B-B14F-4D97-AF65-F5344CB8AC3E}">
        <p14:creationId xmlns:p14="http://schemas.microsoft.com/office/powerpoint/2010/main" val="1821146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6EC096-68E3-9884-0FDB-181550B97B7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SA"/>
          </a:p>
        </p:txBody>
      </p:sp>
      <p:sp>
        <p:nvSpPr>
          <p:cNvPr id="3" name="Vertical Text Placeholder 2">
            <a:extLst>
              <a:ext uri="{FF2B5EF4-FFF2-40B4-BE49-F238E27FC236}">
                <a16:creationId xmlns:a16="http://schemas.microsoft.com/office/drawing/2014/main" id="{65B0A677-1BB7-5004-AF96-BAFBB163564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A"/>
          </a:p>
        </p:txBody>
      </p:sp>
      <p:sp>
        <p:nvSpPr>
          <p:cNvPr id="4" name="Date Placeholder 3">
            <a:extLst>
              <a:ext uri="{FF2B5EF4-FFF2-40B4-BE49-F238E27FC236}">
                <a16:creationId xmlns:a16="http://schemas.microsoft.com/office/drawing/2014/main" id="{0D0AA5D8-157A-1A6E-10A0-53D50D46F285}"/>
              </a:ext>
            </a:extLst>
          </p:cNvPr>
          <p:cNvSpPr>
            <a:spLocks noGrp="1"/>
          </p:cNvSpPr>
          <p:nvPr>
            <p:ph type="dt" sz="half" idx="10"/>
          </p:nvPr>
        </p:nvSpPr>
        <p:spPr/>
        <p:txBody>
          <a:bodyPr/>
          <a:lstStyle/>
          <a:p>
            <a:fld id="{FCBE74B8-FEF6-A746-8898-F874D21E11A3}" type="datetimeFigureOut">
              <a:rPr lang="en-SA" smtClean="0"/>
              <a:t>10/10/2022 R</a:t>
            </a:fld>
            <a:endParaRPr lang="en-SA"/>
          </a:p>
        </p:txBody>
      </p:sp>
      <p:sp>
        <p:nvSpPr>
          <p:cNvPr id="5" name="Footer Placeholder 4">
            <a:extLst>
              <a:ext uri="{FF2B5EF4-FFF2-40B4-BE49-F238E27FC236}">
                <a16:creationId xmlns:a16="http://schemas.microsoft.com/office/drawing/2014/main" id="{5CDB45B4-B2C7-10E2-B2AA-C38745FFCD21}"/>
              </a:ext>
            </a:extLst>
          </p:cNvPr>
          <p:cNvSpPr>
            <a:spLocks noGrp="1"/>
          </p:cNvSpPr>
          <p:nvPr>
            <p:ph type="ftr" sz="quarter" idx="11"/>
          </p:nvPr>
        </p:nvSpPr>
        <p:spPr/>
        <p:txBody>
          <a:bodyPr/>
          <a:lstStyle/>
          <a:p>
            <a:endParaRPr lang="en-SA"/>
          </a:p>
        </p:txBody>
      </p:sp>
      <p:sp>
        <p:nvSpPr>
          <p:cNvPr id="6" name="Slide Number Placeholder 5">
            <a:extLst>
              <a:ext uri="{FF2B5EF4-FFF2-40B4-BE49-F238E27FC236}">
                <a16:creationId xmlns:a16="http://schemas.microsoft.com/office/drawing/2014/main" id="{E6CE941B-E872-ECB9-176E-DDE153474BFB}"/>
              </a:ext>
            </a:extLst>
          </p:cNvPr>
          <p:cNvSpPr>
            <a:spLocks noGrp="1"/>
          </p:cNvSpPr>
          <p:nvPr>
            <p:ph type="sldNum" sz="quarter" idx="12"/>
          </p:nvPr>
        </p:nvSpPr>
        <p:spPr/>
        <p:txBody>
          <a:bodyPr/>
          <a:lstStyle/>
          <a:p>
            <a:fld id="{89CF34A4-9326-1844-A80F-D7D1D3A2BBF9}" type="slidenum">
              <a:rPr lang="en-SA" smtClean="0"/>
              <a:t>‹#›</a:t>
            </a:fld>
            <a:endParaRPr lang="en-SA"/>
          </a:p>
        </p:txBody>
      </p:sp>
    </p:spTree>
    <p:extLst>
      <p:ext uri="{BB962C8B-B14F-4D97-AF65-F5344CB8AC3E}">
        <p14:creationId xmlns:p14="http://schemas.microsoft.com/office/powerpoint/2010/main" val="2957157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1FE6F-4264-2350-2B3D-6C29901B0C63}"/>
              </a:ext>
            </a:extLst>
          </p:cNvPr>
          <p:cNvSpPr>
            <a:spLocks noGrp="1"/>
          </p:cNvSpPr>
          <p:nvPr>
            <p:ph type="title"/>
          </p:nvPr>
        </p:nvSpPr>
        <p:spPr/>
        <p:txBody>
          <a:bodyPr/>
          <a:lstStyle/>
          <a:p>
            <a:r>
              <a:rPr lang="en-US"/>
              <a:t>Click to edit Master title style</a:t>
            </a:r>
            <a:endParaRPr lang="en-SA"/>
          </a:p>
        </p:txBody>
      </p:sp>
      <p:sp>
        <p:nvSpPr>
          <p:cNvPr id="3" name="Content Placeholder 2">
            <a:extLst>
              <a:ext uri="{FF2B5EF4-FFF2-40B4-BE49-F238E27FC236}">
                <a16:creationId xmlns:a16="http://schemas.microsoft.com/office/drawing/2014/main" id="{84F2C623-256D-67A5-1233-EF52AD13419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A"/>
          </a:p>
        </p:txBody>
      </p:sp>
      <p:sp>
        <p:nvSpPr>
          <p:cNvPr id="4" name="Date Placeholder 3">
            <a:extLst>
              <a:ext uri="{FF2B5EF4-FFF2-40B4-BE49-F238E27FC236}">
                <a16:creationId xmlns:a16="http://schemas.microsoft.com/office/drawing/2014/main" id="{688F37B3-0DC8-91E3-F356-2F7E5886AE24}"/>
              </a:ext>
            </a:extLst>
          </p:cNvPr>
          <p:cNvSpPr>
            <a:spLocks noGrp="1"/>
          </p:cNvSpPr>
          <p:nvPr>
            <p:ph type="dt" sz="half" idx="10"/>
          </p:nvPr>
        </p:nvSpPr>
        <p:spPr/>
        <p:txBody>
          <a:bodyPr/>
          <a:lstStyle/>
          <a:p>
            <a:fld id="{FCBE74B8-FEF6-A746-8898-F874D21E11A3}" type="datetimeFigureOut">
              <a:rPr lang="en-SA" smtClean="0"/>
              <a:t>10/10/2022 R</a:t>
            </a:fld>
            <a:endParaRPr lang="en-SA"/>
          </a:p>
        </p:txBody>
      </p:sp>
      <p:sp>
        <p:nvSpPr>
          <p:cNvPr id="5" name="Footer Placeholder 4">
            <a:extLst>
              <a:ext uri="{FF2B5EF4-FFF2-40B4-BE49-F238E27FC236}">
                <a16:creationId xmlns:a16="http://schemas.microsoft.com/office/drawing/2014/main" id="{EF03F5E3-B4AC-0AF7-C5C8-CC5AE75DEB61}"/>
              </a:ext>
            </a:extLst>
          </p:cNvPr>
          <p:cNvSpPr>
            <a:spLocks noGrp="1"/>
          </p:cNvSpPr>
          <p:nvPr>
            <p:ph type="ftr" sz="quarter" idx="11"/>
          </p:nvPr>
        </p:nvSpPr>
        <p:spPr/>
        <p:txBody>
          <a:bodyPr/>
          <a:lstStyle/>
          <a:p>
            <a:endParaRPr lang="en-SA"/>
          </a:p>
        </p:txBody>
      </p:sp>
      <p:sp>
        <p:nvSpPr>
          <p:cNvPr id="6" name="Slide Number Placeholder 5">
            <a:extLst>
              <a:ext uri="{FF2B5EF4-FFF2-40B4-BE49-F238E27FC236}">
                <a16:creationId xmlns:a16="http://schemas.microsoft.com/office/drawing/2014/main" id="{6B285DA9-0C0E-8064-5048-B1EBA35DEA15}"/>
              </a:ext>
            </a:extLst>
          </p:cNvPr>
          <p:cNvSpPr>
            <a:spLocks noGrp="1"/>
          </p:cNvSpPr>
          <p:nvPr>
            <p:ph type="sldNum" sz="quarter" idx="12"/>
          </p:nvPr>
        </p:nvSpPr>
        <p:spPr/>
        <p:txBody>
          <a:bodyPr/>
          <a:lstStyle/>
          <a:p>
            <a:fld id="{89CF34A4-9326-1844-A80F-D7D1D3A2BBF9}" type="slidenum">
              <a:rPr lang="en-SA" smtClean="0"/>
              <a:t>‹#›</a:t>
            </a:fld>
            <a:endParaRPr lang="en-SA"/>
          </a:p>
        </p:txBody>
      </p:sp>
    </p:spTree>
    <p:extLst>
      <p:ext uri="{BB962C8B-B14F-4D97-AF65-F5344CB8AC3E}">
        <p14:creationId xmlns:p14="http://schemas.microsoft.com/office/powerpoint/2010/main" val="2585968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D0C29-0A15-5242-69AC-E4351907E66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SA"/>
          </a:p>
        </p:txBody>
      </p:sp>
      <p:sp>
        <p:nvSpPr>
          <p:cNvPr id="3" name="Text Placeholder 2">
            <a:extLst>
              <a:ext uri="{FF2B5EF4-FFF2-40B4-BE49-F238E27FC236}">
                <a16:creationId xmlns:a16="http://schemas.microsoft.com/office/drawing/2014/main" id="{780224AE-38CF-6BF1-5144-938F16047F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DA71ED-1703-4AD5-B625-77C7A022B769}"/>
              </a:ext>
            </a:extLst>
          </p:cNvPr>
          <p:cNvSpPr>
            <a:spLocks noGrp="1"/>
          </p:cNvSpPr>
          <p:nvPr>
            <p:ph type="dt" sz="half" idx="10"/>
          </p:nvPr>
        </p:nvSpPr>
        <p:spPr/>
        <p:txBody>
          <a:bodyPr/>
          <a:lstStyle/>
          <a:p>
            <a:fld id="{FCBE74B8-FEF6-A746-8898-F874D21E11A3}" type="datetimeFigureOut">
              <a:rPr lang="en-SA" smtClean="0"/>
              <a:t>10/10/2022 R</a:t>
            </a:fld>
            <a:endParaRPr lang="en-SA"/>
          </a:p>
        </p:txBody>
      </p:sp>
      <p:sp>
        <p:nvSpPr>
          <p:cNvPr id="5" name="Footer Placeholder 4">
            <a:extLst>
              <a:ext uri="{FF2B5EF4-FFF2-40B4-BE49-F238E27FC236}">
                <a16:creationId xmlns:a16="http://schemas.microsoft.com/office/drawing/2014/main" id="{CF436A3E-1076-F23C-CA83-0CB8B9135C0C}"/>
              </a:ext>
            </a:extLst>
          </p:cNvPr>
          <p:cNvSpPr>
            <a:spLocks noGrp="1"/>
          </p:cNvSpPr>
          <p:nvPr>
            <p:ph type="ftr" sz="quarter" idx="11"/>
          </p:nvPr>
        </p:nvSpPr>
        <p:spPr/>
        <p:txBody>
          <a:bodyPr/>
          <a:lstStyle/>
          <a:p>
            <a:endParaRPr lang="en-SA"/>
          </a:p>
        </p:txBody>
      </p:sp>
      <p:sp>
        <p:nvSpPr>
          <p:cNvPr id="6" name="Slide Number Placeholder 5">
            <a:extLst>
              <a:ext uri="{FF2B5EF4-FFF2-40B4-BE49-F238E27FC236}">
                <a16:creationId xmlns:a16="http://schemas.microsoft.com/office/drawing/2014/main" id="{5660FA95-BE01-5EB2-C788-C6695BF12388}"/>
              </a:ext>
            </a:extLst>
          </p:cNvPr>
          <p:cNvSpPr>
            <a:spLocks noGrp="1"/>
          </p:cNvSpPr>
          <p:nvPr>
            <p:ph type="sldNum" sz="quarter" idx="12"/>
          </p:nvPr>
        </p:nvSpPr>
        <p:spPr/>
        <p:txBody>
          <a:bodyPr/>
          <a:lstStyle/>
          <a:p>
            <a:fld id="{89CF34A4-9326-1844-A80F-D7D1D3A2BBF9}" type="slidenum">
              <a:rPr lang="en-SA" smtClean="0"/>
              <a:t>‹#›</a:t>
            </a:fld>
            <a:endParaRPr lang="en-SA"/>
          </a:p>
        </p:txBody>
      </p:sp>
    </p:spTree>
    <p:extLst>
      <p:ext uri="{BB962C8B-B14F-4D97-AF65-F5344CB8AC3E}">
        <p14:creationId xmlns:p14="http://schemas.microsoft.com/office/powerpoint/2010/main" val="3986134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859E4-954A-B78D-2146-9875B07F2372}"/>
              </a:ext>
            </a:extLst>
          </p:cNvPr>
          <p:cNvSpPr>
            <a:spLocks noGrp="1"/>
          </p:cNvSpPr>
          <p:nvPr>
            <p:ph type="title"/>
          </p:nvPr>
        </p:nvSpPr>
        <p:spPr/>
        <p:txBody>
          <a:bodyPr/>
          <a:lstStyle/>
          <a:p>
            <a:r>
              <a:rPr lang="en-US"/>
              <a:t>Click to edit Master title style</a:t>
            </a:r>
            <a:endParaRPr lang="en-SA"/>
          </a:p>
        </p:txBody>
      </p:sp>
      <p:sp>
        <p:nvSpPr>
          <p:cNvPr id="3" name="Content Placeholder 2">
            <a:extLst>
              <a:ext uri="{FF2B5EF4-FFF2-40B4-BE49-F238E27FC236}">
                <a16:creationId xmlns:a16="http://schemas.microsoft.com/office/drawing/2014/main" id="{B211D9F1-F565-8FD3-DD47-82879B255F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A"/>
          </a:p>
        </p:txBody>
      </p:sp>
      <p:sp>
        <p:nvSpPr>
          <p:cNvPr id="4" name="Content Placeholder 3">
            <a:extLst>
              <a:ext uri="{FF2B5EF4-FFF2-40B4-BE49-F238E27FC236}">
                <a16:creationId xmlns:a16="http://schemas.microsoft.com/office/drawing/2014/main" id="{9D851605-3B33-BA32-FFAE-BEFC8643D8C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A"/>
          </a:p>
        </p:txBody>
      </p:sp>
      <p:sp>
        <p:nvSpPr>
          <p:cNvPr id="5" name="Date Placeholder 4">
            <a:extLst>
              <a:ext uri="{FF2B5EF4-FFF2-40B4-BE49-F238E27FC236}">
                <a16:creationId xmlns:a16="http://schemas.microsoft.com/office/drawing/2014/main" id="{B84D8C7D-A427-3155-D679-3B966865B8A9}"/>
              </a:ext>
            </a:extLst>
          </p:cNvPr>
          <p:cNvSpPr>
            <a:spLocks noGrp="1"/>
          </p:cNvSpPr>
          <p:nvPr>
            <p:ph type="dt" sz="half" idx="10"/>
          </p:nvPr>
        </p:nvSpPr>
        <p:spPr/>
        <p:txBody>
          <a:bodyPr/>
          <a:lstStyle/>
          <a:p>
            <a:fld id="{FCBE74B8-FEF6-A746-8898-F874D21E11A3}" type="datetimeFigureOut">
              <a:rPr lang="en-SA" smtClean="0"/>
              <a:t>10/10/2022 R</a:t>
            </a:fld>
            <a:endParaRPr lang="en-SA"/>
          </a:p>
        </p:txBody>
      </p:sp>
      <p:sp>
        <p:nvSpPr>
          <p:cNvPr id="6" name="Footer Placeholder 5">
            <a:extLst>
              <a:ext uri="{FF2B5EF4-FFF2-40B4-BE49-F238E27FC236}">
                <a16:creationId xmlns:a16="http://schemas.microsoft.com/office/drawing/2014/main" id="{7B792843-0FD7-1D3D-EA53-1B4C2A421CDC}"/>
              </a:ext>
            </a:extLst>
          </p:cNvPr>
          <p:cNvSpPr>
            <a:spLocks noGrp="1"/>
          </p:cNvSpPr>
          <p:nvPr>
            <p:ph type="ftr" sz="quarter" idx="11"/>
          </p:nvPr>
        </p:nvSpPr>
        <p:spPr/>
        <p:txBody>
          <a:bodyPr/>
          <a:lstStyle/>
          <a:p>
            <a:endParaRPr lang="en-SA"/>
          </a:p>
        </p:txBody>
      </p:sp>
      <p:sp>
        <p:nvSpPr>
          <p:cNvPr id="7" name="Slide Number Placeholder 6">
            <a:extLst>
              <a:ext uri="{FF2B5EF4-FFF2-40B4-BE49-F238E27FC236}">
                <a16:creationId xmlns:a16="http://schemas.microsoft.com/office/drawing/2014/main" id="{7FE339A7-D927-5337-3A72-9A6DCE5F80F4}"/>
              </a:ext>
            </a:extLst>
          </p:cNvPr>
          <p:cNvSpPr>
            <a:spLocks noGrp="1"/>
          </p:cNvSpPr>
          <p:nvPr>
            <p:ph type="sldNum" sz="quarter" idx="12"/>
          </p:nvPr>
        </p:nvSpPr>
        <p:spPr/>
        <p:txBody>
          <a:bodyPr/>
          <a:lstStyle/>
          <a:p>
            <a:fld id="{89CF34A4-9326-1844-A80F-D7D1D3A2BBF9}" type="slidenum">
              <a:rPr lang="en-SA" smtClean="0"/>
              <a:t>‹#›</a:t>
            </a:fld>
            <a:endParaRPr lang="en-SA"/>
          </a:p>
        </p:txBody>
      </p:sp>
    </p:spTree>
    <p:extLst>
      <p:ext uri="{BB962C8B-B14F-4D97-AF65-F5344CB8AC3E}">
        <p14:creationId xmlns:p14="http://schemas.microsoft.com/office/powerpoint/2010/main" val="166386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272AB-D7DB-84ED-1B8D-DEB585A6BDA3}"/>
              </a:ext>
            </a:extLst>
          </p:cNvPr>
          <p:cNvSpPr>
            <a:spLocks noGrp="1"/>
          </p:cNvSpPr>
          <p:nvPr>
            <p:ph type="title"/>
          </p:nvPr>
        </p:nvSpPr>
        <p:spPr>
          <a:xfrm>
            <a:off x="839788" y="365125"/>
            <a:ext cx="10515600" cy="1325563"/>
          </a:xfrm>
        </p:spPr>
        <p:txBody>
          <a:bodyPr/>
          <a:lstStyle/>
          <a:p>
            <a:r>
              <a:rPr lang="en-US"/>
              <a:t>Click to edit Master title style</a:t>
            </a:r>
            <a:endParaRPr lang="en-SA"/>
          </a:p>
        </p:txBody>
      </p:sp>
      <p:sp>
        <p:nvSpPr>
          <p:cNvPr id="3" name="Text Placeholder 2">
            <a:extLst>
              <a:ext uri="{FF2B5EF4-FFF2-40B4-BE49-F238E27FC236}">
                <a16:creationId xmlns:a16="http://schemas.microsoft.com/office/drawing/2014/main" id="{D22DA1B5-F171-1DEF-E128-6B491BF345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FA1B66F-10D2-7E8B-1E6D-5FC332FBBE5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A"/>
          </a:p>
        </p:txBody>
      </p:sp>
      <p:sp>
        <p:nvSpPr>
          <p:cNvPr id="5" name="Text Placeholder 4">
            <a:extLst>
              <a:ext uri="{FF2B5EF4-FFF2-40B4-BE49-F238E27FC236}">
                <a16:creationId xmlns:a16="http://schemas.microsoft.com/office/drawing/2014/main" id="{1EB3F797-4218-7D08-4B16-210CD50C7C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2026A5-E273-CBA6-74D1-E0C8C94F361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A"/>
          </a:p>
        </p:txBody>
      </p:sp>
      <p:sp>
        <p:nvSpPr>
          <p:cNvPr id="7" name="Date Placeholder 6">
            <a:extLst>
              <a:ext uri="{FF2B5EF4-FFF2-40B4-BE49-F238E27FC236}">
                <a16:creationId xmlns:a16="http://schemas.microsoft.com/office/drawing/2014/main" id="{638534A5-5EE9-81AD-0754-78EB1CF5C0F9}"/>
              </a:ext>
            </a:extLst>
          </p:cNvPr>
          <p:cNvSpPr>
            <a:spLocks noGrp="1"/>
          </p:cNvSpPr>
          <p:nvPr>
            <p:ph type="dt" sz="half" idx="10"/>
          </p:nvPr>
        </p:nvSpPr>
        <p:spPr/>
        <p:txBody>
          <a:bodyPr/>
          <a:lstStyle/>
          <a:p>
            <a:fld id="{FCBE74B8-FEF6-A746-8898-F874D21E11A3}" type="datetimeFigureOut">
              <a:rPr lang="en-SA" smtClean="0"/>
              <a:t>10/10/2022 R</a:t>
            </a:fld>
            <a:endParaRPr lang="en-SA"/>
          </a:p>
        </p:txBody>
      </p:sp>
      <p:sp>
        <p:nvSpPr>
          <p:cNvPr id="8" name="Footer Placeholder 7">
            <a:extLst>
              <a:ext uri="{FF2B5EF4-FFF2-40B4-BE49-F238E27FC236}">
                <a16:creationId xmlns:a16="http://schemas.microsoft.com/office/drawing/2014/main" id="{6F2F2AE7-D19C-B7D0-08AF-85C4DC63516F}"/>
              </a:ext>
            </a:extLst>
          </p:cNvPr>
          <p:cNvSpPr>
            <a:spLocks noGrp="1"/>
          </p:cNvSpPr>
          <p:nvPr>
            <p:ph type="ftr" sz="quarter" idx="11"/>
          </p:nvPr>
        </p:nvSpPr>
        <p:spPr/>
        <p:txBody>
          <a:bodyPr/>
          <a:lstStyle/>
          <a:p>
            <a:endParaRPr lang="en-SA"/>
          </a:p>
        </p:txBody>
      </p:sp>
      <p:sp>
        <p:nvSpPr>
          <p:cNvPr id="9" name="Slide Number Placeholder 8">
            <a:extLst>
              <a:ext uri="{FF2B5EF4-FFF2-40B4-BE49-F238E27FC236}">
                <a16:creationId xmlns:a16="http://schemas.microsoft.com/office/drawing/2014/main" id="{01AA065C-BCC9-D76D-DAAC-B4CE7E1EF0E7}"/>
              </a:ext>
            </a:extLst>
          </p:cNvPr>
          <p:cNvSpPr>
            <a:spLocks noGrp="1"/>
          </p:cNvSpPr>
          <p:nvPr>
            <p:ph type="sldNum" sz="quarter" idx="12"/>
          </p:nvPr>
        </p:nvSpPr>
        <p:spPr/>
        <p:txBody>
          <a:bodyPr/>
          <a:lstStyle/>
          <a:p>
            <a:fld id="{89CF34A4-9326-1844-A80F-D7D1D3A2BBF9}" type="slidenum">
              <a:rPr lang="en-SA" smtClean="0"/>
              <a:t>‹#›</a:t>
            </a:fld>
            <a:endParaRPr lang="en-SA"/>
          </a:p>
        </p:txBody>
      </p:sp>
    </p:spTree>
    <p:extLst>
      <p:ext uri="{BB962C8B-B14F-4D97-AF65-F5344CB8AC3E}">
        <p14:creationId xmlns:p14="http://schemas.microsoft.com/office/powerpoint/2010/main" val="1878542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5CAEF-6E26-FDAE-7754-7D8F32831D0D}"/>
              </a:ext>
            </a:extLst>
          </p:cNvPr>
          <p:cNvSpPr>
            <a:spLocks noGrp="1"/>
          </p:cNvSpPr>
          <p:nvPr>
            <p:ph type="title"/>
          </p:nvPr>
        </p:nvSpPr>
        <p:spPr/>
        <p:txBody>
          <a:bodyPr/>
          <a:lstStyle/>
          <a:p>
            <a:r>
              <a:rPr lang="en-US"/>
              <a:t>Click to edit Master title style</a:t>
            </a:r>
            <a:endParaRPr lang="en-SA"/>
          </a:p>
        </p:txBody>
      </p:sp>
      <p:sp>
        <p:nvSpPr>
          <p:cNvPr id="3" name="Date Placeholder 2">
            <a:extLst>
              <a:ext uri="{FF2B5EF4-FFF2-40B4-BE49-F238E27FC236}">
                <a16:creationId xmlns:a16="http://schemas.microsoft.com/office/drawing/2014/main" id="{1AA4A2B0-EDD0-BA1C-D7D3-924157875997}"/>
              </a:ext>
            </a:extLst>
          </p:cNvPr>
          <p:cNvSpPr>
            <a:spLocks noGrp="1"/>
          </p:cNvSpPr>
          <p:nvPr>
            <p:ph type="dt" sz="half" idx="10"/>
          </p:nvPr>
        </p:nvSpPr>
        <p:spPr/>
        <p:txBody>
          <a:bodyPr/>
          <a:lstStyle/>
          <a:p>
            <a:fld id="{FCBE74B8-FEF6-A746-8898-F874D21E11A3}" type="datetimeFigureOut">
              <a:rPr lang="en-SA" smtClean="0"/>
              <a:t>10/10/2022 R</a:t>
            </a:fld>
            <a:endParaRPr lang="en-SA"/>
          </a:p>
        </p:txBody>
      </p:sp>
      <p:sp>
        <p:nvSpPr>
          <p:cNvPr id="4" name="Footer Placeholder 3">
            <a:extLst>
              <a:ext uri="{FF2B5EF4-FFF2-40B4-BE49-F238E27FC236}">
                <a16:creationId xmlns:a16="http://schemas.microsoft.com/office/drawing/2014/main" id="{FF103B90-AABB-921B-3C49-CDB027874673}"/>
              </a:ext>
            </a:extLst>
          </p:cNvPr>
          <p:cNvSpPr>
            <a:spLocks noGrp="1"/>
          </p:cNvSpPr>
          <p:nvPr>
            <p:ph type="ftr" sz="quarter" idx="11"/>
          </p:nvPr>
        </p:nvSpPr>
        <p:spPr/>
        <p:txBody>
          <a:bodyPr/>
          <a:lstStyle/>
          <a:p>
            <a:endParaRPr lang="en-SA"/>
          </a:p>
        </p:txBody>
      </p:sp>
      <p:sp>
        <p:nvSpPr>
          <p:cNvPr id="5" name="Slide Number Placeholder 4">
            <a:extLst>
              <a:ext uri="{FF2B5EF4-FFF2-40B4-BE49-F238E27FC236}">
                <a16:creationId xmlns:a16="http://schemas.microsoft.com/office/drawing/2014/main" id="{BA341E2C-700D-86AC-4844-101E783BD67A}"/>
              </a:ext>
            </a:extLst>
          </p:cNvPr>
          <p:cNvSpPr>
            <a:spLocks noGrp="1"/>
          </p:cNvSpPr>
          <p:nvPr>
            <p:ph type="sldNum" sz="quarter" idx="12"/>
          </p:nvPr>
        </p:nvSpPr>
        <p:spPr/>
        <p:txBody>
          <a:bodyPr/>
          <a:lstStyle/>
          <a:p>
            <a:fld id="{89CF34A4-9326-1844-A80F-D7D1D3A2BBF9}" type="slidenum">
              <a:rPr lang="en-SA" smtClean="0"/>
              <a:t>‹#›</a:t>
            </a:fld>
            <a:endParaRPr lang="en-SA"/>
          </a:p>
        </p:txBody>
      </p:sp>
    </p:spTree>
    <p:extLst>
      <p:ext uri="{BB962C8B-B14F-4D97-AF65-F5344CB8AC3E}">
        <p14:creationId xmlns:p14="http://schemas.microsoft.com/office/powerpoint/2010/main" val="961067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DD8A8B-2BB5-A83D-4376-9612E6A567FC}"/>
              </a:ext>
            </a:extLst>
          </p:cNvPr>
          <p:cNvSpPr>
            <a:spLocks noGrp="1"/>
          </p:cNvSpPr>
          <p:nvPr>
            <p:ph type="dt" sz="half" idx="10"/>
          </p:nvPr>
        </p:nvSpPr>
        <p:spPr/>
        <p:txBody>
          <a:bodyPr/>
          <a:lstStyle/>
          <a:p>
            <a:fld id="{FCBE74B8-FEF6-A746-8898-F874D21E11A3}" type="datetimeFigureOut">
              <a:rPr lang="en-SA" smtClean="0"/>
              <a:t>10/10/2022 R</a:t>
            </a:fld>
            <a:endParaRPr lang="en-SA"/>
          </a:p>
        </p:txBody>
      </p:sp>
      <p:sp>
        <p:nvSpPr>
          <p:cNvPr id="3" name="Footer Placeholder 2">
            <a:extLst>
              <a:ext uri="{FF2B5EF4-FFF2-40B4-BE49-F238E27FC236}">
                <a16:creationId xmlns:a16="http://schemas.microsoft.com/office/drawing/2014/main" id="{F5C721F6-7866-24A7-9EBC-34AF2EFC65EB}"/>
              </a:ext>
            </a:extLst>
          </p:cNvPr>
          <p:cNvSpPr>
            <a:spLocks noGrp="1"/>
          </p:cNvSpPr>
          <p:nvPr>
            <p:ph type="ftr" sz="quarter" idx="11"/>
          </p:nvPr>
        </p:nvSpPr>
        <p:spPr/>
        <p:txBody>
          <a:bodyPr/>
          <a:lstStyle/>
          <a:p>
            <a:endParaRPr lang="en-SA"/>
          </a:p>
        </p:txBody>
      </p:sp>
      <p:sp>
        <p:nvSpPr>
          <p:cNvPr id="4" name="Slide Number Placeholder 3">
            <a:extLst>
              <a:ext uri="{FF2B5EF4-FFF2-40B4-BE49-F238E27FC236}">
                <a16:creationId xmlns:a16="http://schemas.microsoft.com/office/drawing/2014/main" id="{69512DF7-D575-2D26-EB9B-42F270A6F529}"/>
              </a:ext>
            </a:extLst>
          </p:cNvPr>
          <p:cNvSpPr>
            <a:spLocks noGrp="1"/>
          </p:cNvSpPr>
          <p:nvPr>
            <p:ph type="sldNum" sz="quarter" idx="12"/>
          </p:nvPr>
        </p:nvSpPr>
        <p:spPr/>
        <p:txBody>
          <a:bodyPr/>
          <a:lstStyle/>
          <a:p>
            <a:fld id="{89CF34A4-9326-1844-A80F-D7D1D3A2BBF9}" type="slidenum">
              <a:rPr lang="en-SA" smtClean="0"/>
              <a:t>‹#›</a:t>
            </a:fld>
            <a:endParaRPr lang="en-SA"/>
          </a:p>
        </p:txBody>
      </p:sp>
    </p:spTree>
    <p:extLst>
      <p:ext uri="{BB962C8B-B14F-4D97-AF65-F5344CB8AC3E}">
        <p14:creationId xmlns:p14="http://schemas.microsoft.com/office/powerpoint/2010/main" val="2938926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DDB87-3553-0A37-0AB8-265000F80C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A"/>
          </a:p>
        </p:txBody>
      </p:sp>
      <p:sp>
        <p:nvSpPr>
          <p:cNvPr id="3" name="Content Placeholder 2">
            <a:extLst>
              <a:ext uri="{FF2B5EF4-FFF2-40B4-BE49-F238E27FC236}">
                <a16:creationId xmlns:a16="http://schemas.microsoft.com/office/drawing/2014/main" id="{799F992F-C990-8950-4DBB-3C632E0F4B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A"/>
          </a:p>
        </p:txBody>
      </p:sp>
      <p:sp>
        <p:nvSpPr>
          <p:cNvPr id="4" name="Text Placeholder 3">
            <a:extLst>
              <a:ext uri="{FF2B5EF4-FFF2-40B4-BE49-F238E27FC236}">
                <a16:creationId xmlns:a16="http://schemas.microsoft.com/office/drawing/2014/main" id="{96E119F1-03B2-1FB1-7046-6CF0F3674F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C9B9A1-8DF0-E25D-CAB9-5E38A56B3C9E}"/>
              </a:ext>
            </a:extLst>
          </p:cNvPr>
          <p:cNvSpPr>
            <a:spLocks noGrp="1"/>
          </p:cNvSpPr>
          <p:nvPr>
            <p:ph type="dt" sz="half" idx="10"/>
          </p:nvPr>
        </p:nvSpPr>
        <p:spPr/>
        <p:txBody>
          <a:bodyPr/>
          <a:lstStyle/>
          <a:p>
            <a:fld id="{FCBE74B8-FEF6-A746-8898-F874D21E11A3}" type="datetimeFigureOut">
              <a:rPr lang="en-SA" smtClean="0"/>
              <a:t>10/10/2022 R</a:t>
            </a:fld>
            <a:endParaRPr lang="en-SA"/>
          </a:p>
        </p:txBody>
      </p:sp>
      <p:sp>
        <p:nvSpPr>
          <p:cNvPr id="6" name="Footer Placeholder 5">
            <a:extLst>
              <a:ext uri="{FF2B5EF4-FFF2-40B4-BE49-F238E27FC236}">
                <a16:creationId xmlns:a16="http://schemas.microsoft.com/office/drawing/2014/main" id="{51B8CBEF-31A9-9763-A312-62C9B54F4B1D}"/>
              </a:ext>
            </a:extLst>
          </p:cNvPr>
          <p:cNvSpPr>
            <a:spLocks noGrp="1"/>
          </p:cNvSpPr>
          <p:nvPr>
            <p:ph type="ftr" sz="quarter" idx="11"/>
          </p:nvPr>
        </p:nvSpPr>
        <p:spPr/>
        <p:txBody>
          <a:bodyPr/>
          <a:lstStyle/>
          <a:p>
            <a:endParaRPr lang="en-SA"/>
          </a:p>
        </p:txBody>
      </p:sp>
      <p:sp>
        <p:nvSpPr>
          <p:cNvPr id="7" name="Slide Number Placeholder 6">
            <a:extLst>
              <a:ext uri="{FF2B5EF4-FFF2-40B4-BE49-F238E27FC236}">
                <a16:creationId xmlns:a16="http://schemas.microsoft.com/office/drawing/2014/main" id="{C82CAC59-9DD1-C29C-32D8-58A6F8ADCC7B}"/>
              </a:ext>
            </a:extLst>
          </p:cNvPr>
          <p:cNvSpPr>
            <a:spLocks noGrp="1"/>
          </p:cNvSpPr>
          <p:nvPr>
            <p:ph type="sldNum" sz="quarter" idx="12"/>
          </p:nvPr>
        </p:nvSpPr>
        <p:spPr/>
        <p:txBody>
          <a:bodyPr/>
          <a:lstStyle/>
          <a:p>
            <a:fld id="{89CF34A4-9326-1844-A80F-D7D1D3A2BBF9}" type="slidenum">
              <a:rPr lang="en-SA" smtClean="0"/>
              <a:t>‹#›</a:t>
            </a:fld>
            <a:endParaRPr lang="en-SA"/>
          </a:p>
        </p:txBody>
      </p:sp>
    </p:spTree>
    <p:extLst>
      <p:ext uri="{BB962C8B-B14F-4D97-AF65-F5344CB8AC3E}">
        <p14:creationId xmlns:p14="http://schemas.microsoft.com/office/powerpoint/2010/main" val="3011381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4A161-344F-64C5-8B19-6212618B49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A"/>
          </a:p>
        </p:txBody>
      </p:sp>
      <p:sp>
        <p:nvSpPr>
          <p:cNvPr id="3" name="Picture Placeholder 2">
            <a:extLst>
              <a:ext uri="{FF2B5EF4-FFF2-40B4-BE49-F238E27FC236}">
                <a16:creationId xmlns:a16="http://schemas.microsoft.com/office/drawing/2014/main" id="{BCF11708-A172-581D-BD45-BE36267F06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A"/>
          </a:p>
        </p:txBody>
      </p:sp>
      <p:sp>
        <p:nvSpPr>
          <p:cNvPr id="4" name="Text Placeholder 3">
            <a:extLst>
              <a:ext uri="{FF2B5EF4-FFF2-40B4-BE49-F238E27FC236}">
                <a16:creationId xmlns:a16="http://schemas.microsoft.com/office/drawing/2014/main" id="{79471592-1D7A-200A-860C-5F1BEDD2DB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CD5B8B-D06A-E603-623A-C0B3F3987E97}"/>
              </a:ext>
            </a:extLst>
          </p:cNvPr>
          <p:cNvSpPr>
            <a:spLocks noGrp="1"/>
          </p:cNvSpPr>
          <p:nvPr>
            <p:ph type="dt" sz="half" idx="10"/>
          </p:nvPr>
        </p:nvSpPr>
        <p:spPr/>
        <p:txBody>
          <a:bodyPr/>
          <a:lstStyle/>
          <a:p>
            <a:fld id="{FCBE74B8-FEF6-A746-8898-F874D21E11A3}" type="datetimeFigureOut">
              <a:rPr lang="en-SA" smtClean="0"/>
              <a:t>10/10/2022 R</a:t>
            </a:fld>
            <a:endParaRPr lang="en-SA"/>
          </a:p>
        </p:txBody>
      </p:sp>
      <p:sp>
        <p:nvSpPr>
          <p:cNvPr id="6" name="Footer Placeholder 5">
            <a:extLst>
              <a:ext uri="{FF2B5EF4-FFF2-40B4-BE49-F238E27FC236}">
                <a16:creationId xmlns:a16="http://schemas.microsoft.com/office/drawing/2014/main" id="{E560DA77-7F52-5289-C63C-5806AC68A246}"/>
              </a:ext>
            </a:extLst>
          </p:cNvPr>
          <p:cNvSpPr>
            <a:spLocks noGrp="1"/>
          </p:cNvSpPr>
          <p:nvPr>
            <p:ph type="ftr" sz="quarter" idx="11"/>
          </p:nvPr>
        </p:nvSpPr>
        <p:spPr/>
        <p:txBody>
          <a:bodyPr/>
          <a:lstStyle/>
          <a:p>
            <a:endParaRPr lang="en-SA"/>
          </a:p>
        </p:txBody>
      </p:sp>
      <p:sp>
        <p:nvSpPr>
          <p:cNvPr id="7" name="Slide Number Placeholder 6">
            <a:extLst>
              <a:ext uri="{FF2B5EF4-FFF2-40B4-BE49-F238E27FC236}">
                <a16:creationId xmlns:a16="http://schemas.microsoft.com/office/drawing/2014/main" id="{4AD52270-1DB1-80E1-42CD-79FAADBB89D5}"/>
              </a:ext>
            </a:extLst>
          </p:cNvPr>
          <p:cNvSpPr>
            <a:spLocks noGrp="1"/>
          </p:cNvSpPr>
          <p:nvPr>
            <p:ph type="sldNum" sz="quarter" idx="12"/>
          </p:nvPr>
        </p:nvSpPr>
        <p:spPr/>
        <p:txBody>
          <a:bodyPr/>
          <a:lstStyle/>
          <a:p>
            <a:fld id="{89CF34A4-9326-1844-A80F-D7D1D3A2BBF9}" type="slidenum">
              <a:rPr lang="en-SA" smtClean="0"/>
              <a:t>‹#›</a:t>
            </a:fld>
            <a:endParaRPr lang="en-SA"/>
          </a:p>
        </p:txBody>
      </p:sp>
    </p:spTree>
    <p:extLst>
      <p:ext uri="{BB962C8B-B14F-4D97-AF65-F5344CB8AC3E}">
        <p14:creationId xmlns:p14="http://schemas.microsoft.com/office/powerpoint/2010/main" val="1174098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E2DD92-E706-390E-0BBA-EB5244DC83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SA"/>
          </a:p>
        </p:txBody>
      </p:sp>
      <p:sp>
        <p:nvSpPr>
          <p:cNvPr id="3" name="Text Placeholder 2">
            <a:extLst>
              <a:ext uri="{FF2B5EF4-FFF2-40B4-BE49-F238E27FC236}">
                <a16:creationId xmlns:a16="http://schemas.microsoft.com/office/drawing/2014/main" id="{255C3F64-B1C4-19EB-E830-F869D0DAF0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A"/>
          </a:p>
        </p:txBody>
      </p:sp>
      <p:sp>
        <p:nvSpPr>
          <p:cNvPr id="4" name="Date Placeholder 3">
            <a:extLst>
              <a:ext uri="{FF2B5EF4-FFF2-40B4-BE49-F238E27FC236}">
                <a16:creationId xmlns:a16="http://schemas.microsoft.com/office/drawing/2014/main" id="{62301259-9A3F-3575-300D-8C9D9E69CE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E74B8-FEF6-A746-8898-F874D21E11A3}" type="datetimeFigureOut">
              <a:rPr lang="en-SA" smtClean="0"/>
              <a:t>10/10/2022 R</a:t>
            </a:fld>
            <a:endParaRPr lang="en-SA"/>
          </a:p>
        </p:txBody>
      </p:sp>
      <p:sp>
        <p:nvSpPr>
          <p:cNvPr id="5" name="Footer Placeholder 4">
            <a:extLst>
              <a:ext uri="{FF2B5EF4-FFF2-40B4-BE49-F238E27FC236}">
                <a16:creationId xmlns:a16="http://schemas.microsoft.com/office/drawing/2014/main" id="{7E66B1FC-771D-0FDB-4693-BDDE72C746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A"/>
          </a:p>
        </p:txBody>
      </p:sp>
      <p:sp>
        <p:nvSpPr>
          <p:cNvPr id="6" name="Slide Number Placeholder 5">
            <a:extLst>
              <a:ext uri="{FF2B5EF4-FFF2-40B4-BE49-F238E27FC236}">
                <a16:creationId xmlns:a16="http://schemas.microsoft.com/office/drawing/2014/main" id="{E2F6437F-9A21-89AF-1F99-39F7941CE4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CF34A4-9326-1844-A80F-D7D1D3A2BBF9}" type="slidenum">
              <a:rPr lang="en-SA" smtClean="0"/>
              <a:t>‹#›</a:t>
            </a:fld>
            <a:endParaRPr lang="en-SA"/>
          </a:p>
        </p:txBody>
      </p:sp>
    </p:spTree>
    <p:extLst>
      <p:ext uri="{BB962C8B-B14F-4D97-AF65-F5344CB8AC3E}">
        <p14:creationId xmlns:p14="http://schemas.microsoft.com/office/powerpoint/2010/main" val="35688106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S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FE6E2-7ADF-5893-C3AF-C99844890A49}"/>
              </a:ext>
            </a:extLst>
          </p:cNvPr>
          <p:cNvSpPr>
            <a:spLocks noGrp="1"/>
          </p:cNvSpPr>
          <p:nvPr>
            <p:ph type="ctrTitle"/>
          </p:nvPr>
        </p:nvSpPr>
        <p:spPr/>
        <p:txBody>
          <a:bodyPr/>
          <a:lstStyle/>
          <a:p>
            <a:r>
              <a:rPr lang="en-SA" dirty="0"/>
              <a:t>WEEKS 6,7,8</a:t>
            </a:r>
          </a:p>
        </p:txBody>
      </p:sp>
      <p:sp>
        <p:nvSpPr>
          <p:cNvPr id="3" name="Subtitle 2">
            <a:extLst>
              <a:ext uri="{FF2B5EF4-FFF2-40B4-BE49-F238E27FC236}">
                <a16:creationId xmlns:a16="http://schemas.microsoft.com/office/drawing/2014/main" id="{0374AAEC-329F-D0A4-B33B-8D407280DFD0}"/>
              </a:ext>
            </a:extLst>
          </p:cNvPr>
          <p:cNvSpPr>
            <a:spLocks noGrp="1"/>
          </p:cNvSpPr>
          <p:nvPr>
            <p:ph type="subTitle" idx="1"/>
          </p:nvPr>
        </p:nvSpPr>
        <p:spPr/>
        <p:txBody>
          <a:bodyPr>
            <a:normAutofit/>
          </a:bodyPr>
          <a:lstStyle/>
          <a:p>
            <a:r>
              <a:rPr lang="en-SA" sz="4400" dirty="0"/>
              <a:t>PASSIVE AND ITS USES</a:t>
            </a:r>
          </a:p>
        </p:txBody>
      </p:sp>
    </p:spTree>
    <p:extLst>
      <p:ext uri="{BB962C8B-B14F-4D97-AF65-F5344CB8AC3E}">
        <p14:creationId xmlns:p14="http://schemas.microsoft.com/office/powerpoint/2010/main" val="1696683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B48CF-9203-52DE-015D-EF7D8697D321}"/>
              </a:ext>
            </a:extLst>
          </p:cNvPr>
          <p:cNvSpPr>
            <a:spLocks noGrp="1"/>
          </p:cNvSpPr>
          <p:nvPr>
            <p:ph type="title"/>
          </p:nvPr>
        </p:nvSpPr>
        <p:spPr/>
        <p:txBody>
          <a:bodyPr/>
          <a:lstStyle/>
          <a:p>
            <a:endParaRPr lang="en-SA"/>
          </a:p>
        </p:txBody>
      </p:sp>
      <p:sp>
        <p:nvSpPr>
          <p:cNvPr id="3" name="Content Placeholder 2">
            <a:extLst>
              <a:ext uri="{FF2B5EF4-FFF2-40B4-BE49-F238E27FC236}">
                <a16:creationId xmlns:a16="http://schemas.microsoft.com/office/drawing/2014/main" id="{875DBB81-4033-1F00-0E07-479438163AD9}"/>
              </a:ext>
            </a:extLst>
          </p:cNvPr>
          <p:cNvSpPr>
            <a:spLocks noGrp="1"/>
          </p:cNvSpPr>
          <p:nvPr>
            <p:ph idx="1"/>
          </p:nvPr>
        </p:nvSpPr>
        <p:spPr/>
        <p:txBody>
          <a:bodyPr/>
          <a:lstStyle/>
          <a:p>
            <a:r>
              <a:rPr lang="en-US" dirty="0"/>
              <a:t>Rewrite the following passage in the Passive. Someone broke into a local jewelry shop yesterday. The owner had just locked up the shop when a robber with a gun threatened him. The robber told him to unlock the shop and give him all the diamonds in the safe. Then the robber tied him up. The police have organized a search for the robber. They hope they will find him in a few days. Doctors are treating the owner of the shop for shock. </a:t>
            </a:r>
            <a:endParaRPr lang="en-SA" dirty="0"/>
          </a:p>
        </p:txBody>
      </p:sp>
    </p:spTree>
    <p:extLst>
      <p:ext uri="{BB962C8B-B14F-4D97-AF65-F5344CB8AC3E}">
        <p14:creationId xmlns:p14="http://schemas.microsoft.com/office/powerpoint/2010/main" val="2635269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B017D-A7E9-B9C6-1225-9920213E3E6A}"/>
              </a:ext>
            </a:extLst>
          </p:cNvPr>
          <p:cNvSpPr>
            <a:spLocks noGrp="1"/>
          </p:cNvSpPr>
          <p:nvPr>
            <p:ph type="title"/>
          </p:nvPr>
        </p:nvSpPr>
        <p:spPr/>
        <p:txBody>
          <a:bodyPr/>
          <a:lstStyle/>
          <a:p>
            <a:endParaRPr lang="en-SA"/>
          </a:p>
        </p:txBody>
      </p:sp>
      <p:sp>
        <p:nvSpPr>
          <p:cNvPr id="3" name="Content Placeholder 2">
            <a:extLst>
              <a:ext uri="{FF2B5EF4-FFF2-40B4-BE49-F238E27FC236}">
                <a16:creationId xmlns:a16="http://schemas.microsoft.com/office/drawing/2014/main" id="{CAB7A830-149E-8F23-8107-006A78B38C81}"/>
              </a:ext>
            </a:extLst>
          </p:cNvPr>
          <p:cNvSpPr>
            <a:spLocks noGrp="1"/>
          </p:cNvSpPr>
          <p:nvPr>
            <p:ph idx="1"/>
          </p:nvPr>
        </p:nvSpPr>
        <p:spPr/>
        <p:txBody>
          <a:bodyPr>
            <a:normAutofit fontScale="92500"/>
          </a:bodyPr>
          <a:lstStyle/>
          <a:p>
            <a:r>
              <a:rPr lang="en-US" dirty="0"/>
              <a:t>Two men ________ (see) breaking into a house in my street last night. The police ________(call) and they arrived very quickly. One man _____(catch) immediately. The other escaped, but he ________ (find) very soon. Both men ______(take) to the police station where they ______ (question) separately by a police officer. The two men ______ (charge) with burglary.</a:t>
            </a:r>
          </a:p>
          <a:p>
            <a:r>
              <a:rPr lang="en-US" b="1" dirty="0"/>
              <a:t>Rewrite the following passage in the Passive.</a:t>
            </a:r>
          </a:p>
          <a:p>
            <a:r>
              <a:rPr lang="en-US" dirty="0"/>
              <a:t> Our school is organizing a contest. The teachers will choose the best project about the environment. The students must include pictures and drawings in their projects. The students will also have to do all the writing themselves. The school will give the winner a set of encyclopedias.</a:t>
            </a:r>
            <a:endParaRPr lang="en-SA" dirty="0"/>
          </a:p>
        </p:txBody>
      </p:sp>
    </p:spTree>
    <p:extLst>
      <p:ext uri="{BB962C8B-B14F-4D97-AF65-F5344CB8AC3E}">
        <p14:creationId xmlns:p14="http://schemas.microsoft.com/office/powerpoint/2010/main" val="1035004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10EE1-C95E-A568-8744-75AB2370346C}"/>
              </a:ext>
            </a:extLst>
          </p:cNvPr>
          <p:cNvSpPr>
            <a:spLocks noGrp="1"/>
          </p:cNvSpPr>
          <p:nvPr>
            <p:ph type="title"/>
          </p:nvPr>
        </p:nvSpPr>
        <p:spPr/>
        <p:txBody>
          <a:bodyPr/>
          <a:lstStyle/>
          <a:p>
            <a:endParaRPr lang="en-SA"/>
          </a:p>
        </p:txBody>
      </p:sp>
      <p:sp>
        <p:nvSpPr>
          <p:cNvPr id="3" name="Content Placeholder 2">
            <a:extLst>
              <a:ext uri="{FF2B5EF4-FFF2-40B4-BE49-F238E27FC236}">
                <a16:creationId xmlns:a16="http://schemas.microsoft.com/office/drawing/2014/main" id="{3D676D87-10EA-CFCB-EB06-D33669F1E0A5}"/>
              </a:ext>
            </a:extLst>
          </p:cNvPr>
          <p:cNvSpPr>
            <a:spLocks noGrp="1"/>
          </p:cNvSpPr>
          <p:nvPr>
            <p:ph idx="1"/>
          </p:nvPr>
        </p:nvSpPr>
        <p:spPr/>
        <p:txBody>
          <a:bodyPr>
            <a:normAutofit fontScale="55000" lnSpcReduction="20000"/>
          </a:bodyPr>
          <a:lstStyle/>
          <a:p>
            <a:pPr marL="0" indent="0">
              <a:buNone/>
            </a:pPr>
            <a:r>
              <a:rPr lang="en-US" dirty="0"/>
              <a:t>a. Someone is helping her with the housework. </a:t>
            </a:r>
          </a:p>
          <a:p>
            <a:pPr marL="0" indent="0">
              <a:buNone/>
            </a:pPr>
            <a:r>
              <a:rPr lang="en-US" dirty="0"/>
              <a:t>b. The mail-order company sent Mrs. Green a parcel. </a:t>
            </a:r>
          </a:p>
          <a:p>
            <a:pPr marL="0" indent="0">
              <a:buNone/>
            </a:pPr>
            <a:r>
              <a:rPr lang="en-US" dirty="0"/>
              <a:t>c. My friend sent me an invitation. </a:t>
            </a:r>
          </a:p>
          <a:p>
            <a:pPr marL="0" indent="0">
              <a:buNone/>
            </a:pPr>
            <a:r>
              <a:rPr lang="en-US" dirty="0"/>
              <a:t>d. The secretary has given Mrs. Jones some letters. </a:t>
            </a:r>
          </a:p>
          <a:p>
            <a:pPr marL="0" indent="0">
              <a:buNone/>
            </a:pPr>
            <a:r>
              <a:rPr lang="en-US" dirty="0"/>
              <a:t>e. The traffic warden had already given him a ticket for illegal parking.</a:t>
            </a:r>
          </a:p>
          <a:p>
            <a:pPr marL="0" indent="0">
              <a:buNone/>
            </a:pPr>
            <a:r>
              <a:rPr lang="en-US" dirty="0"/>
              <a:t>f. John gave Elizabeth that beautiful ring. </a:t>
            </a:r>
          </a:p>
          <a:p>
            <a:pPr marL="0" indent="0">
              <a:buNone/>
            </a:pPr>
            <a:r>
              <a:rPr lang="en-US" dirty="0"/>
              <a:t>g. Her students have sent her flowers. </a:t>
            </a:r>
          </a:p>
          <a:p>
            <a:pPr marL="0" indent="0">
              <a:buNone/>
            </a:pPr>
            <a:r>
              <a:rPr lang="en-US" dirty="0"/>
              <a:t>h. He must give the message to the right person. </a:t>
            </a:r>
          </a:p>
          <a:p>
            <a:pPr marL="0" indent="0">
              <a:buNone/>
            </a:pPr>
            <a:r>
              <a:rPr lang="en-US" dirty="0" err="1"/>
              <a:t>i</a:t>
            </a:r>
            <a:r>
              <a:rPr lang="en-US" dirty="0"/>
              <a:t>. We teach our students English and French. </a:t>
            </a:r>
          </a:p>
          <a:p>
            <a:pPr marL="0" indent="0">
              <a:buNone/>
            </a:pPr>
            <a:r>
              <a:rPr lang="en-US" dirty="0"/>
              <a:t>j. Someone bought flowers for the bride. </a:t>
            </a:r>
          </a:p>
          <a:p>
            <a:pPr marL="0" indent="0">
              <a:buNone/>
            </a:pPr>
            <a:r>
              <a:rPr lang="en-US" dirty="0"/>
              <a:t>k. They showed the tourists the sights of Athens.</a:t>
            </a:r>
          </a:p>
          <a:p>
            <a:pPr marL="0" indent="0">
              <a:buNone/>
            </a:pPr>
            <a:r>
              <a:rPr lang="en-US" dirty="0"/>
              <a:t>l. They gave Bob a CD player for his birthday.</a:t>
            </a:r>
          </a:p>
          <a:p>
            <a:pPr marL="0" indent="0">
              <a:buNone/>
            </a:pPr>
            <a:r>
              <a:rPr lang="en-US" dirty="0"/>
              <a:t>m. The prime minister will give a medal to the winners.</a:t>
            </a:r>
          </a:p>
          <a:p>
            <a:pPr marL="0" indent="0">
              <a:buNone/>
            </a:pPr>
            <a:r>
              <a:rPr lang="en-US" dirty="0"/>
              <a:t>n. She is telling the children a story.</a:t>
            </a:r>
          </a:p>
          <a:p>
            <a:pPr marL="0" indent="0">
              <a:buNone/>
            </a:pPr>
            <a:r>
              <a:rPr lang="en-US" dirty="0"/>
              <a:t>o. Someone gave them free tickets for the concert.</a:t>
            </a:r>
            <a:endParaRPr lang="en-SA" dirty="0"/>
          </a:p>
        </p:txBody>
      </p:sp>
    </p:spTree>
    <p:extLst>
      <p:ext uri="{BB962C8B-B14F-4D97-AF65-F5344CB8AC3E}">
        <p14:creationId xmlns:p14="http://schemas.microsoft.com/office/powerpoint/2010/main" val="481408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E286-4BC9-BF1A-DC12-2E34C7742BF4}"/>
              </a:ext>
            </a:extLst>
          </p:cNvPr>
          <p:cNvSpPr>
            <a:spLocks noGrp="1"/>
          </p:cNvSpPr>
          <p:nvPr>
            <p:ph type="title"/>
          </p:nvPr>
        </p:nvSpPr>
        <p:spPr/>
        <p:txBody>
          <a:bodyPr/>
          <a:lstStyle/>
          <a:p>
            <a:r>
              <a:rPr lang="en-SA" b="1" dirty="0">
                <a:latin typeface="+mn-lt"/>
              </a:rPr>
              <a:t>WHY PASSIVE?</a:t>
            </a:r>
            <a:r>
              <a:rPr lang="en-SA" dirty="0"/>
              <a:t> </a:t>
            </a:r>
          </a:p>
        </p:txBody>
      </p:sp>
      <p:sp>
        <p:nvSpPr>
          <p:cNvPr id="3" name="Content Placeholder 2">
            <a:extLst>
              <a:ext uri="{FF2B5EF4-FFF2-40B4-BE49-F238E27FC236}">
                <a16:creationId xmlns:a16="http://schemas.microsoft.com/office/drawing/2014/main" id="{D6D2A8AF-63F0-8F4E-960C-A99B9F968660}"/>
              </a:ext>
            </a:extLst>
          </p:cNvPr>
          <p:cNvSpPr>
            <a:spLocks noGrp="1"/>
          </p:cNvSpPr>
          <p:nvPr>
            <p:ph idx="1"/>
          </p:nvPr>
        </p:nvSpPr>
        <p:spPr/>
        <p:txBody>
          <a:bodyPr>
            <a:normAutofit fontScale="62500" lnSpcReduction="20000"/>
          </a:bodyPr>
          <a:lstStyle/>
          <a:p>
            <a:r>
              <a:rPr lang="en-US" dirty="0"/>
              <a:t>USES OF PASSIVE:</a:t>
            </a:r>
          </a:p>
          <a:p>
            <a:r>
              <a:rPr lang="en-US" dirty="0"/>
              <a:t>The Passive is used: </a:t>
            </a:r>
          </a:p>
          <a:p>
            <a:pPr marL="0" indent="0">
              <a:buNone/>
            </a:pPr>
            <a:r>
              <a:rPr lang="en-US" dirty="0"/>
              <a:t>1. when the agent (=the person who does the action) is unknown, unimportant or obvious from the context. </a:t>
            </a:r>
          </a:p>
          <a:p>
            <a:pPr marL="0" indent="0">
              <a:buNone/>
            </a:pPr>
            <a:r>
              <a:rPr lang="en-US" dirty="0"/>
              <a:t>      </a:t>
            </a:r>
            <a:r>
              <a:rPr lang="en-US" i="1" dirty="0">
                <a:solidFill>
                  <a:srgbClr val="FF0000"/>
                </a:solidFill>
              </a:rPr>
              <a:t>Jane was shot.</a:t>
            </a:r>
            <a:r>
              <a:rPr lang="en-US" dirty="0"/>
              <a:t> (We don’t know who shot her.) </a:t>
            </a:r>
          </a:p>
          <a:p>
            <a:pPr marL="0" indent="0">
              <a:buNone/>
            </a:pPr>
            <a:r>
              <a:rPr lang="en-US" dirty="0"/>
              <a:t>      </a:t>
            </a:r>
            <a:r>
              <a:rPr lang="en-US" i="1" dirty="0">
                <a:solidFill>
                  <a:srgbClr val="FF0000"/>
                </a:solidFill>
              </a:rPr>
              <a:t>This church was built in 1815.</a:t>
            </a:r>
            <a:r>
              <a:rPr lang="en-US" dirty="0"/>
              <a:t> (Unimportant agent) </a:t>
            </a:r>
          </a:p>
          <a:p>
            <a:pPr marL="0" indent="0">
              <a:buNone/>
            </a:pPr>
            <a:r>
              <a:rPr lang="en-US" dirty="0"/>
              <a:t>      </a:t>
            </a:r>
            <a:r>
              <a:rPr lang="en-US" i="1" dirty="0">
                <a:solidFill>
                  <a:srgbClr val="FF0000"/>
                </a:solidFill>
              </a:rPr>
              <a:t>He has been arrested.</a:t>
            </a:r>
            <a:r>
              <a:rPr lang="en-US" dirty="0"/>
              <a:t> (Obviously by the police) </a:t>
            </a:r>
          </a:p>
          <a:p>
            <a:pPr marL="0" indent="0">
              <a:buNone/>
            </a:pPr>
            <a:r>
              <a:rPr lang="en-US" dirty="0"/>
              <a:t>2. to make more polite or formal statements. </a:t>
            </a:r>
          </a:p>
          <a:p>
            <a:pPr marL="0" indent="0">
              <a:buNone/>
            </a:pPr>
            <a:r>
              <a:rPr lang="en-US" dirty="0"/>
              <a:t>     </a:t>
            </a:r>
            <a:r>
              <a:rPr lang="en-US" i="1" dirty="0">
                <a:solidFill>
                  <a:srgbClr val="FF0000"/>
                </a:solidFill>
              </a:rPr>
              <a:t>The car hasn’t been cleaned. </a:t>
            </a:r>
            <a:r>
              <a:rPr lang="en-US" dirty="0"/>
              <a:t>(more polite) (You haven’t cleaned the car. – less polite) </a:t>
            </a:r>
          </a:p>
          <a:p>
            <a:pPr marL="0" indent="0">
              <a:buNone/>
            </a:pPr>
            <a:r>
              <a:rPr lang="en-US" dirty="0"/>
              <a:t>3. when the action is more important than the agent, as in processes, instructions, events, reports, headlines, new items, and advertisements.  </a:t>
            </a:r>
          </a:p>
          <a:p>
            <a:pPr marL="0" indent="0">
              <a:buNone/>
            </a:pPr>
            <a:r>
              <a:rPr lang="en-US" dirty="0"/>
              <a:t>    </a:t>
            </a:r>
            <a:r>
              <a:rPr lang="en-US" i="1" dirty="0">
                <a:solidFill>
                  <a:srgbClr val="FF0000"/>
                </a:solidFill>
              </a:rPr>
              <a:t>30 people were killed in the earthquake. </a:t>
            </a:r>
          </a:p>
          <a:p>
            <a:pPr marL="0" indent="0">
              <a:buNone/>
            </a:pPr>
            <a:r>
              <a:rPr lang="en-US" dirty="0"/>
              <a:t>4. to put emphasis on the agent. </a:t>
            </a:r>
          </a:p>
          <a:p>
            <a:pPr marL="0" indent="0">
              <a:buNone/>
            </a:pPr>
            <a:r>
              <a:rPr lang="en-US" dirty="0">
                <a:solidFill>
                  <a:srgbClr val="FF0000"/>
                </a:solidFill>
              </a:rPr>
              <a:t>    The new library will be opened by the Queen.</a:t>
            </a:r>
            <a:endParaRPr lang="en-SA" dirty="0">
              <a:solidFill>
                <a:srgbClr val="FF0000"/>
              </a:solidFill>
            </a:endParaRPr>
          </a:p>
        </p:txBody>
      </p:sp>
    </p:spTree>
    <p:extLst>
      <p:ext uri="{BB962C8B-B14F-4D97-AF65-F5344CB8AC3E}">
        <p14:creationId xmlns:p14="http://schemas.microsoft.com/office/powerpoint/2010/main" val="607445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D52E8-4DCD-EFFB-0D9D-454DFC47199E}"/>
              </a:ext>
            </a:extLst>
          </p:cNvPr>
          <p:cNvSpPr>
            <a:spLocks noGrp="1"/>
          </p:cNvSpPr>
          <p:nvPr>
            <p:ph type="title"/>
          </p:nvPr>
        </p:nvSpPr>
        <p:spPr>
          <a:xfrm>
            <a:off x="838200" y="365125"/>
            <a:ext cx="10515600" cy="1300389"/>
          </a:xfrm>
        </p:spPr>
        <p:txBody>
          <a:bodyPr/>
          <a:lstStyle/>
          <a:p>
            <a:r>
              <a:rPr lang="en-SA" b="1" dirty="0">
                <a:latin typeface="+mn-lt"/>
              </a:rPr>
              <a:t>THE</a:t>
            </a:r>
            <a:r>
              <a:rPr lang="en-SA" b="1" dirty="0">
                <a:solidFill>
                  <a:srgbClr val="0070C0"/>
                </a:solidFill>
                <a:latin typeface="+mn-lt"/>
              </a:rPr>
              <a:t> AGENT</a:t>
            </a:r>
          </a:p>
        </p:txBody>
      </p:sp>
      <p:sp>
        <p:nvSpPr>
          <p:cNvPr id="4" name="Content Placeholder 3">
            <a:extLst>
              <a:ext uri="{FF2B5EF4-FFF2-40B4-BE49-F238E27FC236}">
                <a16:creationId xmlns:a16="http://schemas.microsoft.com/office/drawing/2014/main" id="{F5D66A50-96F3-9239-B6CC-1D104C3C2E67}"/>
              </a:ext>
            </a:extLst>
          </p:cNvPr>
          <p:cNvSpPr>
            <a:spLocks noGrp="1"/>
          </p:cNvSpPr>
          <p:nvPr>
            <p:ph idx="1"/>
          </p:nvPr>
        </p:nvSpPr>
        <p:spPr/>
        <p:txBody>
          <a:bodyPr>
            <a:normAutofit fontScale="62500" lnSpcReduction="20000"/>
          </a:bodyPr>
          <a:lstStyle/>
          <a:p>
            <a:pPr marL="0" indent="0">
              <a:buNone/>
            </a:pPr>
            <a:r>
              <a:rPr lang="en-US" dirty="0"/>
              <a:t>The agent is not mentioned: </a:t>
            </a:r>
          </a:p>
          <a:p>
            <a:pPr marL="0" indent="0">
              <a:buNone/>
            </a:pPr>
            <a:r>
              <a:rPr lang="en-US" dirty="0"/>
              <a:t>1.  if we don’t know who has done what we are talking about. </a:t>
            </a:r>
          </a:p>
          <a:p>
            <a:pPr marL="0" indent="0">
              <a:buNone/>
            </a:pPr>
            <a:r>
              <a:rPr lang="en-US" dirty="0"/>
              <a:t>      </a:t>
            </a:r>
            <a:r>
              <a:rPr lang="en-US" i="1" dirty="0">
                <a:solidFill>
                  <a:srgbClr val="FF0000"/>
                </a:solidFill>
              </a:rPr>
              <a:t>Our car was stolen last night.</a:t>
            </a:r>
            <a:r>
              <a:rPr lang="en-US" dirty="0"/>
              <a:t> (We don’t know who stole it) </a:t>
            </a:r>
          </a:p>
          <a:p>
            <a:pPr marL="0" indent="0">
              <a:buNone/>
            </a:pPr>
            <a:r>
              <a:rPr lang="en-US" dirty="0"/>
              <a:t>2. if we are not interested in who has done what we are talking about or it is not important to</a:t>
            </a:r>
          </a:p>
          <a:p>
            <a:pPr marL="0" indent="0">
              <a:buNone/>
            </a:pPr>
            <a:r>
              <a:rPr lang="en-US" dirty="0"/>
              <a:t>      mention it. </a:t>
            </a:r>
          </a:p>
          <a:p>
            <a:pPr marL="0" indent="0">
              <a:buNone/>
            </a:pPr>
            <a:r>
              <a:rPr lang="en-US" dirty="0"/>
              <a:t>      </a:t>
            </a:r>
            <a:r>
              <a:rPr lang="en-US" i="1" dirty="0">
                <a:solidFill>
                  <a:srgbClr val="FF0000"/>
                </a:solidFill>
              </a:rPr>
              <a:t>He has been taken to hospital.</a:t>
            </a:r>
            <a:r>
              <a:rPr lang="en-US" dirty="0"/>
              <a:t> (What we are interested in is the fact that he has been taken to</a:t>
            </a:r>
          </a:p>
          <a:p>
            <a:pPr marL="0" indent="0">
              <a:buNone/>
            </a:pPr>
            <a:r>
              <a:rPr lang="en-US" dirty="0"/>
              <a:t>      hospital and not who has taken him.) </a:t>
            </a:r>
          </a:p>
          <a:p>
            <a:pPr marL="0" indent="0">
              <a:buNone/>
            </a:pPr>
            <a:r>
              <a:rPr lang="en-US" dirty="0"/>
              <a:t>3. if it is easy to understand who did something without it is being mentioned. </a:t>
            </a:r>
          </a:p>
          <a:p>
            <a:pPr marL="0" indent="0">
              <a:buNone/>
            </a:pPr>
            <a:r>
              <a:rPr lang="en-US" dirty="0"/>
              <a:t>      </a:t>
            </a:r>
            <a:r>
              <a:rPr lang="en-US" i="1" dirty="0">
                <a:solidFill>
                  <a:srgbClr val="FF0000"/>
                </a:solidFill>
              </a:rPr>
              <a:t>The murderer was arrested last night.</a:t>
            </a:r>
            <a:r>
              <a:rPr lang="en-US" dirty="0"/>
              <a:t> (It is not necessary to mention that he has been arrested</a:t>
            </a:r>
          </a:p>
          <a:p>
            <a:pPr marL="0" indent="0">
              <a:buNone/>
            </a:pPr>
            <a:r>
              <a:rPr lang="en-US" dirty="0"/>
              <a:t>      by the police because it is self-evident.) </a:t>
            </a:r>
          </a:p>
          <a:p>
            <a:pPr marL="0" indent="0">
              <a:buNone/>
            </a:pPr>
            <a:r>
              <a:rPr lang="en-US" dirty="0"/>
              <a:t>4. if the subject of the active voice sentence is something like somebody, people,</a:t>
            </a:r>
          </a:p>
          <a:p>
            <a:pPr marL="0" indent="0">
              <a:buNone/>
            </a:pPr>
            <a:r>
              <a:rPr lang="en-US" dirty="0"/>
              <a:t>     they, you, etc. </a:t>
            </a:r>
          </a:p>
          <a:p>
            <a:pPr marL="0" indent="0">
              <a:buNone/>
            </a:pPr>
            <a:r>
              <a:rPr lang="en-US" dirty="0"/>
              <a:t>     </a:t>
            </a:r>
            <a:r>
              <a:rPr lang="en-US" i="1" dirty="0">
                <a:solidFill>
                  <a:srgbClr val="FF0000"/>
                </a:solidFill>
              </a:rPr>
              <a:t>Someone broke the window. → The window was broken.</a:t>
            </a:r>
            <a:endParaRPr lang="en-SA" i="1" dirty="0">
              <a:solidFill>
                <a:srgbClr val="FF0000"/>
              </a:solidFill>
            </a:endParaRPr>
          </a:p>
        </p:txBody>
      </p:sp>
    </p:spTree>
    <p:extLst>
      <p:ext uri="{BB962C8B-B14F-4D97-AF65-F5344CB8AC3E}">
        <p14:creationId xmlns:p14="http://schemas.microsoft.com/office/powerpoint/2010/main" val="265877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E8509-1EB5-7486-13BA-82B9FE197784}"/>
              </a:ext>
            </a:extLst>
          </p:cNvPr>
          <p:cNvSpPr>
            <a:spLocks noGrp="1"/>
          </p:cNvSpPr>
          <p:nvPr>
            <p:ph type="title"/>
          </p:nvPr>
        </p:nvSpPr>
        <p:spPr/>
        <p:txBody>
          <a:bodyPr/>
          <a:lstStyle/>
          <a:p>
            <a:endParaRPr lang="en-SA"/>
          </a:p>
        </p:txBody>
      </p:sp>
      <p:graphicFrame>
        <p:nvGraphicFramePr>
          <p:cNvPr id="4" name="Table 4">
            <a:extLst>
              <a:ext uri="{FF2B5EF4-FFF2-40B4-BE49-F238E27FC236}">
                <a16:creationId xmlns:a16="http://schemas.microsoft.com/office/drawing/2014/main" id="{B2E10ADA-E034-70F5-E7E6-9F28F46909B9}"/>
              </a:ext>
            </a:extLst>
          </p:cNvPr>
          <p:cNvGraphicFramePr>
            <a:graphicFrameLocks noGrp="1"/>
          </p:cNvGraphicFramePr>
          <p:nvPr>
            <p:ph idx="1"/>
            <p:extLst>
              <p:ext uri="{D42A27DB-BD31-4B8C-83A1-F6EECF244321}">
                <p14:modId xmlns:p14="http://schemas.microsoft.com/office/powerpoint/2010/main" val="1600899649"/>
              </p:ext>
            </p:extLst>
          </p:nvPr>
        </p:nvGraphicFramePr>
        <p:xfrm>
          <a:off x="838200" y="1825625"/>
          <a:ext cx="10515597" cy="407924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3131600440"/>
                    </a:ext>
                  </a:extLst>
                </a:gridCol>
                <a:gridCol w="3505199">
                  <a:extLst>
                    <a:ext uri="{9D8B030D-6E8A-4147-A177-3AD203B41FA5}">
                      <a16:colId xmlns:a16="http://schemas.microsoft.com/office/drawing/2014/main" val="3887345452"/>
                    </a:ext>
                  </a:extLst>
                </a:gridCol>
                <a:gridCol w="3505199">
                  <a:extLst>
                    <a:ext uri="{9D8B030D-6E8A-4147-A177-3AD203B41FA5}">
                      <a16:colId xmlns:a16="http://schemas.microsoft.com/office/drawing/2014/main" val="1567429531"/>
                    </a:ext>
                  </a:extLst>
                </a:gridCol>
              </a:tblGrid>
              <a:tr h="370840">
                <a:tc>
                  <a:txBody>
                    <a:bodyPr/>
                    <a:lstStyle/>
                    <a:p>
                      <a:endParaRPr lang="en-SA"/>
                    </a:p>
                  </a:txBody>
                  <a:tcPr/>
                </a:tc>
                <a:tc>
                  <a:txBody>
                    <a:bodyPr/>
                    <a:lstStyle/>
                    <a:p>
                      <a:r>
                        <a:rPr lang="en-SA" dirty="0"/>
                        <a:t>Active</a:t>
                      </a:r>
                    </a:p>
                  </a:txBody>
                  <a:tcPr/>
                </a:tc>
                <a:tc>
                  <a:txBody>
                    <a:bodyPr/>
                    <a:lstStyle/>
                    <a:p>
                      <a:r>
                        <a:rPr lang="en-SA" dirty="0"/>
                        <a:t>Passive</a:t>
                      </a:r>
                    </a:p>
                  </a:txBody>
                  <a:tcPr/>
                </a:tc>
                <a:extLst>
                  <a:ext uri="{0D108BD9-81ED-4DB2-BD59-A6C34878D82A}">
                    <a16:rowId xmlns:a16="http://schemas.microsoft.com/office/drawing/2014/main" val="3048672091"/>
                  </a:ext>
                </a:extLst>
              </a:tr>
              <a:tr h="370840">
                <a:tc>
                  <a:txBody>
                    <a:bodyPr/>
                    <a:lstStyle/>
                    <a:p>
                      <a:r>
                        <a:rPr lang="en-US" dirty="0"/>
                        <a:t>Present Simple</a:t>
                      </a:r>
                      <a:endParaRPr lang="en-SA" dirty="0"/>
                    </a:p>
                  </a:txBody>
                  <a:tcPr/>
                </a:tc>
                <a:tc>
                  <a:txBody>
                    <a:bodyPr/>
                    <a:lstStyle/>
                    <a:p>
                      <a:r>
                        <a:rPr lang="en-US" dirty="0"/>
                        <a:t>He delivers the letters. </a:t>
                      </a:r>
                      <a:endParaRPr lang="en-SA" dirty="0"/>
                    </a:p>
                  </a:txBody>
                  <a:tcPr/>
                </a:tc>
                <a:tc>
                  <a:txBody>
                    <a:bodyPr/>
                    <a:lstStyle/>
                    <a:p>
                      <a:r>
                        <a:rPr lang="en-US" dirty="0"/>
                        <a:t>The letters are delivered.</a:t>
                      </a:r>
                      <a:endParaRPr lang="en-SA" dirty="0"/>
                    </a:p>
                  </a:txBody>
                  <a:tcPr/>
                </a:tc>
                <a:extLst>
                  <a:ext uri="{0D108BD9-81ED-4DB2-BD59-A6C34878D82A}">
                    <a16:rowId xmlns:a16="http://schemas.microsoft.com/office/drawing/2014/main" val="3835815310"/>
                  </a:ext>
                </a:extLst>
              </a:tr>
              <a:tr h="370840">
                <a:tc>
                  <a:txBody>
                    <a:bodyPr/>
                    <a:lstStyle/>
                    <a:p>
                      <a:r>
                        <a:rPr lang="en-US" dirty="0"/>
                        <a:t>Past Simple</a:t>
                      </a:r>
                      <a:endParaRPr lang="en-SA" dirty="0"/>
                    </a:p>
                  </a:txBody>
                  <a:tcPr/>
                </a:tc>
                <a:tc>
                  <a:txBody>
                    <a:bodyPr/>
                    <a:lstStyle/>
                    <a:p>
                      <a:r>
                        <a:rPr lang="en-US" dirty="0"/>
                        <a:t>He delivered the letters.</a:t>
                      </a:r>
                      <a:endParaRPr lang="en-SA" dirty="0"/>
                    </a:p>
                  </a:txBody>
                  <a:tcPr/>
                </a:tc>
                <a:tc>
                  <a:txBody>
                    <a:bodyPr/>
                    <a:lstStyle/>
                    <a:p>
                      <a:r>
                        <a:rPr lang="en-US" dirty="0"/>
                        <a:t>The letters were delivered.</a:t>
                      </a:r>
                      <a:endParaRPr lang="en-SA" dirty="0"/>
                    </a:p>
                  </a:txBody>
                  <a:tcPr/>
                </a:tc>
                <a:extLst>
                  <a:ext uri="{0D108BD9-81ED-4DB2-BD59-A6C34878D82A}">
                    <a16:rowId xmlns:a16="http://schemas.microsoft.com/office/drawing/2014/main" val="1118278680"/>
                  </a:ext>
                </a:extLst>
              </a:tr>
              <a:tr h="370840">
                <a:tc>
                  <a:txBody>
                    <a:bodyPr/>
                    <a:lstStyle/>
                    <a:p>
                      <a:r>
                        <a:rPr lang="en-US" dirty="0"/>
                        <a:t>Future Simple</a:t>
                      </a:r>
                      <a:endParaRPr lang="en-SA" dirty="0"/>
                    </a:p>
                  </a:txBody>
                  <a:tcPr/>
                </a:tc>
                <a:tc>
                  <a:txBody>
                    <a:bodyPr/>
                    <a:lstStyle/>
                    <a:p>
                      <a:r>
                        <a:rPr lang="en-US" dirty="0"/>
                        <a:t>He will deliver the letters.</a:t>
                      </a:r>
                      <a:endParaRPr lang="en-SA" dirty="0"/>
                    </a:p>
                  </a:txBody>
                  <a:tcPr/>
                </a:tc>
                <a:tc>
                  <a:txBody>
                    <a:bodyPr/>
                    <a:lstStyle/>
                    <a:p>
                      <a:r>
                        <a:rPr lang="en-US" dirty="0"/>
                        <a:t>The letters will be delivered.</a:t>
                      </a:r>
                      <a:endParaRPr lang="en-SA" dirty="0"/>
                    </a:p>
                  </a:txBody>
                  <a:tcPr/>
                </a:tc>
                <a:extLst>
                  <a:ext uri="{0D108BD9-81ED-4DB2-BD59-A6C34878D82A}">
                    <a16:rowId xmlns:a16="http://schemas.microsoft.com/office/drawing/2014/main" val="823017860"/>
                  </a:ext>
                </a:extLst>
              </a:tr>
              <a:tr h="370840">
                <a:tc>
                  <a:txBody>
                    <a:bodyPr/>
                    <a:lstStyle/>
                    <a:p>
                      <a:r>
                        <a:rPr lang="en-US" dirty="0"/>
                        <a:t>Present Continuous</a:t>
                      </a:r>
                      <a:endParaRPr lang="en-SA" dirty="0"/>
                    </a:p>
                  </a:txBody>
                  <a:tcPr/>
                </a:tc>
                <a:tc>
                  <a:txBody>
                    <a:bodyPr/>
                    <a:lstStyle/>
                    <a:p>
                      <a:r>
                        <a:rPr lang="en-US" dirty="0"/>
                        <a:t>He is delivering the letters.</a:t>
                      </a:r>
                      <a:endParaRPr lang="en-SA" dirty="0"/>
                    </a:p>
                  </a:txBody>
                  <a:tcPr/>
                </a:tc>
                <a:tc>
                  <a:txBody>
                    <a:bodyPr/>
                    <a:lstStyle/>
                    <a:p>
                      <a:r>
                        <a:rPr lang="en-US" dirty="0"/>
                        <a:t>The letters are being delivered</a:t>
                      </a:r>
                      <a:endParaRPr lang="en-SA" dirty="0"/>
                    </a:p>
                  </a:txBody>
                  <a:tcPr/>
                </a:tc>
                <a:extLst>
                  <a:ext uri="{0D108BD9-81ED-4DB2-BD59-A6C34878D82A}">
                    <a16:rowId xmlns:a16="http://schemas.microsoft.com/office/drawing/2014/main" val="1171421504"/>
                  </a:ext>
                </a:extLst>
              </a:tr>
              <a:tr h="370840">
                <a:tc>
                  <a:txBody>
                    <a:bodyPr/>
                    <a:lstStyle/>
                    <a:p>
                      <a:r>
                        <a:rPr lang="en-US" dirty="0"/>
                        <a:t>Past Continuous</a:t>
                      </a:r>
                      <a:endParaRPr lang="en-SA" dirty="0"/>
                    </a:p>
                  </a:txBody>
                  <a:tcPr/>
                </a:tc>
                <a:tc>
                  <a:txBody>
                    <a:bodyPr/>
                    <a:lstStyle/>
                    <a:p>
                      <a:r>
                        <a:rPr lang="en-US" dirty="0"/>
                        <a:t>He was delivering the letters. </a:t>
                      </a:r>
                      <a:endParaRPr lang="en-SA" dirty="0"/>
                    </a:p>
                  </a:txBody>
                  <a:tcPr/>
                </a:tc>
                <a:tc>
                  <a:txBody>
                    <a:bodyPr/>
                    <a:lstStyle/>
                    <a:p>
                      <a:r>
                        <a:rPr lang="en-US" dirty="0"/>
                        <a:t>The letters were being delivered.</a:t>
                      </a:r>
                      <a:endParaRPr lang="en-SA" dirty="0"/>
                    </a:p>
                  </a:txBody>
                  <a:tcPr/>
                </a:tc>
                <a:extLst>
                  <a:ext uri="{0D108BD9-81ED-4DB2-BD59-A6C34878D82A}">
                    <a16:rowId xmlns:a16="http://schemas.microsoft.com/office/drawing/2014/main" val="3955661003"/>
                  </a:ext>
                </a:extLst>
              </a:tr>
              <a:tr h="370840">
                <a:tc>
                  <a:txBody>
                    <a:bodyPr/>
                    <a:lstStyle/>
                    <a:p>
                      <a:r>
                        <a:rPr lang="en-US" dirty="0"/>
                        <a:t>Going to</a:t>
                      </a:r>
                      <a:endParaRPr lang="en-SA" dirty="0"/>
                    </a:p>
                  </a:txBody>
                  <a:tcPr/>
                </a:tc>
                <a:tc>
                  <a:txBody>
                    <a:bodyPr/>
                    <a:lstStyle/>
                    <a:p>
                      <a:r>
                        <a:rPr lang="en-US" dirty="0"/>
                        <a:t>He is going to deliver the letters. </a:t>
                      </a:r>
                      <a:endParaRPr lang="en-SA" dirty="0"/>
                    </a:p>
                  </a:txBody>
                  <a:tcPr/>
                </a:tc>
                <a:tc>
                  <a:txBody>
                    <a:bodyPr/>
                    <a:lstStyle/>
                    <a:p>
                      <a:r>
                        <a:rPr lang="en-US" sz="1600" dirty="0"/>
                        <a:t>The letters are going to be delivered.</a:t>
                      </a:r>
                      <a:endParaRPr lang="en-SA" sz="1600" dirty="0"/>
                    </a:p>
                  </a:txBody>
                  <a:tcPr/>
                </a:tc>
                <a:extLst>
                  <a:ext uri="{0D108BD9-81ED-4DB2-BD59-A6C34878D82A}">
                    <a16:rowId xmlns:a16="http://schemas.microsoft.com/office/drawing/2014/main" val="1464712811"/>
                  </a:ext>
                </a:extLst>
              </a:tr>
              <a:tr h="370840">
                <a:tc>
                  <a:txBody>
                    <a:bodyPr/>
                    <a:lstStyle/>
                    <a:p>
                      <a:r>
                        <a:rPr lang="en-US" dirty="0"/>
                        <a:t>Present Perfect</a:t>
                      </a:r>
                      <a:endParaRPr lang="en-SA" dirty="0"/>
                    </a:p>
                  </a:txBody>
                  <a:tcPr/>
                </a:tc>
                <a:tc>
                  <a:txBody>
                    <a:bodyPr/>
                    <a:lstStyle/>
                    <a:p>
                      <a:r>
                        <a:rPr lang="en-US" dirty="0"/>
                        <a:t>He has delivered the letters. </a:t>
                      </a:r>
                      <a:endParaRPr lang="en-SA" dirty="0"/>
                    </a:p>
                  </a:txBody>
                  <a:tcPr/>
                </a:tc>
                <a:tc>
                  <a:txBody>
                    <a:bodyPr/>
                    <a:lstStyle/>
                    <a:p>
                      <a:r>
                        <a:rPr lang="en-US" dirty="0"/>
                        <a:t>The letters have been delivered.</a:t>
                      </a:r>
                    </a:p>
                  </a:txBody>
                  <a:tcPr/>
                </a:tc>
                <a:extLst>
                  <a:ext uri="{0D108BD9-81ED-4DB2-BD59-A6C34878D82A}">
                    <a16:rowId xmlns:a16="http://schemas.microsoft.com/office/drawing/2014/main" val="272290150"/>
                  </a:ext>
                </a:extLst>
              </a:tr>
              <a:tr h="370840">
                <a:tc>
                  <a:txBody>
                    <a:bodyPr/>
                    <a:lstStyle/>
                    <a:p>
                      <a:r>
                        <a:rPr lang="en-US" dirty="0"/>
                        <a:t>P</a:t>
                      </a:r>
                      <a:r>
                        <a:rPr lang="en-SA" dirty="0"/>
                        <a:t>ast perfect</a:t>
                      </a:r>
                    </a:p>
                  </a:txBody>
                  <a:tcPr/>
                </a:tc>
                <a:tc>
                  <a:txBody>
                    <a:bodyPr/>
                    <a:lstStyle/>
                    <a:p>
                      <a:r>
                        <a:rPr lang="en-US" dirty="0"/>
                        <a:t>He had delivered the letters.</a:t>
                      </a:r>
                      <a:endParaRPr lang="en-S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letters had been delivered.</a:t>
                      </a:r>
                    </a:p>
                  </a:txBody>
                  <a:tcPr/>
                </a:tc>
                <a:extLst>
                  <a:ext uri="{0D108BD9-81ED-4DB2-BD59-A6C34878D82A}">
                    <a16:rowId xmlns:a16="http://schemas.microsoft.com/office/drawing/2014/main" val="1815727057"/>
                  </a:ext>
                </a:extLst>
              </a:tr>
              <a:tr h="370840">
                <a:tc>
                  <a:txBody>
                    <a:bodyPr/>
                    <a:lstStyle/>
                    <a:p>
                      <a:r>
                        <a:rPr lang="en-US" dirty="0"/>
                        <a:t>Infinitive </a:t>
                      </a:r>
                      <a:endParaRPr lang="en-S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 has to deliver the letters</a:t>
                      </a:r>
                      <a:endParaRPr lang="en-S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The letters have to be delivered</a:t>
                      </a:r>
                      <a:r>
                        <a:rPr lang="en-US" sz="1600" dirty="0"/>
                        <a:t>.</a:t>
                      </a:r>
                    </a:p>
                  </a:txBody>
                  <a:tcPr/>
                </a:tc>
                <a:extLst>
                  <a:ext uri="{0D108BD9-81ED-4DB2-BD59-A6C34878D82A}">
                    <a16:rowId xmlns:a16="http://schemas.microsoft.com/office/drawing/2014/main" val="1538084798"/>
                  </a:ext>
                </a:extLst>
              </a:tr>
              <a:tr h="370840">
                <a:tc>
                  <a:txBody>
                    <a:bodyPr/>
                    <a:lstStyle/>
                    <a:p>
                      <a:r>
                        <a:rPr lang="en-US" dirty="0"/>
                        <a:t>Modals </a:t>
                      </a:r>
                      <a:endParaRPr lang="en-S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 must deliver the letters</a:t>
                      </a:r>
                      <a:endParaRPr lang="en-S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The letters must be delivered</a:t>
                      </a:r>
                      <a:r>
                        <a:rPr lang="en-US" sz="1600" dirty="0"/>
                        <a:t>.</a:t>
                      </a:r>
                    </a:p>
                  </a:txBody>
                  <a:tcPr/>
                </a:tc>
                <a:extLst>
                  <a:ext uri="{0D108BD9-81ED-4DB2-BD59-A6C34878D82A}">
                    <a16:rowId xmlns:a16="http://schemas.microsoft.com/office/drawing/2014/main" val="1833131705"/>
                  </a:ext>
                </a:extLst>
              </a:tr>
            </a:tbl>
          </a:graphicData>
        </a:graphic>
      </p:graphicFrame>
    </p:spTree>
    <p:extLst>
      <p:ext uri="{BB962C8B-B14F-4D97-AF65-F5344CB8AC3E}">
        <p14:creationId xmlns:p14="http://schemas.microsoft.com/office/powerpoint/2010/main" val="2357711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2F02A-D193-31CF-4F99-2E63DE88B921}"/>
              </a:ext>
            </a:extLst>
          </p:cNvPr>
          <p:cNvSpPr>
            <a:spLocks noGrp="1"/>
          </p:cNvSpPr>
          <p:nvPr>
            <p:ph type="title"/>
          </p:nvPr>
        </p:nvSpPr>
        <p:spPr/>
        <p:txBody>
          <a:bodyPr/>
          <a:lstStyle/>
          <a:p>
            <a:r>
              <a:rPr lang="en-SA" dirty="0"/>
              <a:t> </a:t>
            </a:r>
            <a:r>
              <a:rPr lang="en-SA" b="1" dirty="0">
                <a:latin typeface="+mn-lt"/>
              </a:rPr>
              <a:t>STEPS TO CHANGE </a:t>
            </a:r>
            <a:r>
              <a:rPr lang="en-US" b="1" dirty="0">
                <a:latin typeface="+mn-lt"/>
              </a:rPr>
              <a:t>ACTIVE TO PASSIVE</a:t>
            </a:r>
            <a:endParaRPr lang="en-SA" b="1" dirty="0">
              <a:latin typeface="+mn-lt"/>
            </a:endParaRPr>
          </a:p>
        </p:txBody>
      </p:sp>
      <p:sp>
        <p:nvSpPr>
          <p:cNvPr id="3" name="Content Placeholder 2">
            <a:extLst>
              <a:ext uri="{FF2B5EF4-FFF2-40B4-BE49-F238E27FC236}">
                <a16:creationId xmlns:a16="http://schemas.microsoft.com/office/drawing/2014/main" id="{84AD0D26-F572-7E72-EF49-9BD7F8ECA0F0}"/>
              </a:ext>
            </a:extLst>
          </p:cNvPr>
          <p:cNvSpPr>
            <a:spLocks noGrp="1"/>
          </p:cNvSpPr>
          <p:nvPr>
            <p:ph idx="1"/>
          </p:nvPr>
        </p:nvSpPr>
        <p:spPr/>
        <p:txBody>
          <a:bodyPr>
            <a:normAutofit fontScale="77500" lnSpcReduction="20000"/>
          </a:bodyPr>
          <a:lstStyle/>
          <a:p>
            <a:r>
              <a:rPr lang="en-US" dirty="0"/>
              <a:t>To change a sentence from the active voice to the passive voice:  </a:t>
            </a:r>
          </a:p>
          <a:p>
            <a:pPr marL="514350" indent="-514350">
              <a:buAutoNum type="arabicPeriod"/>
            </a:pPr>
            <a:r>
              <a:rPr lang="en-US" dirty="0"/>
              <a:t>the object of the active voice sentence becomes the subject of the passive voice sentence. </a:t>
            </a:r>
          </a:p>
          <a:p>
            <a:pPr marL="0" indent="0">
              <a:buNone/>
            </a:pPr>
            <a:r>
              <a:rPr lang="en-US" dirty="0"/>
              <a:t>      </a:t>
            </a:r>
            <a:r>
              <a:rPr lang="en-US" sz="2400" i="1" dirty="0">
                <a:solidFill>
                  <a:srgbClr val="FF0000"/>
                </a:solidFill>
              </a:rPr>
              <a:t>Agatha Christie wrote this book. This book was written by Agatha Christie.</a:t>
            </a:r>
            <a:r>
              <a:rPr lang="en-US" dirty="0"/>
              <a:t> </a:t>
            </a:r>
          </a:p>
          <a:p>
            <a:pPr marL="0" indent="0">
              <a:buNone/>
            </a:pPr>
            <a:r>
              <a:rPr lang="en-US" dirty="0"/>
              <a:t>2. we change the main verb of the active voice sentence into the passive voice. The tense remains unchanged. the verb to</a:t>
            </a:r>
            <a:r>
              <a:rPr lang="en-US" b="1" dirty="0">
                <a:solidFill>
                  <a:srgbClr val="0070C0"/>
                </a:solidFill>
              </a:rPr>
              <a:t> be </a:t>
            </a:r>
            <a:r>
              <a:rPr lang="en-US" dirty="0"/>
              <a:t>should be conjugated according to the tense and the subject </a:t>
            </a:r>
          </a:p>
          <a:p>
            <a:pPr marL="0" indent="0">
              <a:buNone/>
            </a:pPr>
            <a:r>
              <a:rPr lang="en-US" dirty="0"/>
              <a:t>3. the subject of the active voice sentence becomes the agent of the passive sentence. It is placed after the past participle and it is preceded by the preposition </a:t>
            </a:r>
            <a:r>
              <a:rPr lang="en-US" b="1" dirty="0">
                <a:solidFill>
                  <a:srgbClr val="0070C0"/>
                </a:solidFill>
              </a:rPr>
              <a:t>by </a:t>
            </a:r>
            <a:r>
              <a:rPr lang="en-US" dirty="0"/>
              <a:t>or </a:t>
            </a:r>
            <a:r>
              <a:rPr lang="en-US" b="1" dirty="0">
                <a:solidFill>
                  <a:srgbClr val="0070C0"/>
                </a:solidFill>
              </a:rPr>
              <a:t>with</a:t>
            </a:r>
          </a:p>
          <a:p>
            <a:pPr marL="0" indent="0">
              <a:buNone/>
            </a:pPr>
            <a:r>
              <a:rPr lang="en-US" b="1" dirty="0">
                <a:solidFill>
                  <a:srgbClr val="0070C0"/>
                </a:solidFill>
              </a:rPr>
              <a:t>      </a:t>
            </a:r>
            <a:r>
              <a:rPr lang="en-US" i="1" dirty="0">
                <a:solidFill>
                  <a:srgbClr val="FF0000"/>
                </a:solidFill>
              </a:rPr>
              <a:t>This photograph was taken</a:t>
            </a:r>
            <a:r>
              <a:rPr lang="en-US" b="1" i="1" dirty="0">
                <a:solidFill>
                  <a:srgbClr val="FF0000"/>
                </a:solidFill>
              </a:rPr>
              <a:t> by </a:t>
            </a:r>
            <a:r>
              <a:rPr lang="en-US" i="1" dirty="0">
                <a:solidFill>
                  <a:srgbClr val="FF0000"/>
                </a:solidFill>
              </a:rPr>
              <a:t>Leslie.</a:t>
            </a:r>
          </a:p>
          <a:p>
            <a:pPr marL="0" indent="0">
              <a:buNone/>
            </a:pPr>
            <a:r>
              <a:rPr lang="en-US" dirty="0"/>
              <a:t>      </a:t>
            </a:r>
            <a:r>
              <a:rPr lang="en-US" i="1" dirty="0">
                <a:solidFill>
                  <a:srgbClr val="FF0000"/>
                </a:solidFill>
              </a:rPr>
              <a:t>The door was opened </a:t>
            </a:r>
            <a:r>
              <a:rPr lang="en-US" b="1" i="1" dirty="0">
                <a:solidFill>
                  <a:srgbClr val="FF0000"/>
                </a:solidFill>
              </a:rPr>
              <a:t>with </a:t>
            </a:r>
            <a:r>
              <a:rPr lang="en-US" i="1" dirty="0">
                <a:solidFill>
                  <a:srgbClr val="FF0000"/>
                </a:solidFill>
              </a:rPr>
              <a:t>a key.</a:t>
            </a:r>
            <a:r>
              <a:rPr lang="en-US" dirty="0"/>
              <a:t> (a key = the object that was used) </a:t>
            </a:r>
          </a:p>
          <a:p>
            <a:pPr marL="0" indent="0">
              <a:buNone/>
            </a:pPr>
            <a:r>
              <a:rPr lang="en-US" dirty="0"/>
              <a:t>      </a:t>
            </a:r>
            <a:r>
              <a:rPr lang="en-US" i="1" dirty="0">
                <a:solidFill>
                  <a:srgbClr val="FF0000"/>
                </a:solidFill>
              </a:rPr>
              <a:t>The </a:t>
            </a:r>
            <a:r>
              <a:rPr lang="en-US" i="1" dirty="0" err="1">
                <a:solidFill>
                  <a:srgbClr val="FF0000"/>
                </a:solidFill>
              </a:rPr>
              <a:t>omelette</a:t>
            </a:r>
            <a:r>
              <a:rPr lang="en-US" i="1" dirty="0">
                <a:solidFill>
                  <a:srgbClr val="FF0000"/>
                </a:solidFill>
              </a:rPr>
              <a:t> was made </a:t>
            </a:r>
            <a:r>
              <a:rPr lang="en-US" b="1" i="1" dirty="0">
                <a:solidFill>
                  <a:srgbClr val="FF0000"/>
                </a:solidFill>
              </a:rPr>
              <a:t>with</a:t>
            </a:r>
            <a:r>
              <a:rPr lang="en-US" i="1" dirty="0">
                <a:solidFill>
                  <a:srgbClr val="FF0000"/>
                </a:solidFill>
              </a:rPr>
              <a:t> eggs, cheese and peppers.</a:t>
            </a:r>
            <a:r>
              <a:rPr lang="en-US" dirty="0"/>
              <a:t> (eggs, cheese and peppers =</a:t>
            </a:r>
          </a:p>
          <a:p>
            <a:pPr marL="0" indent="0">
              <a:buNone/>
            </a:pPr>
            <a:r>
              <a:rPr lang="en-US" dirty="0"/>
              <a:t>      the material that was used)</a:t>
            </a:r>
            <a:endParaRPr lang="en-US" b="1" dirty="0">
              <a:solidFill>
                <a:srgbClr val="0070C0"/>
              </a:solidFill>
            </a:endParaRPr>
          </a:p>
        </p:txBody>
      </p:sp>
    </p:spTree>
    <p:extLst>
      <p:ext uri="{BB962C8B-B14F-4D97-AF65-F5344CB8AC3E}">
        <p14:creationId xmlns:p14="http://schemas.microsoft.com/office/powerpoint/2010/main" val="1852229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06402-6473-3042-DD29-6DFC03131609}"/>
              </a:ext>
            </a:extLst>
          </p:cNvPr>
          <p:cNvSpPr>
            <a:spLocks noGrp="1"/>
          </p:cNvSpPr>
          <p:nvPr>
            <p:ph type="title"/>
          </p:nvPr>
        </p:nvSpPr>
        <p:spPr/>
        <p:txBody>
          <a:bodyPr/>
          <a:lstStyle/>
          <a:p>
            <a:r>
              <a:rPr lang="en-SA" b="1" dirty="0">
                <a:latin typeface="+mn-lt"/>
              </a:rPr>
              <a:t>DITRANSITIVE VERBS</a:t>
            </a:r>
          </a:p>
        </p:txBody>
      </p:sp>
      <p:sp>
        <p:nvSpPr>
          <p:cNvPr id="3" name="Content Placeholder 2">
            <a:extLst>
              <a:ext uri="{FF2B5EF4-FFF2-40B4-BE49-F238E27FC236}">
                <a16:creationId xmlns:a16="http://schemas.microsoft.com/office/drawing/2014/main" id="{D9AA36F1-5ED3-8240-4DD2-AF015EFDEE29}"/>
              </a:ext>
            </a:extLst>
          </p:cNvPr>
          <p:cNvSpPr>
            <a:spLocks noGrp="1"/>
          </p:cNvSpPr>
          <p:nvPr>
            <p:ph idx="1"/>
          </p:nvPr>
        </p:nvSpPr>
        <p:spPr/>
        <p:txBody>
          <a:bodyPr>
            <a:normAutofit fontScale="85000" lnSpcReduction="20000"/>
          </a:bodyPr>
          <a:lstStyle/>
          <a:p>
            <a:r>
              <a:rPr lang="en-US" dirty="0"/>
              <a:t>Some of the verbs that take two objects are: </a:t>
            </a:r>
            <a:r>
              <a:rPr lang="en-US" b="1" i="1" dirty="0">
                <a:solidFill>
                  <a:srgbClr val="0070C0"/>
                </a:solidFill>
              </a:rPr>
              <a:t>give</a:t>
            </a:r>
            <a:r>
              <a:rPr lang="en-US" dirty="0"/>
              <a:t>, </a:t>
            </a:r>
            <a:r>
              <a:rPr lang="en-US" b="1" i="1" dirty="0">
                <a:solidFill>
                  <a:srgbClr val="0070C0"/>
                </a:solidFill>
              </a:rPr>
              <a:t>tell</a:t>
            </a:r>
            <a:r>
              <a:rPr lang="en-US" dirty="0"/>
              <a:t>, </a:t>
            </a:r>
            <a:r>
              <a:rPr lang="en-US" b="1" dirty="0">
                <a:solidFill>
                  <a:srgbClr val="0070C0"/>
                </a:solidFill>
              </a:rPr>
              <a:t>send</a:t>
            </a:r>
            <a:r>
              <a:rPr lang="en-US" dirty="0"/>
              <a:t>, </a:t>
            </a:r>
            <a:r>
              <a:rPr lang="en-US" b="1" i="1" dirty="0">
                <a:solidFill>
                  <a:srgbClr val="0070C0"/>
                </a:solidFill>
              </a:rPr>
              <a:t>show</a:t>
            </a:r>
            <a:r>
              <a:rPr lang="en-US" dirty="0"/>
              <a:t>, </a:t>
            </a:r>
            <a:r>
              <a:rPr lang="en-US" b="1" i="1" dirty="0">
                <a:solidFill>
                  <a:srgbClr val="0070C0"/>
                </a:solidFill>
              </a:rPr>
              <a:t>bring</a:t>
            </a:r>
            <a:r>
              <a:rPr lang="en-US" dirty="0"/>
              <a:t>, </a:t>
            </a:r>
            <a:r>
              <a:rPr lang="en-US" b="1" i="1" dirty="0">
                <a:solidFill>
                  <a:srgbClr val="0070C0"/>
                </a:solidFill>
              </a:rPr>
              <a:t>write</a:t>
            </a:r>
            <a:r>
              <a:rPr lang="en-US" dirty="0"/>
              <a:t>, </a:t>
            </a:r>
            <a:r>
              <a:rPr lang="en-US" b="1" i="1" dirty="0">
                <a:solidFill>
                  <a:srgbClr val="0070C0"/>
                </a:solidFill>
              </a:rPr>
              <a:t>offer</a:t>
            </a:r>
            <a:r>
              <a:rPr lang="en-US" dirty="0"/>
              <a:t>, </a:t>
            </a:r>
            <a:r>
              <a:rPr lang="en-US" b="1" i="1" dirty="0">
                <a:solidFill>
                  <a:srgbClr val="0070C0"/>
                </a:solidFill>
              </a:rPr>
              <a:t>pay</a:t>
            </a:r>
            <a:r>
              <a:rPr lang="en-US" dirty="0"/>
              <a:t>, etc.</a:t>
            </a:r>
          </a:p>
          <a:p>
            <a:r>
              <a:rPr lang="en-US" dirty="0"/>
              <a:t>When the indirect object is alone after the verb in the passive voice sentence, it needs the preposition </a:t>
            </a:r>
            <a:r>
              <a:rPr lang="en-US" b="1" i="1" dirty="0">
                <a:solidFill>
                  <a:srgbClr val="0070C0"/>
                </a:solidFill>
              </a:rPr>
              <a:t>to</a:t>
            </a:r>
            <a:r>
              <a:rPr lang="en-US" dirty="0"/>
              <a:t>. If the indirect object of the active voice sentence is a </a:t>
            </a:r>
            <a:r>
              <a:rPr lang="en-US" b="1" dirty="0"/>
              <a:t>personal pronoun</a:t>
            </a:r>
            <a:r>
              <a:rPr lang="en-US" dirty="0"/>
              <a:t>. it has to be changed into a subject pronoun to be the subject of the passive voice sentence.</a:t>
            </a:r>
          </a:p>
          <a:p>
            <a:r>
              <a:rPr lang="en-US" dirty="0"/>
              <a:t>When we have verbs that take two objects like, for example, </a:t>
            </a:r>
            <a:r>
              <a:rPr lang="en-US" i="1" dirty="0">
                <a:solidFill>
                  <a:srgbClr val="0070C0"/>
                </a:solidFill>
              </a:rPr>
              <a:t>give somebody something</a:t>
            </a:r>
            <a:r>
              <a:rPr lang="en-US" dirty="0"/>
              <a:t>, we can convert the active sentence into a passive one in </a:t>
            </a:r>
            <a:r>
              <a:rPr lang="en-US" b="1" dirty="0"/>
              <a:t>two</a:t>
            </a:r>
            <a:r>
              <a:rPr lang="en-US" dirty="0"/>
              <a:t> ways: </a:t>
            </a:r>
          </a:p>
          <a:p>
            <a:pPr marL="514350" indent="-514350">
              <a:buAutoNum type="alphaLcPeriod"/>
            </a:pPr>
            <a:r>
              <a:rPr lang="en-US" dirty="0"/>
              <a:t>by making the indirect (animate) object the subject of the passive voice sentence, which is also the way that we usually prefer. </a:t>
            </a:r>
          </a:p>
          <a:p>
            <a:pPr marL="514350" indent="-514350">
              <a:buAutoNum type="alphaLcPeriod"/>
            </a:pPr>
            <a:r>
              <a:rPr lang="en-US" dirty="0"/>
              <a:t>by making the direct (inanimate) object the subject of the passive voice. </a:t>
            </a:r>
          </a:p>
          <a:p>
            <a:pPr marL="0" indent="0">
              <a:buNone/>
            </a:pPr>
            <a:r>
              <a:rPr lang="en-US" dirty="0"/>
              <a:t>       </a:t>
            </a:r>
            <a:r>
              <a:rPr lang="en-US" i="1" dirty="0">
                <a:solidFill>
                  <a:srgbClr val="FF0000"/>
                </a:solidFill>
              </a:rPr>
              <a:t>Rick gave me </a:t>
            </a:r>
            <a:r>
              <a:rPr lang="en-US" dirty="0"/>
              <a:t>(O</a:t>
            </a:r>
            <a:r>
              <a:rPr lang="en-US" sz="2400" dirty="0"/>
              <a:t>i</a:t>
            </a:r>
            <a:r>
              <a:rPr lang="en-US" dirty="0"/>
              <a:t>)</a:t>
            </a:r>
            <a:r>
              <a:rPr lang="en-US" i="1" dirty="0">
                <a:solidFill>
                  <a:srgbClr val="FF0000"/>
                </a:solidFill>
              </a:rPr>
              <a:t> this book </a:t>
            </a:r>
            <a:r>
              <a:rPr lang="en-US" dirty="0"/>
              <a:t>(O</a:t>
            </a:r>
            <a:r>
              <a:rPr lang="en-US" sz="2100" dirty="0"/>
              <a:t>d</a:t>
            </a:r>
            <a:r>
              <a:rPr lang="en-US" dirty="0"/>
              <a:t>)</a:t>
            </a:r>
            <a:r>
              <a:rPr lang="en-US" i="1" dirty="0">
                <a:solidFill>
                  <a:srgbClr val="FF0000"/>
                </a:solidFill>
              </a:rPr>
              <a:t>. </a:t>
            </a:r>
          </a:p>
          <a:p>
            <a:pPr marL="0" indent="0">
              <a:buNone/>
            </a:pPr>
            <a:r>
              <a:rPr lang="en-US" i="1" dirty="0">
                <a:solidFill>
                  <a:srgbClr val="FF0000"/>
                </a:solidFill>
              </a:rPr>
              <a:t>       I was given this book by Rick. This book was given </a:t>
            </a:r>
            <a:r>
              <a:rPr lang="en-US" b="1" i="1" dirty="0">
                <a:solidFill>
                  <a:srgbClr val="FF0000"/>
                </a:solidFill>
              </a:rPr>
              <a:t>to</a:t>
            </a:r>
            <a:r>
              <a:rPr lang="en-US" i="1" dirty="0">
                <a:solidFill>
                  <a:srgbClr val="FF0000"/>
                </a:solidFill>
              </a:rPr>
              <a:t> me by Rick.</a:t>
            </a:r>
            <a:endParaRPr lang="en-SA" i="1" dirty="0">
              <a:solidFill>
                <a:srgbClr val="FF0000"/>
              </a:solidFill>
            </a:endParaRPr>
          </a:p>
        </p:txBody>
      </p:sp>
    </p:spTree>
    <p:extLst>
      <p:ext uri="{BB962C8B-B14F-4D97-AF65-F5344CB8AC3E}">
        <p14:creationId xmlns:p14="http://schemas.microsoft.com/office/powerpoint/2010/main" val="2566185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93D55-099D-3F1C-1B69-5BB76B424EC3}"/>
              </a:ext>
            </a:extLst>
          </p:cNvPr>
          <p:cNvSpPr>
            <a:spLocks noGrp="1"/>
          </p:cNvSpPr>
          <p:nvPr>
            <p:ph type="title"/>
          </p:nvPr>
        </p:nvSpPr>
        <p:spPr/>
        <p:txBody>
          <a:bodyPr/>
          <a:lstStyle/>
          <a:p>
            <a:r>
              <a:rPr lang="en-US" b="1" dirty="0">
                <a:solidFill>
                  <a:srgbClr val="0070C0"/>
                </a:solidFill>
                <a:latin typeface="+mn-lt"/>
              </a:rPr>
              <a:t>EXERCISES</a:t>
            </a:r>
            <a:endParaRPr lang="en-SA" b="1" dirty="0">
              <a:solidFill>
                <a:srgbClr val="0070C0"/>
              </a:solidFill>
              <a:latin typeface="+mn-lt"/>
            </a:endParaRPr>
          </a:p>
        </p:txBody>
      </p:sp>
      <p:sp>
        <p:nvSpPr>
          <p:cNvPr id="3" name="Content Placeholder 2">
            <a:extLst>
              <a:ext uri="{FF2B5EF4-FFF2-40B4-BE49-F238E27FC236}">
                <a16:creationId xmlns:a16="http://schemas.microsoft.com/office/drawing/2014/main" id="{68562207-8CE4-F75C-BD4A-049BB54EE185}"/>
              </a:ext>
            </a:extLst>
          </p:cNvPr>
          <p:cNvSpPr>
            <a:spLocks noGrp="1"/>
          </p:cNvSpPr>
          <p:nvPr>
            <p:ph idx="1"/>
          </p:nvPr>
        </p:nvSpPr>
        <p:spPr/>
        <p:txBody>
          <a:bodyPr>
            <a:normAutofit fontScale="85000" lnSpcReduction="10000"/>
          </a:bodyPr>
          <a:lstStyle/>
          <a:p>
            <a:r>
              <a:rPr lang="en-US" dirty="0"/>
              <a:t>Complete the sentences with the correct passive form of the verbs in brackets. </a:t>
            </a:r>
          </a:p>
          <a:p>
            <a:pPr marL="0" indent="0">
              <a:buNone/>
            </a:pPr>
            <a:r>
              <a:rPr lang="en-US" dirty="0"/>
              <a:t>a. English ____________________ (speak) in many countries. </a:t>
            </a:r>
          </a:p>
          <a:p>
            <a:pPr marL="0" indent="0">
              <a:buNone/>
            </a:pPr>
            <a:r>
              <a:rPr lang="en-US" dirty="0"/>
              <a:t>b. The post __________________ (deliver) at about 7 o’clock every morning. </a:t>
            </a:r>
          </a:p>
          <a:p>
            <a:pPr marL="0" indent="0">
              <a:buNone/>
            </a:pPr>
            <a:r>
              <a:rPr lang="en-US" dirty="0"/>
              <a:t>c. ______________________________ (the building/use) any more? </a:t>
            </a:r>
          </a:p>
          <a:p>
            <a:pPr marL="0" indent="0">
              <a:buNone/>
            </a:pPr>
            <a:r>
              <a:rPr lang="en-US" dirty="0"/>
              <a:t>d. How often _____________________ (the Olympic Games(hold)? </a:t>
            </a:r>
          </a:p>
          <a:p>
            <a:pPr marL="0" indent="0">
              <a:buNone/>
            </a:pPr>
            <a:r>
              <a:rPr lang="en-US" dirty="0"/>
              <a:t>e. How _______________________ (your name/spell)? </a:t>
            </a:r>
          </a:p>
          <a:p>
            <a:pPr marL="0" indent="0">
              <a:buNone/>
            </a:pPr>
            <a:r>
              <a:rPr lang="en-US" dirty="0"/>
              <a:t>f. My salary _____________________ (pay) every month. </a:t>
            </a:r>
          </a:p>
          <a:p>
            <a:pPr marL="0" indent="0">
              <a:buNone/>
            </a:pPr>
            <a:r>
              <a:rPr lang="en-US" dirty="0"/>
              <a:t>g. These cars _________________________ (not make) in Japan. </a:t>
            </a:r>
          </a:p>
          <a:p>
            <a:pPr marL="0" indent="0">
              <a:buNone/>
            </a:pPr>
            <a:r>
              <a:rPr lang="en-US" dirty="0"/>
              <a:t>h. The name of the people who committed the crime _____________ (not know). </a:t>
            </a:r>
          </a:p>
          <a:p>
            <a:pPr marL="0" indent="0">
              <a:buNone/>
            </a:pPr>
            <a:r>
              <a:rPr lang="en-US" dirty="0" err="1"/>
              <a:t>i</a:t>
            </a:r>
            <a:r>
              <a:rPr lang="en-US" dirty="0"/>
              <a:t>. His travel expenses ________________________ (not pay) by his company.</a:t>
            </a:r>
            <a:endParaRPr lang="en-SA" dirty="0"/>
          </a:p>
        </p:txBody>
      </p:sp>
    </p:spTree>
    <p:extLst>
      <p:ext uri="{BB962C8B-B14F-4D97-AF65-F5344CB8AC3E}">
        <p14:creationId xmlns:p14="http://schemas.microsoft.com/office/powerpoint/2010/main" val="490048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A70BC-C806-A960-945C-0BEF4C6C6282}"/>
              </a:ext>
            </a:extLst>
          </p:cNvPr>
          <p:cNvSpPr>
            <a:spLocks noGrp="1"/>
          </p:cNvSpPr>
          <p:nvPr>
            <p:ph type="title"/>
          </p:nvPr>
        </p:nvSpPr>
        <p:spPr/>
        <p:txBody>
          <a:bodyPr/>
          <a:lstStyle/>
          <a:p>
            <a:endParaRPr lang="en-SA"/>
          </a:p>
        </p:txBody>
      </p:sp>
      <p:sp>
        <p:nvSpPr>
          <p:cNvPr id="3" name="Content Placeholder 2">
            <a:extLst>
              <a:ext uri="{FF2B5EF4-FFF2-40B4-BE49-F238E27FC236}">
                <a16:creationId xmlns:a16="http://schemas.microsoft.com/office/drawing/2014/main" id="{EA8A2884-AC53-E023-F500-ADFF646A3C2C}"/>
              </a:ext>
            </a:extLst>
          </p:cNvPr>
          <p:cNvSpPr>
            <a:spLocks noGrp="1"/>
          </p:cNvSpPr>
          <p:nvPr>
            <p:ph idx="1"/>
          </p:nvPr>
        </p:nvSpPr>
        <p:spPr/>
        <p:txBody>
          <a:bodyPr>
            <a:normAutofit fontScale="92500" lnSpcReduction="20000"/>
          </a:bodyPr>
          <a:lstStyle/>
          <a:p>
            <a:r>
              <a:rPr lang="en-US" dirty="0"/>
              <a:t>Complete the sentences with the correct passive form of the verbs in brackets. </a:t>
            </a:r>
          </a:p>
          <a:p>
            <a:pPr marL="0" indent="0">
              <a:buNone/>
            </a:pPr>
            <a:r>
              <a:rPr lang="en-US" dirty="0"/>
              <a:t>a. My car ______________________ (repair) last week. </a:t>
            </a:r>
          </a:p>
          <a:p>
            <a:pPr marL="0" indent="0">
              <a:buNone/>
            </a:pPr>
            <a:r>
              <a:rPr lang="en-US" dirty="0"/>
              <a:t>b. This song ________________________ (not write) by John Lennon. </a:t>
            </a:r>
          </a:p>
          <a:p>
            <a:pPr marL="0" indent="0">
              <a:buNone/>
            </a:pPr>
            <a:r>
              <a:rPr lang="en-US" dirty="0"/>
              <a:t>c. _____________________________ (the phone/answer) by a young girl? </a:t>
            </a:r>
          </a:p>
          <a:p>
            <a:pPr marL="0" indent="0">
              <a:buNone/>
            </a:pPr>
            <a:r>
              <a:rPr lang="en-US" dirty="0"/>
              <a:t>d. The film ________________________ (make) ten years ago. </a:t>
            </a:r>
          </a:p>
          <a:p>
            <a:pPr marL="0" indent="0">
              <a:buNone/>
            </a:pPr>
            <a:r>
              <a:rPr lang="en-US" dirty="0"/>
              <a:t>e. When ______________________________ (tennis/invent)? </a:t>
            </a:r>
          </a:p>
          <a:p>
            <a:pPr marL="0" indent="0">
              <a:buNone/>
            </a:pPr>
            <a:r>
              <a:rPr lang="en-US" dirty="0"/>
              <a:t>f. The car ________________________ (not damaged) in the accident. </a:t>
            </a:r>
          </a:p>
          <a:p>
            <a:pPr marL="0" indent="0">
              <a:buNone/>
            </a:pPr>
            <a:r>
              <a:rPr lang="en-US" dirty="0"/>
              <a:t>g. The original building ________________________ (pull) down in 1965. </a:t>
            </a:r>
          </a:p>
          <a:p>
            <a:pPr marL="0" indent="0">
              <a:buNone/>
            </a:pPr>
            <a:r>
              <a:rPr lang="en-US" dirty="0"/>
              <a:t>h. Where ______________________________ (this pot/make)? </a:t>
            </a:r>
          </a:p>
          <a:p>
            <a:pPr marL="0" indent="0">
              <a:buNone/>
            </a:pPr>
            <a:r>
              <a:rPr lang="en-US" dirty="0" err="1"/>
              <a:t>i</a:t>
            </a:r>
            <a:r>
              <a:rPr lang="en-US" dirty="0"/>
              <a:t>. When _______________________________ (this bridge/build)?</a:t>
            </a:r>
            <a:endParaRPr lang="en-SA" dirty="0"/>
          </a:p>
        </p:txBody>
      </p:sp>
    </p:spTree>
    <p:extLst>
      <p:ext uri="{BB962C8B-B14F-4D97-AF65-F5344CB8AC3E}">
        <p14:creationId xmlns:p14="http://schemas.microsoft.com/office/powerpoint/2010/main" val="2587732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23455-F4F6-77C8-8CBA-A67C589A72C9}"/>
              </a:ext>
            </a:extLst>
          </p:cNvPr>
          <p:cNvSpPr>
            <a:spLocks noGrp="1"/>
          </p:cNvSpPr>
          <p:nvPr>
            <p:ph type="title"/>
          </p:nvPr>
        </p:nvSpPr>
        <p:spPr/>
        <p:txBody>
          <a:bodyPr/>
          <a:lstStyle/>
          <a:p>
            <a:endParaRPr lang="en-SA"/>
          </a:p>
        </p:txBody>
      </p:sp>
      <p:sp>
        <p:nvSpPr>
          <p:cNvPr id="3" name="Content Placeholder 2">
            <a:extLst>
              <a:ext uri="{FF2B5EF4-FFF2-40B4-BE49-F238E27FC236}">
                <a16:creationId xmlns:a16="http://schemas.microsoft.com/office/drawing/2014/main" id="{FDB0EDA5-1A60-411F-FFD9-19DD158D96FD}"/>
              </a:ext>
            </a:extLst>
          </p:cNvPr>
          <p:cNvSpPr>
            <a:spLocks noGrp="1"/>
          </p:cNvSpPr>
          <p:nvPr>
            <p:ph idx="1"/>
          </p:nvPr>
        </p:nvSpPr>
        <p:spPr/>
        <p:txBody>
          <a:bodyPr>
            <a:normAutofit/>
          </a:bodyPr>
          <a:lstStyle/>
          <a:p>
            <a:r>
              <a:rPr lang="en-US" dirty="0"/>
              <a:t>Write sentences using the words: </a:t>
            </a:r>
          </a:p>
          <a:p>
            <a:pPr marL="0" indent="0">
              <a:buNone/>
            </a:pPr>
            <a:r>
              <a:rPr lang="en-US" dirty="0"/>
              <a:t>a. Tickets for all shows/sell/at the Box Office.  </a:t>
            </a:r>
          </a:p>
          <a:p>
            <a:pPr marL="0" indent="0">
              <a:buNone/>
            </a:pPr>
            <a:r>
              <a:rPr lang="en-US" dirty="0"/>
              <a:t>b. The electric light bulb/invent/by Thomas Edison. </a:t>
            </a:r>
          </a:p>
          <a:p>
            <a:pPr marL="0" indent="0">
              <a:buNone/>
            </a:pPr>
            <a:r>
              <a:rPr lang="en-US" dirty="0"/>
              <a:t>c. The office/paint/last week </a:t>
            </a:r>
          </a:p>
          <a:p>
            <a:pPr marL="0" indent="0">
              <a:buNone/>
            </a:pPr>
            <a:r>
              <a:rPr lang="en-US" dirty="0"/>
              <a:t>d. The accident/see/by several people.</a:t>
            </a:r>
          </a:p>
          <a:p>
            <a:pPr marL="0" indent="0">
              <a:buNone/>
            </a:pPr>
            <a:r>
              <a:rPr lang="en-US" dirty="0"/>
              <a:t>e. Where/these video recorders/make?</a:t>
            </a:r>
            <a:endParaRPr lang="en-SA" dirty="0"/>
          </a:p>
        </p:txBody>
      </p:sp>
    </p:spTree>
    <p:extLst>
      <p:ext uri="{BB962C8B-B14F-4D97-AF65-F5344CB8AC3E}">
        <p14:creationId xmlns:p14="http://schemas.microsoft.com/office/powerpoint/2010/main" val="15953175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388</TotalTime>
  <Words>1552</Words>
  <Application>Microsoft Macintosh PowerPoint</Application>
  <PresentationFormat>Widescreen</PresentationFormat>
  <Paragraphs>125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WEEKS 6,7,8</vt:lpstr>
      <vt:lpstr>WHY PASSIVE? </vt:lpstr>
      <vt:lpstr>THE AGENT</vt:lpstr>
      <vt:lpstr>PowerPoint Presentation</vt:lpstr>
      <vt:lpstr> STEPS TO CHANGE ACTIVE TO PASSIVE</vt:lpstr>
      <vt:lpstr>DITRANSITIVE VERBS</vt:lpstr>
      <vt:lpstr>EXERCISES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WEEKS 6,7,8</dc:title>
  <dc:creator>Microsoft Office User</dc:creator>
  <cp:lastModifiedBy>Microsoft Office User</cp:lastModifiedBy>
  <cp:revision>4</cp:revision>
  <dcterms:created xsi:type="dcterms:W3CDTF">2022-10-09T19:39:16Z</dcterms:created>
  <dcterms:modified xsi:type="dcterms:W3CDTF">2022-10-10T19:44:10Z</dcterms:modified>
</cp:coreProperties>
</file>