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F983A1B-7A3F-4639-9BD4-39F565D6FFAF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E0D75CE-069C-4FE5-82E7-36E6728B224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Preservative compounds in detergent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b="1" dirty="0" smtClean="0">
              <a:solidFill>
                <a:srgbClr val="00B0F0"/>
              </a:solidFill>
            </a:endParaRPr>
          </a:p>
          <a:p>
            <a:pPr rtl="0"/>
            <a:r>
              <a:rPr lang="en-US" b="1" dirty="0" smtClean="0">
                <a:solidFill>
                  <a:srgbClr val="00B0F0"/>
                </a:solidFill>
              </a:rPr>
              <a:t>Jwan Khidhr Rahman</a:t>
            </a:r>
          </a:p>
          <a:p>
            <a:pPr rtl="0"/>
            <a:r>
              <a:rPr lang="en-US" b="1" dirty="0" smtClean="0">
                <a:solidFill>
                  <a:srgbClr val="00B0F0"/>
                </a:solidFill>
              </a:rPr>
              <a:t>17-5-2023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0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129614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 are the  types of preservatives?</a:t>
            </a:r>
            <a:br>
              <a:rPr lang="en-US" sz="3200" b="1" dirty="0" smtClean="0"/>
            </a:br>
            <a:endParaRPr lang="ar-IQ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 rtl="0">
              <a:buNone/>
            </a:pPr>
            <a:r>
              <a:rPr lang="en-US" dirty="0"/>
              <a:t> </a:t>
            </a:r>
          </a:p>
          <a:p>
            <a:pPr algn="just" rtl="0"/>
            <a:r>
              <a:rPr lang="en-US" dirty="0"/>
              <a:t>Antimicrobial: Prevents the growth of microorganisms such as bacteria and fungi.</a:t>
            </a:r>
          </a:p>
          <a:p>
            <a:pPr algn="just" rtl="0"/>
            <a:r>
              <a:rPr lang="en-US" dirty="0"/>
              <a:t>Antioxidants: Slows down or entirely stops the oxidation process.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0647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</TotalTime>
  <Words>15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Preservative compounds in detergent</vt:lpstr>
      <vt:lpstr>What are the  types of preservatives?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Jwan</dc:creator>
  <cp:lastModifiedBy>Jwan</cp:lastModifiedBy>
  <cp:revision>31</cp:revision>
  <dcterms:created xsi:type="dcterms:W3CDTF">2023-05-16T17:08:10Z</dcterms:created>
  <dcterms:modified xsi:type="dcterms:W3CDTF">2023-05-22T15:02:54Z</dcterms:modified>
</cp:coreProperties>
</file>