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38BAE9-C634-45A5-B91E-9986E9F394D2}">
          <p14:sldIdLst>
            <p14:sldId id="256"/>
            <p14:sldId id="257"/>
            <p14:sldId id="263"/>
            <p14:sldId id="264"/>
          </p14:sldIdLst>
        </p14:section>
        <p14:section name="Untitled Section" id="{E9E4497E-6139-4D85-9342-C9EDB627E92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BEB8CB-1165-4D1D-85CD-414B5190D2F8}" type="datetimeFigureOut">
              <a:rPr lang="ar-IQ" smtClean="0"/>
              <a:t>03/11/1444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3504FE-657E-4268-BCC2-D52C89F6F4C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9" y="2564904"/>
            <a:ext cx="3402712" cy="18457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Properties of detergent and impact on environments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Dr.Jwan</a:t>
            </a:r>
            <a:r>
              <a:rPr lang="en-US" dirty="0" smtClean="0"/>
              <a:t> Khidhr</a:t>
            </a:r>
          </a:p>
          <a:p>
            <a:r>
              <a:rPr lang="en-US" dirty="0" smtClean="0"/>
              <a:t>18-5-2023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13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Introduction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/>
              <a:t>Soap is prepared by </a:t>
            </a:r>
            <a:r>
              <a:rPr lang="en-US" b="1" dirty="0"/>
              <a:t>hydrolyzing a fat under alkaline (basic) conditions</a:t>
            </a:r>
            <a:r>
              <a:rPr lang="en-US" dirty="0"/>
              <a:t>. The reaction is called saponification, and produces one molecule of glycerin and three molecules of soap, for each molecule of fat taken.</a:t>
            </a: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7132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Types of soap</a:t>
            </a:r>
            <a:endParaRPr lang="ar-IQ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1-Chemical soap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2- Scientific soap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036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3034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263</TotalTime>
  <Words>58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Properties of detergent and impact on environments</vt:lpstr>
      <vt:lpstr>Introduction</vt:lpstr>
      <vt:lpstr>Types of soap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Jwan</dc:creator>
  <cp:lastModifiedBy>Jwan</cp:lastModifiedBy>
  <cp:revision>30</cp:revision>
  <dcterms:created xsi:type="dcterms:W3CDTF">2023-05-17T16:04:29Z</dcterms:created>
  <dcterms:modified xsi:type="dcterms:W3CDTF">2023-05-22T15:06:10Z</dcterms:modified>
</cp:coreProperties>
</file>