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72AC83-3862-41BC-9A82-B1746A10A11B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C8BD5C-C5EA-4BAD-BE33-48CD1DC3C10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385610"/>
          </a:xfrm>
        </p:spPr>
        <p:txBody>
          <a:bodyPr>
            <a:normAutofit/>
          </a:bodyPr>
          <a:lstStyle/>
          <a:p>
            <a:pPr algn="ctr" rtl="0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 brief introduction to 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Castor Bean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</a:rPr>
              <a:t>Ricinus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</a:rPr>
              <a:t>communis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L.) plant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</a:rPr>
            </a:br>
            <a:endParaRPr lang="ar-IQ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en-US" b="1" dirty="0">
              <a:solidFill>
                <a:srgbClr val="FF0000"/>
              </a:solidFill>
            </a:endParaRPr>
          </a:p>
          <a:p>
            <a:pPr algn="ctr" rtl="0"/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Dr.Jwan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Khidhr </a:t>
            </a:r>
            <a:r>
              <a:rPr lang="en-US" b="1" dirty="0" smtClean="0">
                <a:solidFill>
                  <a:srgbClr val="FF0000"/>
                </a:solidFill>
              </a:rPr>
              <a:t>Rahman</a:t>
            </a:r>
          </a:p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18-5-2023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6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dirty="0" smtClean="0"/>
              <a:t>Plant </a:t>
            </a:r>
            <a:r>
              <a:rPr lang="en-US" dirty="0"/>
              <a:t>kingdoms are the rich source of organic compounds, many of which have been used for medicinal purposes, food, </a:t>
            </a:r>
            <a:r>
              <a:rPr lang="en-US" dirty="0" smtClean="0"/>
              <a:t>clothes</a:t>
            </a:r>
          </a:p>
          <a:p>
            <a:pPr algn="just" rtl="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i="1" dirty="0" err="1"/>
              <a:t>Ricinus</a:t>
            </a:r>
            <a:r>
              <a:rPr lang="en-US" b="1" i="1" dirty="0"/>
              <a:t> </a:t>
            </a:r>
            <a:r>
              <a:rPr lang="en-US" b="1" i="1" dirty="0" err="1"/>
              <a:t>communis</a:t>
            </a:r>
            <a:r>
              <a:rPr lang="en-US" dirty="0"/>
              <a:t> </a:t>
            </a:r>
            <a:r>
              <a:rPr lang="en-US" dirty="0" smtClean="0"/>
              <a:t>L, </a:t>
            </a:r>
            <a:r>
              <a:rPr lang="en-US" dirty="0"/>
              <a:t>that belonging to the </a:t>
            </a:r>
            <a:r>
              <a:rPr lang="en-US" dirty="0" err="1"/>
              <a:t>Euphorbiaceae</a:t>
            </a:r>
            <a:r>
              <a:rPr lang="en-US" dirty="0"/>
              <a:t>  family, popularly known as 'castor plant' and commonly known as </a:t>
            </a:r>
            <a:r>
              <a:rPr lang="en-US" dirty="0" smtClean="0"/>
              <a:t> Jada, </a:t>
            </a:r>
            <a:r>
              <a:rPr lang="en-US" dirty="0" err="1"/>
              <a:t>Endi</a:t>
            </a:r>
            <a:r>
              <a:rPr lang="en-US" dirty="0"/>
              <a:t> (Hindi), </a:t>
            </a:r>
            <a:r>
              <a:rPr lang="en-US" dirty="0" err="1"/>
              <a:t>Errandi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Diveli</a:t>
            </a:r>
            <a:endParaRPr lang="en-US" dirty="0"/>
          </a:p>
          <a:p>
            <a:pPr algn="just" rtl="0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seed is really not a true bean and it is not related to the Bean or Legume Family (</a:t>
            </a:r>
            <a:r>
              <a:rPr lang="en-US" dirty="0" err="1"/>
              <a:t>Fabaceae</a:t>
            </a:r>
            <a:r>
              <a:rPr lang="en-US" dirty="0" smtClean="0"/>
              <a:t>).</a:t>
            </a:r>
          </a:p>
          <a:p>
            <a:pPr algn="just" rtl="0">
              <a:buFont typeface="Wingdings" pitchFamily="2" charset="2"/>
              <a:buChar char="q"/>
            </a:pPr>
            <a:r>
              <a:rPr lang="en-US" dirty="0" smtClean="0"/>
              <a:t>Many </a:t>
            </a:r>
            <a:r>
              <a:rPr lang="en-US" dirty="0"/>
              <a:t>members of this family contain a poisonous </a:t>
            </a:r>
            <a:r>
              <a:rPr lang="en-US" b="1" dirty="0"/>
              <a:t>milky sap </a:t>
            </a:r>
            <a:r>
              <a:rPr lang="en-US" dirty="0"/>
              <a:t>or latex that exudes copiously from cut stems or leaves</a:t>
            </a:r>
            <a:r>
              <a:rPr lang="en-US" b="1" dirty="0"/>
              <a:t>. </a:t>
            </a:r>
            <a:endParaRPr lang="en-US" dirty="0"/>
          </a:p>
          <a:p>
            <a:pPr marL="0" indent="0" algn="just" rtl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1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Leaves </a:t>
            </a:r>
            <a:r>
              <a:rPr lang="en-US" dirty="0"/>
              <a:t>are green or reddish in </a:t>
            </a:r>
            <a:r>
              <a:rPr lang="en-US" dirty="0" err="1"/>
              <a:t>colour</a:t>
            </a:r>
            <a:r>
              <a:rPr lang="en-US" dirty="0"/>
              <a:t> and </a:t>
            </a:r>
            <a:r>
              <a:rPr lang="en-US" b="1" dirty="0"/>
              <a:t>about </a:t>
            </a:r>
            <a:r>
              <a:rPr lang="en-US" b="1" dirty="0">
                <a:solidFill>
                  <a:srgbClr val="00B0F0"/>
                </a:solidFill>
              </a:rPr>
              <a:t>30-60 cm in diamete</a:t>
            </a:r>
            <a:r>
              <a:rPr lang="en-US" dirty="0">
                <a:solidFill>
                  <a:srgbClr val="00B0F0"/>
                </a:solidFill>
              </a:rPr>
              <a:t>r</a:t>
            </a:r>
            <a:r>
              <a:rPr lang="en-US" dirty="0"/>
              <a:t>. 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leaves contain 5-12 deep </a:t>
            </a:r>
            <a:r>
              <a:rPr lang="en-US" dirty="0" smtClean="0">
                <a:solidFill>
                  <a:srgbClr val="00B0F0"/>
                </a:solidFill>
              </a:rPr>
              <a:t>lobes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stems are varying in </a:t>
            </a:r>
            <a:r>
              <a:rPr lang="en-US" dirty="0" smtClean="0"/>
              <a:t>pigmentation,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</a:t>
            </a:r>
            <a:r>
              <a:rPr lang="en-US" b="1" dirty="0" smtClean="0"/>
              <a:t>he </a:t>
            </a:r>
            <a:r>
              <a:rPr lang="en-US" b="1" dirty="0"/>
              <a:t>flowers </a:t>
            </a:r>
            <a:r>
              <a:rPr lang="en-US" dirty="0" smtClean="0"/>
              <a:t>about </a:t>
            </a:r>
            <a:r>
              <a:rPr lang="en-US" dirty="0">
                <a:solidFill>
                  <a:srgbClr val="00B0F0"/>
                </a:solidFill>
              </a:rPr>
              <a:t>30-60 cm, 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fruit is a three-celled </a:t>
            </a:r>
            <a:r>
              <a:rPr lang="en-US" b="1" dirty="0">
                <a:solidFill>
                  <a:srgbClr val="00B0F0"/>
                </a:solidFill>
              </a:rPr>
              <a:t>thorny </a:t>
            </a:r>
            <a:r>
              <a:rPr lang="en-US" b="1" dirty="0" smtClean="0">
                <a:solidFill>
                  <a:srgbClr val="00B0F0"/>
                </a:solidFill>
              </a:rPr>
              <a:t>capsule</a:t>
            </a:r>
            <a:r>
              <a:rPr lang="en-US" dirty="0" smtClean="0"/>
              <a:t>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seeds are considerable differences in size and </a:t>
            </a:r>
            <a:r>
              <a:rPr lang="en-US" dirty="0" err="1">
                <a:solidFill>
                  <a:srgbClr val="00B0F0"/>
                </a:solidFill>
              </a:rPr>
              <a:t>colour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Castor seeds have a warty appendage called the </a:t>
            </a:r>
            <a:r>
              <a:rPr lang="en-US" dirty="0" err="1" smtClean="0">
                <a:solidFill>
                  <a:srgbClr val="00B0F0"/>
                </a:solidFill>
              </a:rPr>
              <a:t>caruncle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 algn="just" rtl="0">
              <a:buNone/>
            </a:pPr>
            <a:endParaRPr lang="ar-IQ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Morphology of Castor bean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071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3948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175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A brief introduction to the  Castor Bean  (Ricinus communis L.) plant </vt:lpstr>
      <vt:lpstr>Introduction</vt:lpstr>
      <vt:lpstr>Morphology of Castor bean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Phytopharmacological  of Castor Bean  (Ricinus communis L.) plant </dc:title>
  <dc:creator>Jwan</dc:creator>
  <cp:lastModifiedBy>Jwan</cp:lastModifiedBy>
  <cp:revision>17</cp:revision>
  <dcterms:created xsi:type="dcterms:W3CDTF">2023-05-17T19:20:40Z</dcterms:created>
  <dcterms:modified xsi:type="dcterms:W3CDTF">2023-05-22T18:24:38Z</dcterms:modified>
</cp:coreProperties>
</file>