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6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7994EF-0633-4C74-BB36-9E4C1B22E617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DC5605-0540-4EC8-B164-F4A118AE59C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301828"/>
            <a:ext cx="4248472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Toxicity of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additive compound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 descr="Top 12 Dangerous Food Additiv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3528391" cy="31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hat are food additives? | alimentari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645024"/>
            <a:ext cx="3672408" cy="305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79511" y="4221088"/>
            <a:ext cx="4032449" cy="7565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Dr. Jwan Khidhr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31-10-2023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Food additive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5112568"/>
          </a:xfrm>
        </p:spPr>
        <p:txBody>
          <a:bodyPr/>
          <a:lstStyle/>
          <a:p>
            <a:pPr algn="l" rtl="0"/>
            <a:r>
              <a:rPr lang="en-US" dirty="0" smtClean="0"/>
              <a:t>Substances that are added to food to maintain or improve the safety, freshness, taste and texture.</a:t>
            </a:r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708920"/>
            <a:ext cx="3315691" cy="33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740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86409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additive food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cs typeface="+mj-cs"/>
              </a:rPr>
              <a:t>1- </a:t>
            </a:r>
            <a:r>
              <a:rPr lang="en-US" b="1" dirty="0">
                <a:solidFill>
                  <a:srgbClr val="FF0000"/>
                </a:solidFill>
                <a:cs typeface="+mj-cs"/>
              </a:rPr>
              <a:t>Acidifiers</a:t>
            </a:r>
          </a:p>
          <a:p>
            <a:pPr algn="l" rtl="0"/>
            <a:r>
              <a:rPr lang="en-US" dirty="0">
                <a:cs typeface="+mj-cs"/>
              </a:rPr>
              <a:t>Use:  Acidity, sour taste</a:t>
            </a:r>
          </a:p>
          <a:p>
            <a:pPr algn="l" rtl="0"/>
            <a:r>
              <a:rPr lang="en-US" dirty="0" err="1">
                <a:cs typeface="+mj-cs"/>
              </a:rPr>
              <a:t>e.g</a:t>
            </a:r>
            <a:r>
              <a:rPr lang="en-US" dirty="0">
                <a:cs typeface="+mj-cs"/>
              </a:rPr>
              <a:t>: Ammonium hydroxide, calcium sulfate, citric </a:t>
            </a:r>
            <a:r>
              <a:rPr lang="en-US" dirty="0" smtClean="0">
                <a:cs typeface="+mj-cs"/>
              </a:rPr>
              <a:t>acid, sodium </a:t>
            </a:r>
            <a:r>
              <a:rPr lang="en-US" dirty="0" err="1">
                <a:cs typeface="+mj-cs"/>
              </a:rPr>
              <a:t>diacetate</a:t>
            </a:r>
            <a:endParaRPr lang="en-US" dirty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Toxic effect: Weight </a:t>
            </a:r>
            <a:r>
              <a:rPr lang="en-US" dirty="0">
                <a:cs typeface="+mj-cs"/>
              </a:rPr>
              <a:t>gain, acidity</a:t>
            </a:r>
          </a:p>
          <a:p>
            <a:pPr algn="l"/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13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Acidity regulators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 : pH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regulator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Sorbic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acid, acetic acid, benzoic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citric acid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Toxic effect: Chromosomal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aberration, mutation, dental cell toxicity</a:t>
            </a:r>
          </a:p>
          <a:p>
            <a:pPr algn="l"/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45152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Antioxidants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4824536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synthetic antioxidants are used in the food industry for prolonging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appearance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shelf life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foodstuffs.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antioxidants like vitamin C, vitamin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E, rosemary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pepper.</a:t>
            </a:r>
          </a:p>
          <a:p>
            <a:pPr algn="l" rtl="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Synthetic antioxidants such as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butylated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hydroxyl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toluene, propyl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gallate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Toxic effect: Asthma, joint pain, dermatitis, stomach and eye problems.</a:t>
            </a:r>
          </a:p>
          <a:p>
            <a:pPr algn="l" rtl="0"/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41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Use: Coloration of food</a:t>
            </a:r>
          </a:p>
          <a:p>
            <a:pPr algn="l" rt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Erythrosine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Tartrazine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 effect: Cancer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hyperactivity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asthma, DNA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damage</a:t>
            </a:r>
          </a:p>
          <a:p>
            <a:pPr algn="l"/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algn="l" rtl="0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 Flavor enhancers</a:t>
            </a: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Use: Enhancement of taste and color</a:t>
            </a:r>
          </a:p>
          <a:p>
            <a:pPr algn="l" rt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Monosodium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glutamate,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aspartame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Toxic effect: Cancer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DNA damage, fetal abnormalities, lung tumors</a:t>
            </a:r>
          </a:p>
          <a:p>
            <a:pPr algn="l"/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675</TotalTime>
  <Words>204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Toxicity of  additive compound</vt:lpstr>
      <vt:lpstr>Food additive</vt:lpstr>
      <vt:lpstr>Types of additive food</vt:lpstr>
      <vt:lpstr>PowerPoint Presentation</vt:lpstr>
      <vt:lpstr>3- Antioxidants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</dc:creator>
  <cp:lastModifiedBy>Jwan</cp:lastModifiedBy>
  <cp:revision>79</cp:revision>
  <dcterms:created xsi:type="dcterms:W3CDTF">2023-10-30T13:52:25Z</dcterms:created>
  <dcterms:modified xsi:type="dcterms:W3CDTF">2024-05-26T08:42:30Z</dcterms:modified>
</cp:coreProperties>
</file>