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68" r:id="rId3"/>
    <p:sldId id="257" r:id="rId4"/>
    <p:sldId id="258" r:id="rId5"/>
    <p:sldId id="259" r:id="rId6"/>
    <p:sldId id="269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676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44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53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467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872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834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282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744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8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91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0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BEBB-22B4-4A99-8793-58B769B46BFE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911F-724B-4545-97C6-9762A7D673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437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Dr. Jwan Khidhr Rahman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11-10-2023</a:t>
            </a:r>
            <a:endParaRPr lang="ar-IQ" sz="2400" dirty="0"/>
          </a:p>
        </p:txBody>
      </p:sp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232248"/>
          </a:xfrm>
        </p:spPr>
        <p:txBody>
          <a:bodyPr>
            <a:noAutofit/>
          </a:bodyPr>
          <a:lstStyle/>
          <a:p>
            <a:pPr algn="l" rtl="0"/>
            <a:r>
              <a:rPr lang="ar-IQ" b="1" dirty="0" smtClean="0">
                <a:solidFill>
                  <a:srgbClr val="002060"/>
                </a:solidFill>
              </a:rPr>
              <a:t/>
            </a:r>
            <a:br>
              <a:rPr lang="ar-IQ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Salahaddin University-Erbil                                                                   </a:t>
            </a:r>
          </a:p>
          <a:p>
            <a:pPr algn="l" rtl="0"/>
            <a:r>
              <a:rPr lang="en-US" sz="1400" b="1" dirty="0" smtClean="0">
                <a:solidFill>
                  <a:srgbClr val="002060"/>
                </a:solidFill>
              </a:rPr>
              <a:t>College of Agricultural Engineering Sciences</a:t>
            </a:r>
          </a:p>
          <a:p>
            <a:pPr algn="l" rtl="0"/>
            <a:r>
              <a:rPr lang="en-US" sz="1400" b="1" dirty="0" smtClean="0">
                <a:solidFill>
                  <a:srgbClr val="002060"/>
                </a:solidFill>
              </a:rPr>
              <a:t>Department of Forestry</a:t>
            </a:r>
          </a:p>
          <a:p>
            <a:r>
              <a:rPr lang="en-US" sz="2400" b="1" i="0" dirty="0" smtClean="0">
                <a:solidFill>
                  <a:srgbClr val="FF0000"/>
                </a:solidFill>
              </a:rPr>
              <a:t>         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Environmental protection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rtl="0"/>
            <a:endParaRPr lang="en-US" sz="1600" b="1" dirty="0">
              <a:solidFill>
                <a:srgbClr val="002060"/>
              </a:solidFill>
            </a:endParaRPr>
          </a:p>
          <a:p>
            <a:pPr rtl="0"/>
            <a:endParaRPr lang="en-US" sz="1600" b="1" dirty="0" smtClean="0">
              <a:solidFill>
                <a:srgbClr val="002060"/>
              </a:solidFill>
            </a:endParaRPr>
          </a:p>
          <a:p>
            <a:pPr rtl="0"/>
            <a:endParaRPr lang="en-US" sz="1600" b="1" dirty="0" smtClean="0">
              <a:solidFill>
                <a:srgbClr val="002060"/>
              </a:solidFill>
            </a:endParaRPr>
          </a:p>
          <a:p>
            <a:pPr rtl="0"/>
            <a:endParaRPr lang="en-US" sz="1600" b="1" dirty="0">
              <a:solidFill>
                <a:srgbClr val="002060"/>
              </a:solidFill>
            </a:endParaRPr>
          </a:p>
          <a:p>
            <a:pPr rtl="0"/>
            <a:endParaRPr lang="en-US" sz="1600" b="1" dirty="0" smtClean="0">
              <a:solidFill>
                <a:srgbClr val="002060"/>
              </a:solidFill>
            </a:endParaRPr>
          </a:p>
          <a:p>
            <a:endParaRPr lang="ar-IQ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2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1- </a:t>
            </a:r>
            <a:r>
              <a:rPr lang="en-US" b="1" dirty="0" smtClean="0"/>
              <a:t>Use Public Transport </a:t>
            </a:r>
            <a:br>
              <a:rPr lang="en-US" b="1" dirty="0" smtClean="0"/>
            </a:br>
            <a:r>
              <a:rPr lang="en-US" b="1" dirty="0" smtClean="0"/>
              <a:t>-odd no.</a:t>
            </a:r>
            <a:br>
              <a:rPr lang="en-US" b="1" dirty="0" smtClean="0"/>
            </a:br>
            <a:endParaRPr lang="ar-IQ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750017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7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2- </a:t>
            </a:r>
            <a:r>
              <a:rPr lang="en-US" b="1" dirty="0" smtClean="0"/>
              <a:t>Use </a:t>
            </a:r>
            <a:r>
              <a:rPr lang="en-US" b="1" dirty="0"/>
              <a:t>at Least One Natural Product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en-US" dirty="0"/>
          </a:p>
          <a:p>
            <a:pPr algn="r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188659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wan\Desktop\drink\Screenshot_20231009_212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8946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2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3- Save </a:t>
            </a:r>
            <a:r>
              <a:rPr lang="en-US" b="1" dirty="0"/>
              <a:t>Electricity </a:t>
            </a:r>
            <a:endParaRPr lang="en-US" b="1" dirty="0" smtClean="0"/>
          </a:p>
          <a:p>
            <a:pPr algn="l" rtl="0"/>
            <a:r>
              <a:rPr lang="en-US" dirty="0"/>
              <a:t>Turn down the heat before you go on vacation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518400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2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4- Avoid </a:t>
            </a:r>
            <a:r>
              <a:rPr lang="en-US" b="1" dirty="0"/>
              <a:t>Single-Use </a:t>
            </a:r>
            <a:r>
              <a:rPr lang="en-US" b="1" dirty="0" smtClean="0"/>
              <a:t>Plastics</a:t>
            </a:r>
          </a:p>
          <a:p>
            <a:pPr algn="l" rtl="0"/>
            <a:r>
              <a:rPr lang="en-US" dirty="0"/>
              <a:t>Single-use plastics, such as plastic bags, water bottles are major contributors to plastic pollution</a:t>
            </a: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2" y="3212976"/>
            <a:ext cx="6376115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38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compound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0768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634</TotalTime>
  <Words>48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Salahaddin University-Erbil                                                                    College of Agricultural Engineering Sciences Department of Forestry           Environmental protection      </vt:lpstr>
      <vt:lpstr>  1- Use Public Transport  -odd no. </vt:lpstr>
      <vt:lpstr>PowerPoint Presentation</vt:lpstr>
      <vt:lpstr>PowerPoint Presentation</vt:lpstr>
      <vt:lpstr>PowerPoint Presentation</vt:lpstr>
      <vt:lpstr>Toxic compound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protection</dc:title>
  <dc:creator>Jwan</dc:creator>
  <cp:lastModifiedBy>Jwan</cp:lastModifiedBy>
  <cp:revision>73</cp:revision>
  <dcterms:created xsi:type="dcterms:W3CDTF">2023-10-08T10:51:19Z</dcterms:created>
  <dcterms:modified xsi:type="dcterms:W3CDTF">2024-05-26T08:53:43Z</dcterms:modified>
</cp:coreProperties>
</file>