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81" r:id="rId2"/>
    <p:sldId id="257" r:id="rId3"/>
    <p:sldId id="283" r:id="rId4"/>
    <p:sldId id="262" r:id="rId5"/>
    <p:sldId id="275" r:id="rId6"/>
  </p:sldIdLst>
  <p:sldSz cx="9144000" cy="6858000" type="screen4x3"/>
  <p:notesSz cx="6858000" cy="9144000"/>
  <p:defaultTextStyle>
    <a:defPPr>
      <a:defRPr lang="ar-IQ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4660"/>
  </p:normalViewPr>
  <p:slideViewPr>
    <p:cSldViewPr>
      <p:cViewPr varScale="1">
        <p:scale>
          <a:sx n="85" d="100"/>
          <a:sy n="85" d="100"/>
        </p:scale>
        <p:origin x="-152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5425-CCA0-4E62-827E-377BFA08A113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ED6C-13A8-4A54-96A3-A0DC4ABC33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374220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5425-CCA0-4E62-827E-377BFA08A113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ED6C-13A8-4A54-96A3-A0DC4ABC33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6679792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5425-CCA0-4E62-827E-377BFA08A113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ED6C-13A8-4A54-96A3-A0DC4ABC33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2934623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5425-CCA0-4E62-827E-377BFA08A113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ED6C-13A8-4A54-96A3-A0DC4ABC33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011966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5425-CCA0-4E62-827E-377BFA08A113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ED6C-13A8-4A54-96A3-A0DC4ABC33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606716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5425-CCA0-4E62-827E-377BFA08A113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ED6C-13A8-4A54-96A3-A0DC4ABC33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21661718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5425-CCA0-4E62-827E-377BFA08A113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ED6C-13A8-4A54-96A3-A0DC4ABC33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13348778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5425-CCA0-4E62-827E-377BFA08A113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ED6C-13A8-4A54-96A3-A0DC4ABC33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5618128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5425-CCA0-4E62-827E-377BFA08A113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ED6C-13A8-4A54-96A3-A0DC4ABC33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40799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5425-CCA0-4E62-827E-377BFA08A113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ED6C-13A8-4A54-96A3-A0DC4ABC33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8490310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IQ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7B5425-CCA0-4E62-827E-377BFA08A113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B8ED6C-13A8-4A54-96A3-A0DC4ABC33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3176462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ar-IQ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ar-IQ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7B5425-CCA0-4E62-827E-377BFA08A113}" type="datetimeFigureOut">
              <a:rPr lang="ar-IQ" smtClean="0"/>
              <a:t>19/11/1445</a:t>
            </a:fld>
            <a:endParaRPr lang="ar-IQ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IQ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B8ED6C-13A8-4A54-96A3-A0DC4ABC336A}" type="slidenum">
              <a:rPr lang="ar-IQ" smtClean="0"/>
              <a:t>‹#›</a:t>
            </a:fld>
            <a:endParaRPr lang="ar-IQ"/>
          </a:p>
        </p:txBody>
      </p:sp>
    </p:spTree>
    <p:extLst>
      <p:ext uri="{BB962C8B-B14F-4D97-AF65-F5344CB8AC3E}">
        <p14:creationId xmlns:p14="http://schemas.microsoft.com/office/powerpoint/2010/main" val="845676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IQ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FF0000"/>
                </a:solidFill>
              </a:rPr>
              <a:t>Waste and landfill in Kaniqrzhala</a:t>
            </a:r>
            <a:endParaRPr lang="ar-IQ" b="1" dirty="0">
              <a:solidFill>
                <a:srgbClr val="FF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rtl="0"/>
            <a:r>
              <a:rPr lang="ar-IQ" dirty="0" smtClean="0"/>
              <a:t> </a:t>
            </a:r>
            <a:r>
              <a:rPr lang="en-US" b="1" dirty="0" err="1" smtClean="0">
                <a:solidFill>
                  <a:srgbClr val="00B0F0"/>
                </a:solidFill>
              </a:rPr>
              <a:t>Asst.Prof</a:t>
            </a:r>
            <a:r>
              <a:rPr lang="en-US" b="1" dirty="0" smtClean="0">
                <a:solidFill>
                  <a:srgbClr val="00B0F0"/>
                </a:solidFill>
              </a:rPr>
              <a:t>. Jwan Khidhr Rahman</a:t>
            </a:r>
          </a:p>
          <a:p>
            <a:pPr rtl="0"/>
            <a:r>
              <a:rPr lang="en-US" b="1" dirty="0" smtClean="0">
                <a:solidFill>
                  <a:srgbClr val="00B0F0"/>
                </a:solidFill>
              </a:rPr>
              <a:t>25-4-2024</a:t>
            </a:r>
            <a:endParaRPr lang="ar-IQ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25196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70C0"/>
                </a:solidFill>
              </a:rPr>
              <a:t>What is waste </a:t>
            </a:r>
            <a:r>
              <a:rPr lang="en-US" dirty="0" smtClean="0">
                <a:solidFill>
                  <a:srgbClr val="0070C0"/>
                </a:solidFill>
              </a:rPr>
              <a:t>?</a:t>
            </a:r>
            <a:endParaRPr lang="ar-IQ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l" rtl="0" fontAlgn="base">
              <a:buNone/>
            </a:pPr>
            <a:r>
              <a:rPr lang="en-US" dirty="0" smtClean="0"/>
              <a:t> </a:t>
            </a:r>
            <a:endParaRPr lang="en-US" dirty="0"/>
          </a:p>
          <a:p>
            <a:pPr algn="l" rtl="0" fontAlgn="base">
              <a:buFont typeface="Wingdings" pitchFamily="2" charset="2"/>
              <a:buChar char="§"/>
            </a:pPr>
            <a:r>
              <a:rPr lang="en-US" dirty="0" smtClean="0"/>
              <a:t>Waste </a:t>
            </a:r>
            <a:r>
              <a:rPr lang="en-US" dirty="0"/>
              <a:t>is defined as unwanted and unusable materials and is regarded as a substance which is of no use</a:t>
            </a:r>
            <a:r>
              <a:rPr lang="en-US" dirty="0" smtClean="0"/>
              <a:t>.</a:t>
            </a:r>
          </a:p>
          <a:p>
            <a:pPr algn="l" rtl="0" fontAlgn="base">
              <a:buFont typeface="Wingdings" pitchFamily="2" charset="2"/>
              <a:buChar char="§"/>
            </a:pP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91476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FF0000"/>
                </a:solidFill>
              </a:rPr>
              <a:t>Municipal Waste</a:t>
            </a:r>
            <a:r>
              <a:rPr lang="en-US" dirty="0"/>
              <a:t/>
            </a:r>
            <a:br>
              <a:rPr lang="en-US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l" rtl="0">
              <a:buFont typeface="Wingdings" pitchFamily="2" charset="2"/>
              <a:buChar char="v"/>
            </a:pPr>
            <a:r>
              <a:rPr lang="en-US" b="1" dirty="0">
                <a:solidFill>
                  <a:srgbClr val="00B0F0"/>
                </a:solidFill>
              </a:rPr>
              <a:t>Biodegradable municipal waste</a:t>
            </a:r>
            <a:r>
              <a:rPr lang="en-US" dirty="0"/>
              <a:t>: include items like wood, paper and cardboard that can undergo biological </a:t>
            </a:r>
            <a:r>
              <a:rPr lang="en-US" dirty="0" smtClean="0"/>
              <a:t>decomposition</a:t>
            </a:r>
          </a:p>
          <a:p>
            <a:pPr algn="l" rtl="0">
              <a:buFont typeface="Wingdings" pitchFamily="2" charset="2"/>
              <a:buChar char="v"/>
            </a:pPr>
            <a:r>
              <a:rPr lang="en-US" b="1" dirty="0">
                <a:solidFill>
                  <a:srgbClr val="FF0000"/>
                </a:solidFill>
              </a:rPr>
              <a:t>Agricultural waste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comes in both non-natural and natural </a:t>
            </a:r>
            <a:r>
              <a:rPr lang="en-US" dirty="0" smtClean="0"/>
              <a:t>forms(   )</a:t>
            </a:r>
          </a:p>
          <a:p>
            <a:pPr algn="l" rtl="0">
              <a:buFont typeface="Wingdings" pitchFamily="2" charset="2"/>
              <a:buChar char="v"/>
            </a:pPr>
            <a:r>
              <a:rPr lang="en-US" b="1" dirty="0" smtClean="0">
                <a:solidFill>
                  <a:srgbClr val="92D050"/>
                </a:solidFill>
              </a:rPr>
              <a:t>Household </a:t>
            </a:r>
            <a:r>
              <a:rPr lang="en-US" b="1" dirty="0">
                <a:solidFill>
                  <a:srgbClr val="92D050"/>
                </a:solidFill>
              </a:rPr>
              <a:t>waste</a:t>
            </a:r>
            <a:r>
              <a:rPr lang="en-US" dirty="0"/>
              <a:t> is produced within a home </a:t>
            </a:r>
            <a:r>
              <a:rPr lang="en-US" dirty="0" smtClean="0"/>
              <a:t>setting</a:t>
            </a:r>
          </a:p>
          <a:p>
            <a:pPr algn="l" rtl="0">
              <a:buFont typeface="Wingdings" pitchFamily="2" charset="2"/>
              <a:buChar char="v"/>
            </a:pPr>
            <a:r>
              <a:rPr lang="en-US" b="1" dirty="0" err="1" smtClean="0">
                <a:solidFill>
                  <a:schemeClr val="accent6">
                    <a:lumMod val="75000"/>
                  </a:schemeClr>
                </a:solidFill>
              </a:rPr>
              <a:t>commerical</a:t>
            </a:r>
            <a:r>
              <a:rPr lang="en-US" b="1" dirty="0" smtClean="0">
                <a:solidFill>
                  <a:schemeClr val="accent6">
                    <a:lumMod val="75000"/>
                  </a:schemeClr>
                </a:solidFill>
              </a:rPr>
              <a:t> waste</a:t>
            </a:r>
            <a:r>
              <a:rPr lang="en-US" b="1" dirty="0" smtClean="0"/>
              <a:t> </a:t>
            </a:r>
            <a:endParaRPr lang="en-US" dirty="0"/>
          </a:p>
          <a:p>
            <a:pPr algn="l" rtl="0">
              <a:buFont typeface="Wingdings" pitchFamily="2" charset="2"/>
              <a:buChar char="v"/>
            </a:pPr>
            <a:endParaRPr lang="en-US" dirty="0" smtClean="0"/>
          </a:p>
          <a:p>
            <a:pPr algn="l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63268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l" rtl="0"/>
            <a:r>
              <a:rPr lang="en-US" dirty="0"/>
              <a:t> The various methods of waste management include: </a:t>
            </a:r>
            <a:endParaRPr lang="en-US" dirty="0" smtClean="0"/>
          </a:p>
          <a:p>
            <a:pPr algn="l" rtl="0"/>
            <a:r>
              <a:rPr lang="en-US" dirty="0" smtClean="0"/>
              <a:t>1- </a:t>
            </a:r>
            <a:r>
              <a:rPr lang="en-US" b="1" dirty="0">
                <a:solidFill>
                  <a:srgbClr val="FF0000"/>
                </a:solidFill>
              </a:rPr>
              <a:t>Sanitary landfill. </a:t>
            </a:r>
            <a:endParaRPr lang="en-US" b="1" dirty="0" smtClean="0">
              <a:solidFill>
                <a:srgbClr val="FF0000"/>
              </a:solidFill>
            </a:endParaRPr>
          </a:p>
          <a:p>
            <a:pPr algn="l" rtl="0"/>
            <a:r>
              <a:rPr lang="en-US" dirty="0" smtClean="0"/>
              <a:t>2-Ocean </a:t>
            </a:r>
            <a:r>
              <a:rPr lang="en-US" dirty="0"/>
              <a:t>dumping</a:t>
            </a:r>
            <a:r>
              <a:rPr lang="en-US" dirty="0" smtClean="0"/>
              <a:t>.</a:t>
            </a:r>
          </a:p>
          <a:p>
            <a:pPr algn="l" rtl="0"/>
            <a:r>
              <a:rPr lang="en-US" dirty="0" smtClean="0"/>
              <a:t>3-incineration.</a:t>
            </a:r>
          </a:p>
          <a:p>
            <a:pPr algn="l" rtl="0"/>
            <a:r>
              <a:rPr lang="en-US" dirty="0" smtClean="0"/>
              <a:t>4-Open </a:t>
            </a:r>
            <a:r>
              <a:rPr lang="en-US" dirty="0"/>
              <a:t>dumping </a:t>
            </a:r>
          </a:p>
          <a:p>
            <a:pPr algn="l" rtl="0"/>
            <a:r>
              <a:rPr lang="en-US" dirty="0" smtClean="0"/>
              <a:t>5-Burning </a:t>
            </a:r>
            <a:endParaRPr lang="en-US" dirty="0"/>
          </a:p>
          <a:p>
            <a:pPr algn="l" rtl="0"/>
            <a:r>
              <a:rPr lang="en-US" dirty="0" smtClean="0"/>
              <a:t>6-Recycling</a:t>
            </a:r>
            <a:r>
              <a:rPr lang="en-US" dirty="0"/>
              <a:t>.</a:t>
            </a:r>
          </a:p>
          <a:p>
            <a:pPr algn="l" rtl="0"/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20419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548680"/>
            <a:ext cx="8229600" cy="1440160"/>
          </a:xfrm>
        </p:spPr>
        <p:txBody>
          <a:bodyPr>
            <a:normAutofit/>
          </a:bodyPr>
          <a:lstStyle/>
          <a:p>
            <a:pPr algn="l"/>
            <a:r>
              <a:rPr lang="en-US" sz="3600" b="1" dirty="0">
                <a:solidFill>
                  <a:srgbClr val="FF0000"/>
                </a:solidFill>
              </a:rPr>
              <a:t>waste </a:t>
            </a:r>
            <a:r>
              <a:rPr lang="en-US" sz="3600" b="1" dirty="0" smtClean="0">
                <a:solidFill>
                  <a:srgbClr val="FF0000"/>
                </a:solidFill>
              </a:rPr>
              <a:t>management: </a:t>
            </a:r>
            <a:r>
              <a:rPr lang="en-US" sz="3600" b="1" dirty="0">
                <a:solidFill>
                  <a:srgbClr val="FF0000"/>
                </a:solidFill>
              </a:rPr>
              <a:t>we need to include several different processes such as</a:t>
            </a:r>
            <a:endParaRPr lang="ar-IQ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561259"/>
          </a:xfrm>
        </p:spPr>
        <p:txBody>
          <a:bodyPr/>
          <a:lstStyle/>
          <a:p>
            <a:endParaRPr lang="ar-IQ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609600" y="2420888"/>
            <a:ext cx="8229600" cy="3857675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>
            <a:lvl1pPr marL="342900" indent="-3429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l" rtl="0">
              <a:buNone/>
            </a:pPr>
            <a:endParaRPr lang="en-US" dirty="0" smtClean="0"/>
          </a:p>
          <a:p>
            <a:pPr algn="l" rtl="0"/>
            <a:r>
              <a:rPr lang="en-US" dirty="0" smtClean="0"/>
              <a:t> collection</a:t>
            </a:r>
          </a:p>
          <a:p>
            <a:pPr algn="l" rtl="0"/>
            <a:r>
              <a:rPr lang="en-US" dirty="0" smtClean="0"/>
              <a:t> transport</a:t>
            </a:r>
          </a:p>
          <a:p>
            <a:pPr algn="l" rtl="0"/>
            <a:r>
              <a:rPr lang="en-US" dirty="0" smtClean="0"/>
              <a:t> processing</a:t>
            </a:r>
          </a:p>
          <a:p>
            <a:pPr algn="l" rtl="0"/>
            <a:r>
              <a:rPr lang="en-US" dirty="0" smtClean="0"/>
              <a:t> recycling </a:t>
            </a:r>
          </a:p>
        </p:txBody>
      </p:sp>
    </p:spTree>
    <p:extLst>
      <p:ext uri="{BB962C8B-B14F-4D97-AF65-F5344CB8AC3E}">
        <p14:creationId xmlns:p14="http://schemas.microsoft.com/office/powerpoint/2010/main" val="359156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745</TotalTime>
  <Words>120</Words>
  <Application>Microsoft Office PowerPoint</Application>
  <PresentationFormat>On-screen Show (4:3)</PresentationFormat>
  <Paragraphs>24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Waste and landfill in Kaniqrzhala</vt:lpstr>
      <vt:lpstr>What is waste ?</vt:lpstr>
      <vt:lpstr>Municipal Waste </vt:lpstr>
      <vt:lpstr>PowerPoint Presentation</vt:lpstr>
      <vt:lpstr>waste management: we need to include several different processes such as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Jwan</dc:creator>
  <cp:lastModifiedBy>Jwan</cp:lastModifiedBy>
  <cp:revision>71</cp:revision>
  <dcterms:created xsi:type="dcterms:W3CDTF">2024-04-23T14:48:09Z</dcterms:created>
  <dcterms:modified xsi:type="dcterms:W3CDTF">2024-05-26T08:56:39Z</dcterms:modified>
</cp:coreProperties>
</file>