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6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1AC7E6-B83D-482D-8D90-DE35E158DB09}" type="doc">
      <dgm:prSet loTypeId="urn:microsoft.com/office/officeart/2005/8/layout/arrow1" loCatId="relationship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F90802A-811C-421E-9A32-CBA3C24ADFBC}">
      <dgm:prSet phldrT="[Text]" custT="1"/>
      <dgm:spPr/>
      <dgm:t>
        <a:bodyPr/>
        <a:lstStyle/>
        <a:p>
          <a:r>
            <a:rPr lang="ar-IQ" sz="2800" dirty="0">
              <a:cs typeface="Ali_K_Samik" pitchFamily="2" charset="-78"/>
            </a:rPr>
            <a:t>كردارى</a:t>
          </a:r>
          <a:r>
            <a:rPr lang="ar-IQ" sz="2100" dirty="0">
              <a:cs typeface="Ali_K_Samik" pitchFamily="2" charset="-78"/>
            </a:rPr>
            <a:t> </a:t>
          </a:r>
          <a:r>
            <a:rPr lang="ar-IQ" sz="2800" dirty="0">
              <a:cs typeface="Ali_K_Samik" pitchFamily="2" charset="-78"/>
            </a:rPr>
            <a:t>ثةروةردة</a:t>
          </a:r>
          <a:endParaRPr lang="en-US" sz="2800" dirty="0">
            <a:cs typeface="Ali_K_Samik" pitchFamily="2" charset="-78"/>
          </a:endParaRPr>
        </a:p>
      </dgm:t>
    </dgm:pt>
    <dgm:pt modelId="{DF9E0379-2C20-4507-9294-C9110D083964}" type="parTrans" cxnId="{82DAAA04-4835-4482-8633-716FF460F647}">
      <dgm:prSet/>
      <dgm:spPr/>
      <dgm:t>
        <a:bodyPr/>
        <a:lstStyle/>
        <a:p>
          <a:endParaRPr lang="en-US"/>
        </a:p>
      </dgm:t>
    </dgm:pt>
    <dgm:pt modelId="{3B9F6395-2365-4D10-98E1-2FFBE3E33954}" type="sibTrans" cxnId="{82DAAA04-4835-4482-8633-716FF460F647}">
      <dgm:prSet/>
      <dgm:spPr/>
      <dgm:t>
        <a:bodyPr/>
        <a:lstStyle/>
        <a:p>
          <a:endParaRPr lang="en-US"/>
        </a:p>
      </dgm:t>
    </dgm:pt>
    <dgm:pt modelId="{67010064-AA46-403B-8825-D5989AECD6C3}">
      <dgm:prSet phldrT="[Text]" custT="1"/>
      <dgm:spPr/>
      <dgm:t>
        <a:bodyPr/>
        <a:lstStyle/>
        <a:p>
          <a:r>
            <a:rPr lang="ar-IQ" sz="2800" dirty="0">
              <a:cs typeface="Ali_K_Samik" pitchFamily="2" charset="-78"/>
            </a:rPr>
            <a:t>ثةروةردةى كرداريي</a:t>
          </a:r>
          <a:endParaRPr lang="en-US" sz="2800" dirty="0"/>
        </a:p>
      </dgm:t>
    </dgm:pt>
    <dgm:pt modelId="{DAB44C77-ABE1-49B4-A2E9-1DECFFBCA3BC}" type="parTrans" cxnId="{AC181A27-6934-49A6-9733-40484BDB14E5}">
      <dgm:prSet/>
      <dgm:spPr/>
      <dgm:t>
        <a:bodyPr/>
        <a:lstStyle/>
        <a:p>
          <a:endParaRPr lang="en-US"/>
        </a:p>
      </dgm:t>
    </dgm:pt>
    <dgm:pt modelId="{06955E22-63D1-4D5F-A6F8-66DBA878F2B1}" type="sibTrans" cxnId="{AC181A27-6934-49A6-9733-40484BDB14E5}">
      <dgm:prSet/>
      <dgm:spPr/>
      <dgm:t>
        <a:bodyPr/>
        <a:lstStyle/>
        <a:p>
          <a:endParaRPr lang="en-US"/>
        </a:p>
      </dgm:t>
    </dgm:pt>
    <dgm:pt modelId="{C7CB131E-E9AE-4ADD-94FE-392407CB8104}" type="pres">
      <dgm:prSet presAssocID="{D21AC7E6-B83D-482D-8D90-DE35E158DB09}" presName="cycle" presStyleCnt="0">
        <dgm:presLayoutVars>
          <dgm:dir/>
          <dgm:resizeHandles val="exact"/>
        </dgm:presLayoutVars>
      </dgm:prSet>
      <dgm:spPr/>
    </dgm:pt>
    <dgm:pt modelId="{2A5C30F9-6EC6-4667-9002-E8975E1D1EB8}" type="pres">
      <dgm:prSet presAssocID="{2F90802A-811C-421E-9A32-CBA3C24ADFBC}" presName="arrow" presStyleLbl="node1" presStyleIdx="0" presStyleCnt="2">
        <dgm:presLayoutVars>
          <dgm:bulletEnabled val="1"/>
        </dgm:presLayoutVars>
      </dgm:prSet>
      <dgm:spPr/>
    </dgm:pt>
    <dgm:pt modelId="{52062316-83B0-4988-91CF-2B321E1F4D97}" type="pres">
      <dgm:prSet presAssocID="{67010064-AA46-403B-8825-D5989AECD6C3}" presName="arrow" presStyleLbl="node1" presStyleIdx="1" presStyleCnt="2">
        <dgm:presLayoutVars>
          <dgm:bulletEnabled val="1"/>
        </dgm:presLayoutVars>
      </dgm:prSet>
      <dgm:spPr/>
    </dgm:pt>
  </dgm:ptLst>
  <dgm:cxnLst>
    <dgm:cxn modelId="{82DAAA04-4835-4482-8633-716FF460F647}" srcId="{D21AC7E6-B83D-482D-8D90-DE35E158DB09}" destId="{2F90802A-811C-421E-9A32-CBA3C24ADFBC}" srcOrd="0" destOrd="0" parTransId="{DF9E0379-2C20-4507-9294-C9110D083964}" sibTransId="{3B9F6395-2365-4D10-98E1-2FFBE3E33954}"/>
    <dgm:cxn modelId="{D793130D-7188-4882-9E2C-B02A6627A842}" type="presOf" srcId="{D21AC7E6-B83D-482D-8D90-DE35E158DB09}" destId="{C7CB131E-E9AE-4ADD-94FE-392407CB8104}" srcOrd="0" destOrd="0" presId="urn:microsoft.com/office/officeart/2005/8/layout/arrow1"/>
    <dgm:cxn modelId="{AC181A27-6934-49A6-9733-40484BDB14E5}" srcId="{D21AC7E6-B83D-482D-8D90-DE35E158DB09}" destId="{67010064-AA46-403B-8825-D5989AECD6C3}" srcOrd="1" destOrd="0" parTransId="{DAB44C77-ABE1-49B4-A2E9-1DECFFBCA3BC}" sibTransId="{06955E22-63D1-4D5F-A6F8-66DBA878F2B1}"/>
    <dgm:cxn modelId="{F1F07A34-FC06-4F09-9685-196423B26F14}" type="presOf" srcId="{2F90802A-811C-421E-9A32-CBA3C24ADFBC}" destId="{2A5C30F9-6EC6-4667-9002-E8975E1D1EB8}" srcOrd="0" destOrd="0" presId="urn:microsoft.com/office/officeart/2005/8/layout/arrow1"/>
    <dgm:cxn modelId="{E5A70B5A-8F8C-473D-8F54-AC02A6046C58}" type="presOf" srcId="{67010064-AA46-403B-8825-D5989AECD6C3}" destId="{52062316-83B0-4988-91CF-2B321E1F4D97}" srcOrd="0" destOrd="0" presId="urn:microsoft.com/office/officeart/2005/8/layout/arrow1"/>
    <dgm:cxn modelId="{A89ACDA6-E075-45F2-8FC9-1B9A8A2252A8}" type="presParOf" srcId="{C7CB131E-E9AE-4ADD-94FE-392407CB8104}" destId="{2A5C30F9-6EC6-4667-9002-E8975E1D1EB8}" srcOrd="0" destOrd="0" presId="urn:microsoft.com/office/officeart/2005/8/layout/arrow1"/>
    <dgm:cxn modelId="{FD2047F2-FD21-4820-8944-6CC26791B614}" type="presParOf" srcId="{C7CB131E-E9AE-4ADD-94FE-392407CB8104}" destId="{52062316-83B0-4988-91CF-2B321E1F4D97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762947-19C5-4D30-92A6-5BC60866D799}" type="doc">
      <dgm:prSet loTypeId="urn:microsoft.com/office/officeart/2005/8/layout/arrow5" loCatId="relationship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EDE20D2-9734-471C-A5D2-41203D8CF4B2}">
      <dgm:prSet phldrT="[Text]" custT="1"/>
      <dgm:spPr/>
      <dgm:t>
        <a:bodyPr/>
        <a:lstStyle/>
        <a:p>
          <a:r>
            <a:rPr lang="ar-IQ" sz="2800" dirty="0">
              <a:cs typeface="Ali_K_Samik" pitchFamily="2" charset="-78"/>
            </a:rPr>
            <a:t>كردارى</a:t>
          </a:r>
          <a:r>
            <a:rPr lang="ar-IQ" sz="1900" dirty="0">
              <a:cs typeface="Ali_K_Samik" pitchFamily="2" charset="-78"/>
            </a:rPr>
            <a:t> </a:t>
          </a:r>
          <a:r>
            <a:rPr lang="ar-IQ" sz="2800" dirty="0">
              <a:cs typeface="Ali_K_Samik" pitchFamily="2" charset="-78"/>
            </a:rPr>
            <a:t>ثةروةردة</a:t>
          </a:r>
          <a:endParaRPr lang="en-US" sz="2800" dirty="0">
            <a:cs typeface="Ali_K_Samik" pitchFamily="2" charset="-78"/>
          </a:endParaRPr>
        </a:p>
      </dgm:t>
    </dgm:pt>
    <dgm:pt modelId="{8F60D52B-808B-4392-9EE5-90859DA9257C}" type="parTrans" cxnId="{B94E7B58-9CA4-473D-A5A4-E413900823A2}">
      <dgm:prSet/>
      <dgm:spPr/>
      <dgm:t>
        <a:bodyPr/>
        <a:lstStyle/>
        <a:p>
          <a:endParaRPr lang="en-US"/>
        </a:p>
      </dgm:t>
    </dgm:pt>
    <dgm:pt modelId="{C0152753-52D7-48C6-8CE7-F66F74B64BDC}" type="sibTrans" cxnId="{B94E7B58-9CA4-473D-A5A4-E413900823A2}">
      <dgm:prSet/>
      <dgm:spPr/>
      <dgm:t>
        <a:bodyPr/>
        <a:lstStyle/>
        <a:p>
          <a:endParaRPr lang="en-US"/>
        </a:p>
      </dgm:t>
    </dgm:pt>
    <dgm:pt modelId="{D6CA7720-F720-4569-B0B7-765B8B8D96A6}">
      <dgm:prSet phldrT="[Text]" custT="1"/>
      <dgm:spPr/>
      <dgm:t>
        <a:bodyPr/>
        <a:lstStyle/>
        <a:p>
          <a:r>
            <a:rPr lang="ar-IQ" sz="2800" dirty="0">
              <a:cs typeface="Ali_K_Samik" pitchFamily="2" charset="-78"/>
            </a:rPr>
            <a:t>ثةروةردةى</a:t>
          </a:r>
          <a:r>
            <a:rPr lang="ar-IQ" sz="1900" dirty="0">
              <a:cs typeface="Ali_K_Samik" pitchFamily="2" charset="-78"/>
            </a:rPr>
            <a:t> </a:t>
          </a:r>
          <a:r>
            <a:rPr lang="ar-IQ" sz="2800" dirty="0">
              <a:cs typeface="Ali_K_Samik" pitchFamily="2" charset="-78"/>
            </a:rPr>
            <a:t>كرداريي</a:t>
          </a:r>
          <a:endParaRPr lang="en-US" sz="2800" dirty="0">
            <a:cs typeface="Ali_K_Samik" pitchFamily="2" charset="-78"/>
          </a:endParaRPr>
        </a:p>
      </dgm:t>
    </dgm:pt>
    <dgm:pt modelId="{347DD6BF-766E-481D-93BA-0AC2C10E586F}" type="parTrans" cxnId="{666E2A03-4EEB-4C89-85E8-42B67F9BC86F}">
      <dgm:prSet/>
      <dgm:spPr/>
      <dgm:t>
        <a:bodyPr/>
        <a:lstStyle/>
        <a:p>
          <a:endParaRPr lang="en-US"/>
        </a:p>
      </dgm:t>
    </dgm:pt>
    <dgm:pt modelId="{00165B72-CAF7-4EEB-8547-6B1C718D8089}" type="sibTrans" cxnId="{666E2A03-4EEB-4C89-85E8-42B67F9BC86F}">
      <dgm:prSet/>
      <dgm:spPr/>
      <dgm:t>
        <a:bodyPr/>
        <a:lstStyle/>
        <a:p>
          <a:endParaRPr lang="en-US"/>
        </a:p>
      </dgm:t>
    </dgm:pt>
    <dgm:pt modelId="{BE675922-0496-47C6-AF34-DFDA7A2DF18C}" type="pres">
      <dgm:prSet presAssocID="{3D762947-19C5-4D30-92A6-5BC60866D799}" presName="diagram" presStyleCnt="0">
        <dgm:presLayoutVars>
          <dgm:dir/>
          <dgm:resizeHandles val="exact"/>
        </dgm:presLayoutVars>
      </dgm:prSet>
      <dgm:spPr/>
    </dgm:pt>
    <dgm:pt modelId="{B57F3BCE-8DCB-4EB0-9983-24FB6B1C1E3F}" type="pres">
      <dgm:prSet presAssocID="{9EDE20D2-9734-471C-A5D2-41203D8CF4B2}" presName="arrow" presStyleLbl="node1" presStyleIdx="0" presStyleCnt="2">
        <dgm:presLayoutVars>
          <dgm:bulletEnabled val="1"/>
        </dgm:presLayoutVars>
      </dgm:prSet>
      <dgm:spPr/>
    </dgm:pt>
    <dgm:pt modelId="{E18ABB05-6E2F-4A1E-8AD3-21A5E0C05633}" type="pres">
      <dgm:prSet presAssocID="{D6CA7720-F720-4569-B0B7-765B8B8D96A6}" presName="arrow" presStyleLbl="node1" presStyleIdx="1" presStyleCnt="2" custRadScaleRad="92777">
        <dgm:presLayoutVars>
          <dgm:bulletEnabled val="1"/>
        </dgm:presLayoutVars>
      </dgm:prSet>
      <dgm:spPr/>
    </dgm:pt>
  </dgm:ptLst>
  <dgm:cxnLst>
    <dgm:cxn modelId="{666E2A03-4EEB-4C89-85E8-42B67F9BC86F}" srcId="{3D762947-19C5-4D30-92A6-5BC60866D799}" destId="{D6CA7720-F720-4569-B0B7-765B8B8D96A6}" srcOrd="1" destOrd="0" parTransId="{347DD6BF-766E-481D-93BA-0AC2C10E586F}" sibTransId="{00165B72-CAF7-4EEB-8547-6B1C718D8089}"/>
    <dgm:cxn modelId="{3CE02537-AE99-46EA-A235-056B257CD422}" type="presOf" srcId="{D6CA7720-F720-4569-B0B7-765B8B8D96A6}" destId="{E18ABB05-6E2F-4A1E-8AD3-21A5E0C05633}" srcOrd="0" destOrd="0" presId="urn:microsoft.com/office/officeart/2005/8/layout/arrow5"/>
    <dgm:cxn modelId="{59DB7B4E-D58B-43AE-9C25-46DCEDBE8119}" type="presOf" srcId="{9EDE20D2-9734-471C-A5D2-41203D8CF4B2}" destId="{B57F3BCE-8DCB-4EB0-9983-24FB6B1C1E3F}" srcOrd="0" destOrd="0" presId="urn:microsoft.com/office/officeart/2005/8/layout/arrow5"/>
    <dgm:cxn modelId="{BBB77650-7869-4FFB-9D48-4B4E4AB406EE}" type="presOf" srcId="{3D762947-19C5-4D30-92A6-5BC60866D799}" destId="{BE675922-0496-47C6-AF34-DFDA7A2DF18C}" srcOrd="0" destOrd="0" presId="urn:microsoft.com/office/officeart/2005/8/layout/arrow5"/>
    <dgm:cxn modelId="{B94E7B58-9CA4-473D-A5A4-E413900823A2}" srcId="{3D762947-19C5-4D30-92A6-5BC60866D799}" destId="{9EDE20D2-9734-471C-A5D2-41203D8CF4B2}" srcOrd="0" destOrd="0" parTransId="{8F60D52B-808B-4392-9EE5-90859DA9257C}" sibTransId="{C0152753-52D7-48C6-8CE7-F66F74B64BDC}"/>
    <dgm:cxn modelId="{4DF3BABB-3237-4C3B-B52E-F99158A13530}" type="presParOf" srcId="{BE675922-0496-47C6-AF34-DFDA7A2DF18C}" destId="{B57F3BCE-8DCB-4EB0-9983-24FB6B1C1E3F}" srcOrd="0" destOrd="0" presId="urn:microsoft.com/office/officeart/2005/8/layout/arrow5"/>
    <dgm:cxn modelId="{0924BEF8-AFAF-4B5C-9AF3-8216DC9965FB}" type="presParOf" srcId="{BE675922-0496-47C6-AF34-DFDA7A2DF18C}" destId="{E18ABB05-6E2F-4A1E-8AD3-21A5E0C05633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664024-3AF3-4B3F-B42E-BD585AF3C104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77976D-B24E-42C8-97A0-F2D809C0716D}">
      <dgm:prSet phldrT="[Text]" custT="1"/>
      <dgm:spPr/>
      <dgm:t>
        <a:bodyPr/>
        <a:lstStyle/>
        <a:p>
          <a:r>
            <a:rPr lang="ar-IQ" sz="3200" dirty="0">
              <a:cs typeface="Ali_K_Samik" pitchFamily="2" charset="-78"/>
            </a:rPr>
            <a:t>بينين</a:t>
          </a:r>
          <a:endParaRPr lang="en-US" sz="2900" dirty="0">
            <a:cs typeface="Ali_K_Samik" pitchFamily="2" charset="-78"/>
          </a:endParaRPr>
        </a:p>
      </dgm:t>
    </dgm:pt>
    <dgm:pt modelId="{25A9DE2E-EFCE-4FD7-A1F5-ADB0EAF5A766}" type="parTrans" cxnId="{BB563B94-6727-4D0C-991B-B2E677221225}">
      <dgm:prSet/>
      <dgm:spPr/>
      <dgm:t>
        <a:bodyPr/>
        <a:lstStyle/>
        <a:p>
          <a:endParaRPr lang="en-US"/>
        </a:p>
      </dgm:t>
    </dgm:pt>
    <dgm:pt modelId="{821D6401-1563-44C1-AFAC-3863CFC87C42}" type="sibTrans" cxnId="{BB563B94-6727-4D0C-991B-B2E677221225}">
      <dgm:prSet/>
      <dgm:spPr/>
      <dgm:t>
        <a:bodyPr/>
        <a:lstStyle/>
        <a:p>
          <a:endParaRPr lang="en-US"/>
        </a:p>
      </dgm:t>
    </dgm:pt>
    <dgm:pt modelId="{808FE58E-17A0-41BF-8D60-38B33E7FE1F3}">
      <dgm:prSet phldrT="[Text]" custT="1"/>
      <dgm:spPr/>
      <dgm:t>
        <a:bodyPr/>
        <a:lstStyle/>
        <a:p>
          <a:r>
            <a:rPr lang="ar-IQ" sz="3200" dirty="0">
              <a:cs typeface="Ali_K_Samik" pitchFamily="2" charset="-78"/>
            </a:rPr>
            <a:t>بةشداريكردن</a:t>
          </a:r>
          <a:endParaRPr lang="en-US" sz="3200" dirty="0">
            <a:cs typeface="Ali_K_Samik" pitchFamily="2" charset="-78"/>
          </a:endParaRPr>
        </a:p>
      </dgm:t>
    </dgm:pt>
    <dgm:pt modelId="{ED0C3F24-5E02-4D58-A297-39C05657D36C}" type="parTrans" cxnId="{06038E2C-2793-43A4-8D60-9C522E541908}">
      <dgm:prSet/>
      <dgm:spPr/>
      <dgm:t>
        <a:bodyPr/>
        <a:lstStyle/>
        <a:p>
          <a:endParaRPr lang="en-US"/>
        </a:p>
      </dgm:t>
    </dgm:pt>
    <dgm:pt modelId="{9ACBFE01-EC35-4697-9D66-FC222B0ECA6A}" type="sibTrans" cxnId="{06038E2C-2793-43A4-8D60-9C522E541908}">
      <dgm:prSet/>
      <dgm:spPr/>
      <dgm:t>
        <a:bodyPr/>
        <a:lstStyle/>
        <a:p>
          <a:endParaRPr lang="en-US"/>
        </a:p>
      </dgm:t>
    </dgm:pt>
    <dgm:pt modelId="{E3C7923B-2F3E-4B92-A008-C27E0A1E611D}">
      <dgm:prSet phldrT="[Text]" custT="1"/>
      <dgm:spPr/>
      <dgm:t>
        <a:bodyPr/>
        <a:lstStyle/>
        <a:p>
          <a:r>
            <a:rPr lang="ar-IQ" sz="3200" dirty="0">
              <a:cs typeface="Ali_K_Samik" pitchFamily="2" charset="-78"/>
            </a:rPr>
            <a:t>ثيادةكردن</a:t>
          </a:r>
          <a:endParaRPr lang="en-US" sz="3200" dirty="0">
            <a:cs typeface="Ali_K_Samik" pitchFamily="2" charset="-78"/>
          </a:endParaRPr>
        </a:p>
      </dgm:t>
    </dgm:pt>
    <dgm:pt modelId="{A9BB435B-41FB-4A85-80DA-BD4C608628CC}" type="parTrans" cxnId="{206B9277-C1AB-4E0A-A50C-A38A65E129F2}">
      <dgm:prSet/>
      <dgm:spPr/>
      <dgm:t>
        <a:bodyPr/>
        <a:lstStyle/>
        <a:p>
          <a:endParaRPr lang="en-US"/>
        </a:p>
      </dgm:t>
    </dgm:pt>
    <dgm:pt modelId="{A1F02683-20AC-4A0F-830C-218C0ED7147E}" type="sibTrans" cxnId="{206B9277-C1AB-4E0A-A50C-A38A65E129F2}">
      <dgm:prSet/>
      <dgm:spPr/>
      <dgm:t>
        <a:bodyPr/>
        <a:lstStyle/>
        <a:p>
          <a:endParaRPr lang="en-US"/>
        </a:p>
      </dgm:t>
    </dgm:pt>
    <dgm:pt modelId="{F62BDCA0-2F87-4BF5-A5F3-E2F3F28E9BCA}" type="pres">
      <dgm:prSet presAssocID="{E2664024-3AF3-4B3F-B42E-BD585AF3C104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8F23882E-2318-4D4B-BB87-CE13EE3A3CF5}" type="pres">
      <dgm:prSet presAssocID="{7C77976D-B24E-42C8-97A0-F2D809C0716D}" presName="Accent1" presStyleCnt="0"/>
      <dgm:spPr/>
    </dgm:pt>
    <dgm:pt modelId="{1091AD7B-FFB7-4D36-9010-95B21E973504}" type="pres">
      <dgm:prSet presAssocID="{7C77976D-B24E-42C8-97A0-F2D809C0716D}" presName="Accent" presStyleLbl="node1" presStyleIdx="0" presStyleCnt="3" custScaleX="122923"/>
      <dgm:spPr/>
    </dgm:pt>
    <dgm:pt modelId="{0AB98996-4883-49B6-8A49-90150B44AC69}" type="pres">
      <dgm:prSet presAssocID="{7C77976D-B24E-42C8-97A0-F2D809C0716D}" presName="Parent1" presStyleLbl="revTx" presStyleIdx="0" presStyleCnt="3" custScaleX="144280" custScaleY="165597">
        <dgm:presLayoutVars>
          <dgm:chMax val="1"/>
          <dgm:chPref val="1"/>
          <dgm:bulletEnabled val="1"/>
        </dgm:presLayoutVars>
      </dgm:prSet>
      <dgm:spPr/>
    </dgm:pt>
    <dgm:pt modelId="{95DA1CDA-062B-4B5F-B1E6-FF8DE076FE9C}" type="pres">
      <dgm:prSet presAssocID="{808FE58E-17A0-41BF-8D60-38B33E7FE1F3}" presName="Accent2" presStyleCnt="0"/>
      <dgm:spPr/>
    </dgm:pt>
    <dgm:pt modelId="{EB467481-6A24-42E0-90CE-0FFA9806DF32}" type="pres">
      <dgm:prSet presAssocID="{808FE58E-17A0-41BF-8D60-38B33E7FE1F3}" presName="Accent" presStyleLbl="node1" presStyleIdx="1" presStyleCnt="3" custScaleX="121874" custScaleY="104243"/>
      <dgm:spPr/>
    </dgm:pt>
    <dgm:pt modelId="{41AC94BE-DE9D-486B-95D5-DEFFF4F0637B}" type="pres">
      <dgm:prSet presAssocID="{808FE58E-17A0-41BF-8D60-38B33E7FE1F3}" presName="Parent2" presStyleLbl="revTx" presStyleIdx="1" presStyleCnt="3" custScaleX="133990" custScaleY="173562">
        <dgm:presLayoutVars>
          <dgm:chMax val="1"/>
          <dgm:chPref val="1"/>
          <dgm:bulletEnabled val="1"/>
        </dgm:presLayoutVars>
      </dgm:prSet>
      <dgm:spPr/>
    </dgm:pt>
    <dgm:pt modelId="{5B8F3E42-C4B1-4240-B6FC-ACCEE249440B}" type="pres">
      <dgm:prSet presAssocID="{E3C7923B-2F3E-4B92-A008-C27E0A1E611D}" presName="Accent3" presStyleCnt="0"/>
      <dgm:spPr/>
    </dgm:pt>
    <dgm:pt modelId="{5B54EF94-477B-4ADC-B906-318EE6F87815}" type="pres">
      <dgm:prSet presAssocID="{E3C7923B-2F3E-4B92-A008-C27E0A1E611D}" presName="Accent" presStyleLbl="node1" presStyleIdx="2" presStyleCnt="3" custScaleX="131495"/>
      <dgm:spPr/>
    </dgm:pt>
    <dgm:pt modelId="{EF2F2F1D-9E2B-429B-95F5-0A78BEC2A832}" type="pres">
      <dgm:prSet presAssocID="{E3C7923B-2F3E-4B92-A008-C27E0A1E611D}" presName="Parent3" presStyleLbl="revTx" presStyleIdx="2" presStyleCnt="3" custScaleX="144753" custScaleY="131101">
        <dgm:presLayoutVars>
          <dgm:chMax val="1"/>
          <dgm:chPref val="1"/>
          <dgm:bulletEnabled val="1"/>
        </dgm:presLayoutVars>
      </dgm:prSet>
      <dgm:spPr/>
    </dgm:pt>
  </dgm:ptLst>
  <dgm:cxnLst>
    <dgm:cxn modelId="{06038E2C-2793-43A4-8D60-9C522E541908}" srcId="{E2664024-3AF3-4B3F-B42E-BD585AF3C104}" destId="{808FE58E-17A0-41BF-8D60-38B33E7FE1F3}" srcOrd="1" destOrd="0" parTransId="{ED0C3F24-5E02-4D58-A297-39C05657D36C}" sibTransId="{9ACBFE01-EC35-4697-9D66-FC222B0ECA6A}"/>
    <dgm:cxn modelId="{18262A3F-18AA-4B1A-B39B-D648ABCA9582}" type="presOf" srcId="{808FE58E-17A0-41BF-8D60-38B33E7FE1F3}" destId="{41AC94BE-DE9D-486B-95D5-DEFFF4F0637B}" srcOrd="0" destOrd="0" presId="urn:microsoft.com/office/officeart/2009/layout/CircleArrowProcess"/>
    <dgm:cxn modelId="{D84D9E50-5B80-4A50-ACC4-16D9B23BC730}" type="presOf" srcId="{E2664024-3AF3-4B3F-B42E-BD585AF3C104}" destId="{F62BDCA0-2F87-4BF5-A5F3-E2F3F28E9BCA}" srcOrd="0" destOrd="0" presId="urn:microsoft.com/office/officeart/2009/layout/CircleArrowProcess"/>
    <dgm:cxn modelId="{206B9277-C1AB-4E0A-A50C-A38A65E129F2}" srcId="{E2664024-3AF3-4B3F-B42E-BD585AF3C104}" destId="{E3C7923B-2F3E-4B92-A008-C27E0A1E611D}" srcOrd="2" destOrd="0" parTransId="{A9BB435B-41FB-4A85-80DA-BD4C608628CC}" sibTransId="{A1F02683-20AC-4A0F-830C-218C0ED7147E}"/>
    <dgm:cxn modelId="{BB563B94-6727-4D0C-991B-B2E677221225}" srcId="{E2664024-3AF3-4B3F-B42E-BD585AF3C104}" destId="{7C77976D-B24E-42C8-97A0-F2D809C0716D}" srcOrd="0" destOrd="0" parTransId="{25A9DE2E-EFCE-4FD7-A1F5-ADB0EAF5A766}" sibTransId="{821D6401-1563-44C1-AFAC-3863CFC87C42}"/>
    <dgm:cxn modelId="{16B64CB1-2436-4A71-8175-428C53B91936}" type="presOf" srcId="{E3C7923B-2F3E-4B92-A008-C27E0A1E611D}" destId="{EF2F2F1D-9E2B-429B-95F5-0A78BEC2A832}" srcOrd="0" destOrd="0" presId="urn:microsoft.com/office/officeart/2009/layout/CircleArrowProcess"/>
    <dgm:cxn modelId="{D6B68EDF-1594-4675-B567-594681141AE0}" type="presOf" srcId="{7C77976D-B24E-42C8-97A0-F2D809C0716D}" destId="{0AB98996-4883-49B6-8A49-90150B44AC69}" srcOrd="0" destOrd="0" presId="urn:microsoft.com/office/officeart/2009/layout/CircleArrowProcess"/>
    <dgm:cxn modelId="{55273766-AC0E-4842-AE0E-A6A1EB459416}" type="presParOf" srcId="{F62BDCA0-2F87-4BF5-A5F3-E2F3F28E9BCA}" destId="{8F23882E-2318-4D4B-BB87-CE13EE3A3CF5}" srcOrd="0" destOrd="0" presId="urn:microsoft.com/office/officeart/2009/layout/CircleArrowProcess"/>
    <dgm:cxn modelId="{7F5D808A-2FE2-41B6-BF5C-0FA036E63426}" type="presParOf" srcId="{8F23882E-2318-4D4B-BB87-CE13EE3A3CF5}" destId="{1091AD7B-FFB7-4D36-9010-95B21E973504}" srcOrd="0" destOrd="0" presId="urn:microsoft.com/office/officeart/2009/layout/CircleArrowProcess"/>
    <dgm:cxn modelId="{DEBFB461-0266-4F6A-B5B4-2E93479A5429}" type="presParOf" srcId="{F62BDCA0-2F87-4BF5-A5F3-E2F3F28E9BCA}" destId="{0AB98996-4883-49B6-8A49-90150B44AC69}" srcOrd="1" destOrd="0" presId="urn:microsoft.com/office/officeart/2009/layout/CircleArrowProcess"/>
    <dgm:cxn modelId="{2C2C2AC8-D185-498E-BE83-E2F3A55D2F98}" type="presParOf" srcId="{F62BDCA0-2F87-4BF5-A5F3-E2F3F28E9BCA}" destId="{95DA1CDA-062B-4B5F-B1E6-FF8DE076FE9C}" srcOrd="2" destOrd="0" presId="urn:microsoft.com/office/officeart/2009/layout/CircleArrowProcess"/>
    <dgm:cxn modelId="{4D2DE0EE-294E-4850-ABBC-AB691E6C6031}" type="presParOf" srcId="{95DA1CDA-062B-4B5F-B1E6-FF8DE076FE9C}" destId="{EB467481-6A24-42E0-90CE-0FFA9806DF32}" srcOrd="0" destOrd="0" presId="urn:microsoft.com/office/officeart/2009/layout/CircleArrowProcess"/>
    <dgm:cxn modelId="{2FDD9C13-E1D4-4C80-B45F-8CBFE9F2EC17}" type="presParOf" srcId="{F62BDCA0-2F87-4BF5-A5F3-E2F3F28E9BCA}" destId="{41AC94BE-DE9D-486B-95D5-DEFFF4F0637B}" srcOrd="3" destOrd="0" presId="urn:microsoft.com/office/officeart/2009/layout/CircleArrowProcess"/>
    <dgm:cxn modelId="{7B4A7C79-2A28-4CC6-849A-F478B0764385}" type="presParOf" srcId="{F62BDCA0-2F87-4BF5-A5F3-E2F3F28E9BCA}" destId="{5B8F3E42-C4B1-4240-B6FC-ACCEE249440B}" srcOrd="4" destOrd="0" presId="urn:microsoft.com/office/officeart/2009/layout/CircleArrowProcess"/>
    <dgm:cxn modelId="{ECBB8D8F-FB21-4858-9E4F-629B98D00F1A}" type="presParOf" srcId="{5B8F3E42-C4B1-4240-B6FC-ACCEE249440B}" destId="{5B54EF94-477B-4ADC-B906-318EE6F87815}" srcOrd="0" destOrd="0" presId="urn:microsoft.com/office/officeart/2009/layout/CircleArrowProcess"/>
    <dgm:cxn modelId="{A92DF111-BCDF-43E1-A4F1-FDE6CE8E0F8C}" type="presParOf" srcId="{F62BDCA0-2F87-4BF5-A5F3-E2F3F28E9BCA}" destId="{EF2F2F1D-9E2B-429B-95F5-0A78BEC2A832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67414B-BEE5-410D-8D6C-0AC3E9F6F486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B34F19-9D7B-416F-8D78-C265B7038228}">
      <dgm:prSet phldrT="[Text]" custT="1"/>
      <dgm:spPr/>
      <dgm:t>
        <a:bodyPr/>
        <a:lstStyle/>
        <a:p>
          <a:r>
            <a:rPr lang="ar-IQ" sz="4800" dirty="0">
              <a:cs typeface="Ali_K_Samik" pitchFamily="2" charset="-78"/>
            </a:rPr>
            <a:t>بينين</a:t>
          </a:r>
          <a:endParaRPr lang="en-US" sz="4900" dirty="0">
            <a:cs typeface="Ali_K_Samik" pitchFamily="2" charset="-78"/>
          </a:endParaRPr>
        </a:p>
      </dgm:t>
    </dgm:pt>
    <dgm:pt modelId="{B9886049-4602-460F-B006-A6FD6D783160}" type="parTrans" cxnId="{729C1265-C5A0-4928-AB19-4762F25F49A7}">
      <dgm:prSet/>
      <dgm:spPr/>
      <dgm:t>
        <a:bodyPr/>
        <a:lstStyle/>
        <a:p>
          <a:endParaRPr lang="en-US"/>
        </a:p>
      </dgm:t>
    </dgm:pt>
    <dgm:pt modelId="{D37649C6-4DD1-4622-A34F-53D34F5E5A9C}" type="sibTrans" cxnId="{729C1265-C5A0-4928-AB19-4762F25F49A7}">
      <dgm:prSet/>
      <dgm:spPr/>
      <dgm:t>
        <a:bodyPr/>
        <a:lstStyle/>
        <a:p>
          <a:endParaRPr lang="en-US"/>
        </a:p>
      </dgm:t>
    </dgm:pt>
    <dgm:pt modelId="{E4BD628D-4FC9-4DF0-91A2-CE1194A1C9B5}">
      <dgm:prSet phldrT="[Text]" custT="1"/>
      <dgm:spPr/>
      <dgm:t>
        <a:bodyPr/>
        <a:lstStyle/>
        <a:p>
          <a:r>
            <a:rPr lang="ar-IQ" sz="2400" dirty="0">
              <a:cs typeface="Ali_K_Samik" pitchFamily="2" charset="-78"/>
            </a:rPr>
            <a:t>مامؤستاى هاوكار</a:t>
          </a:r>
          <a:endParaRPr lang="en-US" sz="2400" dirty="0">
            <a:cs typeface="Ali_K_Samik" pitchFamily="2" charset="-78"/>
          </a:endParaRPr>
        </a:p>
      </dgm:t>
    </dgm:pt>
    <dgm:pt modelId="{1ACB49E1-267E-4043-B238-DA42F4E2A46B}" type="parTrans" cxnId="{4450159D-5431-416D-9B43-A740F2EA1CF0}">
      <dgm:prSet/>
      <dgm:spPr/>
      <dgm:t>
        <a:bodyPr/>
        <a:lstStyle/>
        <a:p>
          <a:endParaRPr lang="en-US"/>
        </a:p>
      </dgm:t>
    </dgm:pt>
    <dgm:pt modelId="{C62D1B3D-9DFB-48C5-B5CC-944A425199B2}" type="sibTrans" cxnId="{4450159D-5431-416D-9B43-A740F2EA1CF0}">
      <dgm:prSet/>
      <dgm:spPr/>
      <dgm:t>
        <a:bodyPr/>
        <a:lstStyle/>
        <a:p>
          <a:endParaRPr lang="en-US"/>
        </a:p>
      </dgm:t>
    </dgm:pt>
    <dgm:pt modelId="{6157F2EF-AA98-4C56-9DAA-07914C3C00A3}">
      <dgm:prSet phldrT="[Text]" custT="1"/>
      <dgm:spPr/>
      <dgm:t>
        <a:bodyPr/>
        <a:lstStyle/>
        <a:p>
          <a:r>
            <a:rPr lang="ar-IQ" sz="2400" dirty="0">
              <a:cs typeface="Ali_K_Samik" pitchFamily="2" charset="-78"/>
            </a:rPr>
            <a:t>مامؤستاى سةرثةرشت</a:t>
          </a:r>
          <a:endParaRPr lang="en-US" sz="2400" dirty="0">
            <a:cs typeface="Ali_K_Samik" pitchFamily="2" charset="-78"/>
          </a:endParaRPr>
        </a:p>
      </dgm:t>
    </dgm:pt>
    <dgm:pt modelId="{9E9D7763-40F0-4EE7-9C4C-CBE856773ED6}" type="parTrans" cxnId="{96502304-2538-4887-95C1-10402B1C4FF7}">
      <dgm:prSet/>
      <dgm:spPr/>
      <dgm:t>
        <a:bodyPr/>
        <a:lstStyle/>
        <a:p>
          <a:endParaRPr lang="en-US"/>
        </a:p>
      </dgm:t>
    </dgm:pt>
    <dgm:pt modelId="{3400E3A0-ABF3-47CA-91E2-7E9A94B5B68B}" type="sibTrans" cxnId="{96502304-2538-4887-95C1-10402B1C4FF7}">
      <dgm:prSet/>
      <dgm:spPr/>
      <dgm:t>
        <a:bodyPr/>
        <a:lstStyle/>
        <a:p>
          <a:endParaRPr lang="en-US"/>
        </a:p>
      </dgm:t>
    </dgm:pt>
    <dgm:pt modelId="{DB6C13C9-8EA4-46DE-8DD4-680547B59F77}">
      <dgm:prSet phldrT="[Text]" custT="1"/>
      <dgm:spPr/>
      <dgm:t>
        <a:bodyPr/>
        <a:lstStyle/>
        <a:p>
          <a:r>
            <a:rPr lang="ar-IQ" sz="2400" dirty="0">
              <a:cs typeface="Ali_K_Samik" pitchFamily="2" charset="-78"/>
            </a:rPr>
            <a:t>قوتابخانةى هاوكار</a:t>
          </a:r>
          <a:endParaRPr lang="en-US" sz="2400" dirty="0">
            <a:cs typeface="Ali_K_Samik" pitchFamily="2" charset="-78"/>
          </a:endParaRPr>
        </a:p>
      </dgm:t>
    </dgm:pt>
    <dgm:pt modelId="{6C5627F0-35FA-4759-825D-F9FAC9EE9D58}" type="parTrans" cxnId="{8271EEB8-2A98-48D3-9134-7BDDFF197FDA}">
      <dgm:prSet/>
      <dgm:spPr/>
      <dgm:t>
        <a:bodyPr/>
        <a:lstStyle/>
        <a:p>
          <a:endParaRPr lang="en-US"/>
        </a:p>
      </dgm:t>
    </dgm:pt>
    <dgm:pt modelId="{66D11A1E-6D8E-47E4-A3CA-BC108D0F02FF}" type="sibTrans" cxnId="{8271EEB8-2A98-48D3-9134-7BDDFF197FDA}">
      <dgm:prSet/>
      <dgm:spPr/>
      <dgm:t>
        <a:bodyPr/>
        <a:lstStyle/>
        <a:p>
          <a:endParaRPr lang="en-US"/>
        </a:p>
      </dgm:t>
    </dgm:pt>
    <dgm:pt modelId="{EB9800F0-0041-4901-99E9-98F2C97D3964}">
      <dgm:prSet phldrT="[Text]" custT="1"/>
      <dgm:spPr/>
      <dgm:t>
        <a:bodyPr/>
        <a:lstStyle/>
        <a:p>
          <a:r>
            <a:rPr lang="ar-IQ" sz="2400" dirty="0">
              <a:cs typeface="Ali_K_Samik" pitchFamily="2" charset="-78"/>
            </a:rPr>
            <a:t>قوتابى رِاهيَنراو</a:t>
          </a:r>
          <a:endParaRPr lang="en-US" sz="2400" dirty="0">
            <a:cs typeface="Ali_K_Samik" pitchFamily="2" charset="-78"/>
          </a:endParaRPr>
        </a:p>
      </dgm:t>
    </dgm:pt>
    <dgm:pt modelId="{3FC21488-BA4E-43B2-B69C-81CF19515298}" type="parTrans" cxnId="{A4E339A5-F5EE-4CCD-8B5F-FF66BFF6CAB4}">
      <dgm:prSet/>
      <dgm:spPr/>
      <dgm:t>
        <a:bodyPr/>
        <a:lstStyle/>
        <a:p>
          <a:endParaRPr lang="en-US"/>
        </a:p>
      </dgm:t>
    </dgm:pt>
    <dgm:pt modelId="{38C00E1A-B43B-4585-A264-1BF63E89E8F0}" type="sibTrans" cxnId="{A4E339A5-F5EE-4CCD-8B5F-FF66BFF6CAB4}">
      <dgm:prSet/>
      <dgm:spPr/>
      <dgm:t>
        <a:bodyPr/>
        <a:lstStyle/>
        <a:p>
          <a:endParaRPr lang="en-US"/>
        </a:p>
      </dgm:t>
    </dgm:pt>
    <dgm:pt modelId="{C5D22EAD-8E7B-47B1-AB49-C5E08CAF36F1}" type="pres">
      <dgm:prSet presAssocID="{F467414B-BEE5-410D-8D6C-0AC3E9F6F486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1A336B0-C3CD-449B-8AD6-2592EA78DD99}" type="pres">
      <dgm:prSet presAssocID="{33B34F19-9D7B-416F-8D78-C265B7038228}" presName="centerShape" presStyleLbl="node0" presStyleIdx="0" presStyleCnt="1" custScaleX="108937" custScaleY="115352"/>
      <dgm:spPr/>
    </dgm:pt>
    <dgm:pt modelId="{00F60301-2736-4BDA-9F54-5BF33179A2F1}" type="pres">
      <dgm:prSet presAssocID="{1ACB49E1-267E-4043-B238-DA42F4E2A46B}" presName="Name9" presStyleLbl="parChTrans1D2" presStyleIdx="0" presStyleCnt="4"/>
      <dgm:spPr/>
    </dgm:pt>
    <dgm:pt modelId="{0F0F5CF2-7896-4C0B-9AB8-EFC3634A6CCF}" type="pres">
      <dgm:prSet presAssocID="{1ACB49E1-267E-4043-B238-DA42F4E2A46B}" presName="connTx" presStyleLbl="parChTrans1D2" presStyleIdx="0" presStyleCnt="4"/>
      <dgm:spPr/>
    </dgm:pt>
    <dgm:pt modelId="{0AF0F772-398A-4960-A838-1694F3AB6DCE}" type="pres">
      <dgm:prSet presAssocID="{E4BD628D-4FC9-4DF0-91A2-CE1194A1C9B5}" presName="node" presStyleLbl="node1" presStyleIdx="0" presStyleCnt="4" custScaleX="118609">
        <dgm:presLayoutVars>
          <dgm:bulletEnabled val="1"/>
        </dgm:presLayoutVars>
      </dgm:prSet>
      <dgm:spPr/>
    </dgm:pt>
    <dgm:pt modelId="{9AAD4602-AF1B-4673-A35C-81C28AA44C60}" type="pres">
      <dgm:prSet presAssocID="{9E9D7763-40F0-4EE7-9C4C-CBE856773ED6}" presName="Name9" presStyleLbl="parChTrans1D2" presStyleIdx="1" presStyleCnt="4"/>
      <dgm:spPr/>
    </dgm:pt>
    <dgm:pt modelId="{A76BDDB1-2099-44B4-91A0-429930E094CB}" type="pres">
      <dgm:prSet presAssocID="{9E9D7763-40F0-4EE7-9C4C-CBE856773ED6}" presName="connTx" presStyleLbl="parChTrans1D2" presStyleIdx="1" presStyleCnt="4"/>
      <dgm:spPr/>
    </dgm:pt>
    <dgm:pt modelId="{5E874C25-C4BE-42B5-A0F4-1124DBFEB9E8}" type="pres">
      <dgm:prSet presAssocID="{6157F2EF-AA98-4C56-9DAA-07914C3C00A3}" presName="node" presStyleLbl="node1" presStyleIdx="1" presStyleCnt="4" custScaleX="119345">
        <dgm:presLayoutVars>
          <dgm:bulletEnabled val="1"/>
        </dgm:presLayoutVars>
      </dgm:prSet>
      <dgm:spPr/>
    </dgm:pt>
    <dgm:pt modelId="{1B502BDA-0EF9-4AC4-ACAD-FBA98493659A}" type="pres">
      <dgm:prSet presAssocID="{6C5627F0-35FA-4759-825D-F9FAC9EE9D58}" presName="Name9" presStyleLbl="parChTrans1D2" presStyleIdx="2" presStyleCnt="4"/>
      <dgm:spPr/>
    </dgm:pt>
    <dgm:pt modelId="{DEF29C1F-3FD6-4CCB-BD62-6177C59D560B}" type="pres">
      <dgm:prSet presAssocID="{6C5627F0-35FA-4759-825D-F9FAC9EE9D58}" presName="connTx" presStyleLbl="parChTrans1D2" presStyleIdx="2" presStyleCnt="4"/>
      <dgm:spPr/>
    </dgm:pt>
    <dgm:pt modelId="{92A63C0D-01D8-4D17-893D-856BE4D57AB6}" type="pres">
      <dgm:prSet presAssocID="{DB6C13C9-8EA4-46DE-8DD4-680547B59F77}" presName="node" presStyleLbl="node1" presStyleIdx="2" presStyleCnt="4" custScaleX="118609">
        <dgm:presLayoutVars>
          <dgm:bulletEnabled val="1"/>
        </dgm:presLayoutVars>
      </dgm:prSet>
      <dgm:spPr/>
    </dgm:pt>
    <dgm:pt modelId="{A68CADC1-1B2B-45FB-8031-A632F084D464}" type="pres">
      <dgm:prSet presAssocID="{3FC21488-BA4E-43B2-B69C-81CF19515298}" presName="Name9" presStyleLbl="parChTrans1D2" presStyleIdx="3" presStyleCnt="4"/>
      <dgm:spPr/>
    </dgm:pt>
    <dgm:pt modelId="{31F7C479-4D40-4B9A-AEA0-81558302D631}" type="pres">
      <dgm:prSet presAssocID="{3FC21488-BA4E-43B2-B69C-81CF19515298}" presName="connTx" presStyleLbl="parChTrans1D2" presStyleIdx="3" presStyleCnt="4"/>
      <dgm:spPr/>
    </dgm:pt>
    <dgm:pt modelId="{468D874C-2712-4DD3-88B0-C365E9B683D2}" type="pres">
      <dgm:prSet presAssocID="{EB9800F0-0041-4901-99E9-98F2C97D3964}" presName="node" presStyleLbl="node1" presStyleIdx="3" presStyleCnt="4" custScaleX="117125">
        <dgm:presLayoutVars>
          <dgm:bulletEnabled val="1"/>
        </dgm:presLayoutVars>
      </dgm:prSet>
      <dgm:spPr/>
    </dgm:pt>
  </dgm:ptLst>
  <dgm:cxnLst>
    <dgm:cxn modelId="{96502304-2538-4887-95C1-10402B1C4FF7}" srcId="{33B34F19-9D7B-416F-8D78-C265B7038228}" destId="{6157F2EF-AA98-4C56-9DAA-07914C3C00A3}" srcOrd="1" destOrd="0" parTransId="{9E9D7763-40F0-4EE7-9C4C-CBE856773ED6}" sibTransId="{3400E3A0-ABF3-47CA-91E2-7E9A94B5B68B}"/>
    <dgm:cxn modelId="{5964731D-5D36-4568-A34C-BF9A72A5AC09}" type="presOf" srcId="{9E9D7763-40F0-4EE7-9C4C-CBE856773ED6}" destId="{9AAD4602-AF1B-4673-A35C-81C28AA44C60}" srcOrd="0" destOrd="0" presId="urn:microsoft.com/office/officeart/2005/8/layout/radial1"/>
    <dgm:cxn modelId="{1B427625-500A-46A6-88EA-BFA711132BED}" type="presOf" srcId="{DB6C13C9-8EA4-46DE-8DD4-680547B59F77}" destId="{92A63C0D-01D8-4D17-893D-856BE4D57AB6}" srcOrd="0" destOrd="0" presId="urn:microsoft.com/office/officeart/2005/8/layout/radial1"/>
    <dgm:cxn modelId="{1E2F7128-91B1-4186-BC63-B7F5E5CF2BD0}" type="presOf" srcId="{6C5627F0-35FA-4759-825D-F9FAC9EE9D58}" destId="{1B502BDA-0EF9-4AC4-ACAD-FBA98493659A}" srcOrd="0" destOrd="0" presId="urn:microsoft.com/office/officeart/2005/8/layout/radial1"/>
    <dgm:cxn modelId="{42C9C134-6788-4604-8D77-4813C9CE3F2D}" type="presOf" srcId="{E4BD628D-4FC9-4DF0-91A2-CE1194A1C9B5}" destId="{0AF0F772-398A-4960-A838-1694F3AB6DCE}" srcOrd="0" destOrd="0" presId="urn:microsoft.com/office/officeart/2005/8/layout/radial1"/>
    <dgm:cxn modelId="{729C1265-C5A0-4928-AB19-4762F25F49A7}" srcId="{F467414B-BEE5-410D-8D6C-0AC3E9F6F486}" destId="{33B34F19-9D7B-416F-8D78-C265B7038228}" srcOrd="0" destOrd="0" parTransId="{B9886049-4602-460F-B006-A6FD6D783160}" sibTransId="{D37649C6-4DD1-4622-A34F-53D34F5E5A9C}"/>
    <dgm:cxn modelId="{3953516A-4082-437F-B3B8-C27426920424}" type="presOf" srcId="{1ACB49E1-267E-4043-B238-DA42F4E2A46B}" destId="{0F0F5CF2-7896-4C0B-9AB8-EFC3634A6CCF}" srcOrd="1" destOrd="0" presId="urn:microsoft.com/office/officeart/2005/8/layout/radial1"/>
    <dgm:cxn modelId="{9C27916C-E08A-4853-96FF-6371B35CBE4A}" type="presOf" srcId="{EB9800F0-0041-4901-99E9-98F2C97D3964}" destId="{468D874C-2712-4DD3-88B0-C365E9B683D2}" srcOrd="0" destOrd="0" presId="urn:microsoft.com/office/officeart/2005/8/layout/radial1"/>
    <dgm:cxn modelId="{CB56AC4C-0EFB-4A8E-BBA4-2A3B1D4901E5}" type="presOf" srcId="{9E9D7763-40F0-4EE7-9C4C-CBE856773ED6}" destId="{A76BDDB1-2099-44B4-91A0-429930E094CB}" srcOrd="1" destOrd="0" presId="urn:microsoft.com/office/officeart/2005/8/layout/radial1"/>
    <dgm:cxn modelId="{27FF316D-6D52-48DE-AFAA-B3DCB274CA59}" type="presOf" srcId="{6157F2EF-AA98-4C56-9DAA-07914C3C00A3}" destId="{5E874C25-C4BE-42B5-A0F4-1124DBFEB9E8}" srcOrd="0" destOrd="0" presId="urn:microsoft.com/office/officeart/2005/8/layout/radial1"/>
    <dgm:cxn modelId="{F659E851-296D-4343-B43D-297647872570}" type="presOf" srcId="{1ACB49E1-267E-4043-B238-DA42F4E2A46B}" destId="{00F60301-2736-4BDA-9F54-5BF33179A2F1}" srcOrd="0" destOrd="0" presId="urn:microsoft.com/office/officeart/2005/8/layout/radial1"/>
    <dgm:cxn modelId="{8A48995A-66D4-4B84-90C6-05EBB68D5253}" type="presOf" srcId="{3FC21488-BA4E-43B2-B69C-81CF19515298}" destId="{A68CADC1-1B2B-45FB-8031-A632F084D464}" srcOrd="0" destOrd="0" presId="urn:microsoft.com/office/officeart/2005/8/layout/radial1"/>
    <dgm:cxn modelId="{B696677E-3283-47E5-9F1D-1FF327E8BCA3}" type="presOf" srcId="{3FC21488-BA4E-43B2-B69C-81CF19515298}" destId="{31F7C479-4D40-4B9A-AEA0-81558302D631}" srcOrd="1" destOrd="0" presId="urn:microsoft.com/office/officeart/2005/8/layout/radial1"/>
    <dgm:cxn modelId="{819B698B-C93B-4E73-8374-811C20AC4A2C}" type="presOf" srcId="{F467414B-BEE5-410D-8D6C-0AC3E9F6F486}" destId="{C5D22EAD-8E7B-47B1-AB49-C5E08CAF36F1}" srcOrd="0" destOrd="0" presId="urn:microsoft.com/office/officeart/2005/8/layout/radial1"/>
    <dgm:cxn modelId="{4450159D-5431-416D-9B43-A740F2EA1CF0}" srcId="{33B34F19-9D7B-416F-8D78-C265B7038228}" destId="{E4BD628D-4FC9-4DF0-91A2-CE1194A1C9B5}" srcOrd="0" destOrd="0" parTransId="{1ACB49E1-267E-4043-B238-DA42F4E2A46B}" sibTransId="{C62D1B3D-9DFB-48C5-B5CC-944A425199B2}"/>
    <dgm:cxn modelId="{A4E339A5-F5EE-4CCD-8B5F-FF66BFF6CAB4}" srcId="{33B34F19-9D7B-416F-8D78-C265B7038228}" destId="{EB9800F0-0041-4901-99E9-98F2C97D3964}" srcOrd="3" destOrd="0" parTransId="{3FC21488-BA4E-43B2-B69C-81CF19515298}" sibTransId="{38C00E1A-B43B-4585-A264-1BF63E89E8F0}"/>
    <dgm:cxn modelId="{8271EEB8-2A98-48D3-9134-7BDDFF197FDA}" srcId="{33B34F19-9D7B-416F-8D78-C265B7038228}" destId="{DB6C13C9-8EA4-46DE-8DD4-680547B59F77}" srcOrd="2" destOrd="0" parTransId="{6C5627F0-35FA-4759-825D-F9FAC9EE9D58}" sibTransId="{66D11A1E-6D8E-47E4-A3CA-BC108D0F02FF}"/>
    <dgm:cxn modelId="{81CE92D1-1A1A-46E3-A5CD-B7EB6C6E14CE}" type="presOf" srcId="{6C5627F0-35FA-4759-825D-F9FAC9EE9D58}" destId="{DEF29C1F-3FD6-4CCB-BD62-6177C59D560B}" srcOrd="1" destOrd="0" presId="urn:microsoft.com/office/officeart/2005/8/layout/radial1"/>
    <dgm:cxn modelId="{211630FF-81D3-4012-B227-62126574C8DC}" type="presOf" srcId="{33B34F19-9D7B-416F-8D78-C265B7038228}" destId="{31A336B0-C3CD-449B-8AD6-2592EA78DD99}" srcOrd="0" destOrd="0" presId="urn:microsoft.com/office/officeart/2005/8/layout/radial1"/>
    <dgm:cxn modelId="{C934764B-B64A-4040-9EFC-8E6353A36FB7}" type="presParOf" srcId="{C5D22EAD-8E7B-47B1-AB49-C5E08CAF36F1}" destId="{31A336B0-C3CD-449B-8AD6-2592EA78DD99}" srcOrd="0" destOrd="0" presId="urn:microsoft.com/office/officeart/2005/8/layout/radial1"/>
    <dgm:cxn modelId="{9867B214-D4FD-4B66-AB9C-5C73E6F7D206}" type="presParOf" srcId="{C5D22EAD-8E7B-47B1-AB49-C5E08CAF36F1}" destId="{00F60301-2736-4BDA-9F54-5BF33179A2F1}" srcOrd="1" destOrd="0" presId="urn:microsoft.com/office/officeart/2005/8/layout/radial1"/>
    <dgm:cxn modelId="{2C34DA6C-4194-41C9-BF44-4434C25F916C}" type="presParOf" srcId="{00F60301-2736-4BDA-9F54-5BF33179A2F1}" destId="{0F0F5CF2-7896-4C0B-9AB8-EFC3634A6CCF}" srcOrd="0" destOrd="0" presId="urn:microsoft.com/office/officeart/2005/8/layout/radial1"/>
    <dgm:cxn modelId="{E8A76304-32EB-4699-8121-3069D9CC125D}" type="presParOf" srcId="{C5D22EAD-8E7B-47B1-AB49-C5E08CAF36F1}" destId="{0AF0F772-398A-4960-A838-1694F3AB6DCE}" srcOrd="2" destOrd="0" presId="urn:microsoft.com/office/officeart/2005/8/layout/radial1"/>
    <dgm:cxn modelId="{DB89DD83-5929-405B-B00B-EA0F61FC46E6}" type="presParOf" srcId="{C5D22EAD-8E7B-47B1-AB49-C5E08CAF36F1}" destId="{9AAD4602-AF1B-4673-A35C-81C28AA44C60}" srcOrd="3" destOrd="0" presId="urn:microsoft.com/office/officeart/2005/8/layout/radial1"/>
    <dgm:cxn modelId="{62067FF3-36D9-495C-991B-4420A3E23585}" type="presParOf" srcId="{9AAD4602-AF1B-4673-A35C-81C28AA44C60}" destId="{A76BDDB1-2099-44B4-91A0-429930E094CB}" srcOrd="0" destOrd="0" presId="urn:microsoft.com/office/officeart/2005/8/layout/radial1"/>
    <dgm:cxn modelId="{AD9A7305-039C-4396-A4A8-74CF57384C48}" type="presParOf" srcId="{C5D22EAD-8E7B-47B1-AB49-C5E08CAF36F1}" destId="{5E874C25-C4BE-42B5-A0F4-1124DBFEB9E8}" srcOrd="4" destOrd="0" presId="urn:microsoft.com/office/officeart/2005/8/layout/radial1"/>
    <dgm:cxn modelId="{5A16E15C-AE2B-4CD3-95E1-7B58039FE544}" type="presParOf" srcId="{C5D22EAD-8E7B-47B1-AB49-C5E08CAF36F1}" destId="{1B502BDA-0EF9-4AC4-ACAD-FBA98493659A}" srcOrd="5" destOrd="0" presId="urn:microsoft.com/office/officeart/2005/8/layout/radial1"/>
    <dgm:cxn modelId="{C2F157D7-6FC0-4624-A56C-F267E7C535DD}" type="presParOf" srcId="{1B502BDA-0EF9-4AC4-ACAD-FBA98493659A}" destId="{DEF29C1F-3FD6-4CCB-BD62-6177C59D560B}" srcOrd="0" destOrd="0" presId="urn:microsoft.com/office/officeart/2005/8/layout/radial1"/>
    <dgm:cxn modelId="{9A888C60-502D-44A8-9E63-63EB234AB432}" type="presParOf" srcId="{C5D22EAD-8E7B-47B1-AB49-C5E08CAF36F1}" destId="{92A63C0D-01D8-4D17-893D-856BE4D57AB6}" srcOrd="6" destOrd="0" presId="urn:microsoft.com/office/officeart/2005/8/layout/radial1"/>
    <dgm:cxn modelId="{1329343F-B358-47C9-9B34-4CA40202E8C4}" type="presParOf" srcId="{C5D22EAD-8E7B-47B1-AB49-C5E08CAF36F1}" destId="{A68CADC1-1B2B-45FB-8031-A632F084D464}" srcOrd="7" destOrd="0" presId="urn:microsoft.com/office/officeart/2005/8/layout/radial1"/>
    <dgm:cxn modelId="{ACBBCA85-DBF3-4414-8818-7E2DD3A1DC0A}" type="presParOf" srcId="{A68CADC1-1B2B-45FB-8031-A632F084D464}" destId="{31F7C479-4D40-4B9A-AEA0-81558302D631}" srcOrd="0" destOrd="0" presId="urn:microsoft.com/office/officeart/2005/8/layout/radial1"/>
    <dgm:cxn modelId="{C53D2179-F295-4C8D-976E-4F4B2C32F3FD}" type="presParOf" srcId="{C5D22EAD-8E7B-47B1-AB49-C5E08CAF36F1}" destId="{468D874C-2712-4DD3-88B0-C365E9B683D2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5C30F9-6EC6-4667-9002-E8975E1D1EB8}">
      <dsp:nvSpPr>
        <dsp:cNvPr id="0" name=""/>
        <dsp:cNvSpPr/>
      </dsp:nvSpPr>
      <dsp:spPr>
        <a:xfrm rot="16200000">
          <a:off x="465" y="390"/>
          <a:ext cx="1828018" cy="1828018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5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800" kern="1200" dirty="0">
              <a:cs typeface="Ali_K_Samik" pitchFamily="2" charset="-78"/>
            </a:rPr>
            <a:t>كردارى</a:t>
          </a:r>
          <a:r>
            <a:rPr lang="ar-IQ" sz="2100" kern="1200" dirty="0">
              <a:cs typeface="Ali_K_Samik" pitchFamily="2" charset="-78"/>
            </a:rPr>
            <a:t> </a:t>
          </a:r>
          <a:r>
            <a:rPr lang="ar-IQ" sz="2800" kern="1200" dirty="0">
              <a:cs typeface="Ali_K_Samik" pitchFamily="2" charset="-78"/>
            </a:rPr>
            <a:t>ثةروةردة</a:t>
          </a:r>
          <a:endParaRPr lang="en-US" sz="2800" kern="1200" dirty="0">
            <a:cs typeface="Ali_K_Samik" pitchFamily="2" charset="-78"/>
          </a:endParaRPr>
        </a:p>
      </dsp:txBody>
      <dsp:txXfrm rot="5400000">
        <a:off x="320368" y="457394"/>
        <a:ext cx="1508115" cy="914009"/>
      </dsp:txXfrm>
    </dsp:sp>
    <dsp:sp modelId="{52062316-83B0-4988-91CF-2B321E1F4D97}">
      <dsp:nvSpPr>
        <dsp:cNvPr id="0" name=""/>
        <dsp:cNvSpPr/>
      </dsp:nvSpPr>
      <dsp:spPr>
        <a:xfrm rot="5400000">
          <a:off x="2210116" y="390"/>
          <a:ext cx="1828018" cy="1828018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5">
                <a:hueOff val="-14019298"/>
                <a:satOff val="20613"/>
                <a:lumOff val="17647"/>
                <a:alphaOff val="0"/>
                <a:shade val="45000"/>
                <a:satMod val="155000"/>
              </a:schemeClr>
            </a:gs>
            <a:gs pos="60000">
              <a:schemeClr val="accent5">
                <a:hueOff val="-14019298"/>
                <a:satOff val="20613"/>
                <a:lumOff val="17647"/>
                <a:alphaOff val="0"/>
                <a:shade val="95000"/>
                <a:satMod val="150000"/>
              </a:schemeClr>
            </a:gs>
            <a:gs pos="100000">
              <a:schemeClr val="accent5">
                <a:hueOff val="-14019298"/>
                <a:satOff val="20613"/>
                <a:lumOff val="17647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800" kern="1200" dirty="0">
              <a:cs typeface="Ali_K_Samik" pitchFamily="2" charset="-78"/>
            </a:rPr>
            <a:t>ثةروةردةى كرداريي</a:t>
          </a:r>
          <a:endParaRPr lang="en-US" sz="2800" kern="1200" dirty="0"/>
        </a:p>
      </dsp:txBody>
      <dsp:txXfrm rot="-5400000">
        <a:off x="2210116" y="457395"/>
        <a:ext cx="1508115" cy="9140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7F3BCE-8DCB-4EB0-9983-24FB6B1C1E3F}">
      <dsp:nvSpPr>
        <dsp:cNvPr id="0" name=""/>
        <dsp:cNvSpPr/>
      </dsp:nvSpPr>
      <dsp:spPr>
        <a:xfrm rot="16200000">
          <a:off x="842" y="411541"/>
          <a:ext cx="1950280" cy="1950280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800" kern="1200" dirty="0">
              <a:cs typeface="Ali_K_Samik" pitchFamily="2" charset="-78"/>
            </a:rPr>
            <a:t>كردارى</a:t>
          </a:r>
          <a:r>
            <a:rPr lang="ar-IQ" sz="1900" kern="1200" dirty="0">
              <a:cs typeface="Ali_K_Samik" pitchFamily="2" charset="-78"/>
            </a:rPr>
            <a:t> </a:t>
          </a:r>
          <a:r>
            <a:rPr lang="ar-IQ" sz="2800" kern="1200" dirty="0">
              <a:cs typeface="Ali_K_Samik" pitchFamily="2" charset="-78"/>
            </a:rPr>
            <a:t>ثةروةردة</a:t>
          </a:r>
          <a:endParaRPr lang="en-US" sz="2800" kern="1200" dirty="0">
            <a:cs typeface="Ali_K_Samik" pitchFamily="2" charset="-78"/>
          </a:endParaRPr>
        </a:p>
      </dsp:txBody>
      <dsp:txXfrm rot="5400000">
        <a:off x="843" y="899111"/>
        <a:ext cx="1608981" cy="975140"/>
      </dsp:txXfrm>
    </dsp:sp>
    <dsp:sp modelId="{E18ABB05-6E2F-4A1E-8AD3-21A5E0C05633}">
      <dsp:nvSpPr>
        <dsp:cNvPr id="0" name=""/>
        <dsp:cNvSpPr/>
      </dsp:nvSpPr>
      <dsp:spPr>
        <a:xfrm rot="5400000">
          <a:off x="2012118" y="411541"/>
          <a:ext cx="1950280" cy="1950280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800" kern="1200" dirty="0">
              <a:cs typeface="Ali_K_Samik" pitchFamily="2" charset="-78"/>
            </a:rPr>
            <a:t>ثةروةردةى</a:t>
          </a:r>
          <a:r>
            <a:rPr lang="ar-IQ" sz="1900" kern="1200" dirty="0">
              <a:cs typeface="Ali_K_Samik" pitchFamily="2" charset="-78"/>
            </a:rPr>
            <a:t> </a:t>
          </a:r>
          <a:r>
            <a:rPr lang="ar-IQ" sz="2800" kern="1200" dirty="0">
              <a:cs typeface="Ali_K_Samik" pitchFamily="2" charset="-78"/>
            </a:rPr>
            <a:t>كرداريي</a:t>
          </a:r>
          <a:endParaRPr lang="en-US" sz="2800" kern="1200" dirty="0">
            <a:cs typeface="Ali_K_Samik" pitchFamily="2" charset="-78"/>
          </a:endParaRPr>
        </a:p>
      </dsp:txBody>
      <dsp:txXfrm rot="-5400000">
        <a:off x="2353418" y="899111"/>
        <a:ext cx="1608981" cy="9751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91AD7B-FFB7-4D36-9010-95B21E973504}">
      <dsp:nvSpPr>
        <dsp:cNvPr id="0" name=""/>
        <dsp:cNvSpPr/>
      </dsp:nvSpPr>
      <dsp:spPr>
        <a:xfrm>
          <a:off x="971861" y="71146"/>
          <a:ext cx="2593648" cy="211029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B98996-4883-49B6-8A49-90150B44AC69}">
      <dsp:nvSpPr>
        <dsp:cNvPr id="0" name=""/>
        <dsp:cNvSpPr/>
      </dsp:nvSpPr>
      <dsp:spPr>
        <a:xfrm>
          <a:off x="1420485" y="640797"/>
          <a:ext cx="1691645" cy="970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3200" kern="1200" dirty="0">
              <a:cs typeface="Ali_K_Samik" pitchFamily="2" charset="-78"/>
            </a:rPr>
            <a:t>بينين</a:t>
          </a:r>
          <a:endParaRPr lang="en-US" sz="2900" kern="1200" dirty="0">
            <a:cs typeface="Ali_K_Samik" pitchFamily="2" charset="-78"/>
          </a:endParaRPr>
        </a:p>
      </dsp:txBody>
      <dsp:txXfrm>
        <a:off x="1420485" y="640797"/>
        <a:ext cx="1691645" cy="970558"/>
      </dsp:txXfrm>
    </dsp:sp>
    <dsp:sp modelId="{EB467481-6A24-42E0-90CE-0FFA9806DF32}">
      <dsp:nvSpPr>
        <dsp:cNvPr id="0" name=""/>
        <dsp:cNvSpPr/>
      </dsp:nvSpPr>
      <dsp:spPr>
        <a:xfrm>
          <a:off x="396889" y="1238899"/>
          <a:ext cx="2571514" cy="219983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AC94BE-DE9D-486B-95D5-DEFFF4F0637B}">
      <dsp:nvSpPr>
        <dsp:cNvPr id="0" name=""/>
        <dsp:cNvSpPr/>
      </dsp:nvSpPr>
      <dsp:spPr>
        <a:xfrm>
          <a:off x="897148" y="1836993"/>
          <a:ext cx="1570998" cy="10172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3200" kern="1200" dirty="0">
              <a:cs typeface="Ali_K_Samik" pitchFamily="2" charset="-78"/>
            </a:rPr>
            <a:t>بةشداريكردن</a:t>
          </a:r>
          <a:endParaRPr lang="en-US" sz="3200" kern="1200" dirty="0">
            <a:cs typeface="Ali_K_Samik" pitchFamily="2" charset="-78"/>
          </a:endParaRPr>
        </a:p>
      </dsp:txBody>
      <dsp:txXfrm>
        <a:off x="897148" y="1836993"/>
        <a:ext cx="1570998" cy="1017241"/>
      </dsp:txXfrm>
    </dsp:sp>
    <dsp:sp modelId="{5B54EF94-477B-4ADC-B906-318EE6F87815}">
      <dsp:nvSpPr>
        <dsp:cNvPr id="0" name=""/>
        <dsp:cNvSpPr/>
      </dsp:nvSpPr>
      <dsp:spPr>
        <a:xfrm>
          <a:off x="1078401" y="2641292"/>
          <a:ext cx="2383738" cy="1813524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2F2F1D-9E2B-429B-95F5-0A78BEC2A832}">
      <dsp:nvSpPr>
        <dsp:cNvPr id="0" name=""/>
        <dsp:cNvSpPr/>
      </dsp:nvSpPr>
      <dsp:spPr>
        <a:xfrm>
          <a:off x="1420486" y="3182714"/>
          <a:ext cx="1697191" cy="7683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3200" kern="1200" dirty="0">
              <a:cs typeface="Ali_K_Samik" pitchFamily="2" charset="-78"/>
            </a:rPr>
            <a:t>ثيادةكردن</a:t>
          </a:r>
          <a:endParaRPr lang="en-US" sz="3200" kern="1200" dirty="0">
            <a:cs typeface="Ali_K_Samik" pitchFamily="2" charset="-78"/>
          </a:endParaRPr>
        </a:p>
      </dsp:txBody>
      <dsp:txXfrm>
        <a:off x="1420486" y="3182714"/>
        <a:ext cx="1697191" cy="7683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A336B0-C3CD-449B-8AD6-2592EA78DD99}">
      <dsp:nvSpPr>
        <dsp:cNvPr id="0" name=""/>
        <dsp:cNvSpPr/>
      </dsp:nvSpPr>
      <dsp:spPr>
        <a:xfrm>
          <a:off x="3337109" y="1752600"/>
          <a:ext cx="1539693" cy="16303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4800" kern="1200" dirty="0">
              <a:cs typeface="Ali_K_Samik" pitchFamily="2" charset="-78"/>
            </a:rPr>
            <a:t>بينين</a:t>
          </a:r>
          <a:endParaRPr lang="en-US" sz="4900" kern="1200" dirty="0">
            <a:cs typeface="Ali_K_Samik" pitchFamily="2" charset="-78"/>
          </a:endParaRPr>
        </a:p>
      </dsp:txBody>
      <dsp:txXfrm>
        <a:off x="3562592" y="1991361"/>
        <a:ext cx="1088727" cy="1152839"/>
      </dsp:txXfrm>
    </dsp:sp>
    <dsp:sp modelId="{00F60301-2736-4BDA-9F54-5BF33179A2F1}">
      <dsp:nvSpPr>
        <dsp:cNvPr id="0" name=""/>
        <dsp:cNvSpPr/>
      </dsp:nvSpPr>
      <dsp:spPr>
        <a:xfrm rot="16200000">
          <a:off x="3948246" y="1578434"/>
          <a:ext cx="317418" cy="30913"/>
        </a:xfrm>
        <a:custGeom>
          <a:avLst/>
          <a:gdLst/>
          <a:ahLst/>
          <a:cxnLst/>
          <a:rect l="0" t="0" r="0" b="0"/>
          <a:pathLst>
            <a:path>
              <a:moveTo>
                <a:pt x="0" y="15456"/>
              </a:moveTo>
              <a:lnTo>
                <a:pt x="317418" y="15456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99020" y="1585956"/>
        <a:ext cx="15870" cy="15870"/>
      </dsp:txXfrm>
    </dsp:sp>
    <dsp:sp modelId="{0AF0F772-398A-4960-A838-1694F3AB6DCE}">
      <dsp:nvSpPr>
        <dsp:cNvPr id="0" name=""/>
        <dsp:cNvSpPr/>
      </dsp:nvSpPr>
      <dsp:spPr>
        <a:xfrm>
          <a:off x="3268758" y="21802"/>
          <a:ext cx="1676395" cy="14133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400" kern="1200" dirty="0">
              <a:cs typeface="Ali_K_Samik" pitchFamily="2" charset="-78"/>
            </a:rPr>
            <a:t>مامؤستاى هاوكار</a:t>
          </a:r>
          <a:endParaRPr lang="en-US" sz="2400" kern="1200" dirty="0">
            <a:cs typeface="Ali_K_Samik" pitchFamily="2" charset="-78"/>
          </a:endParaRPr>
        </a:p>
      </dsp:txBody>
      <dsp:txXfrm>
        <a:off x="3514260" y="228787"/>
        <a:ext cx="1185391" cy="999409"/>
      </dsp:txXfrm>
    </dsp:sp>
    <dsp:sp modelId="{9AAD4602-AF1B-4673-A35C-81C28AA44C60}">
      <dsp:nvSpPr>
        <dsp:cNvPr id="0" name=""/>
        <dsp:cNvSpPr/>
      </dsp:nvSpPr>
      <dsp:spPr>
        <a:xfrm>
          <a:off x="4876802" y="2552324"/>
          <a:ext cx="226043" cy="30913"/>
        </a:xfrm>
        <a:custGeom>
          <a:avLst/>
          <a:gdLst/>
          <a:ahLst/>
          <a:cxnLst/>
          <a:rect l="0" t="0" r="0" b="0"/>
          <a:pathLst>
            <a:path>
              <a:moveTo>
                <a:pt x="0" y="15456"/>
              </a:moveTo>
              <a:lnTo>
                <a:pt x="226043" y="15456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984172" y="2562130"/>
        <a:ext cx="11302" cy="11302"/>
      </dsp:txXfrm>
    </dsp:sp>
    <dsp:sp modelId="{5E874C25-C4BE-42B5-A0F4-1124DBFEB9E8}">
      <dsp:nvSpPr>
        <dsp:cNvPr id="0" name=""/>
        <dsp:cNvSpPr/>
      </dsp:nvSpPr>
      <dsp:spPr>
        <a:xfrm>
          <a:off x="5102845" y="1861091"/>
          <a:ext cx="1686797" cy="14133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400" kern="1200" dirty="0">
              <a:cs typeface="Ali_K_Samik" pitchFamily="2" charset="-78"/>
            </a:rPr>
            <a:t>مامؤستاى سةرثةرشت</a:t>
          </a:r>
          <a:endParaRPr lang="en-US" sz="2400" kern="1200" dirty="0">
            <a:cs typeface="Ali_K_Samik" pitchFamily="2" charset="-78"/>
          </a:endParaRPr>
        </a:p>
      </dsp:txBody>
      <dsp:txXfrm>
        <a:off x="5349871" y="2068076"/>
        <a:ext cx="1192745" cy="999409"/>
      </dsp:txXfrm>
    </dsp:sp>
    <dsp:sp modelId="{1B502BDA-0EF9-4AC4-ACAD-FBA98493659A}">
      <dsp:nvSpPr>
        <dsp:cNvPr id="0" name=""/>
        <dsp:cNvSpPr/>
      </dsp:nvSpPr>
      <dsp:spPr>
        <a:xfrm rot="5400000">
          <a:off x="3948246" y="3526214"/>
          <a:ext cx="317418" cy="30913"/>
        </a:xfrm>
        <a:custGeom>
          <a:avLst/>
          <a:gdLst/>
          <a:ahLst/>
          <a:cxnLst/>
          <a:rect l="0" t="0" r="0" b="0"/>
          <a:pathLst>
            <a:path>
              <a:moveTo>
                <a:pt x="0" y="15456"/>
              </a:moveTo>
              <a:lnTo>
                <a:pt x="317418" y="15456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99020" y="3533736"/>
        <a:ext cx="15870" cy="15870"/>
      </dsp:txXfrm>
    </dsp:sp>
    <dsp:sp modelId="{92A63C0D-01D8-4D17-893D-856BE4D57AB6}">
      <dsp:nvSpPr>
        <dsp:cNvPr id="0" name=""/>
        <dsp:cNvSpPr/>
      </dsp:nvSpPr>
      <dsp:spPr>
        <a:xfrm>
          <a:off x="3268758" y="3700380"/>
          <a:ext cx="1676395" cy="14133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400" kern="1200" dirty="0">
              <a:cs typeface="Ali_K_Samik" pitchFamily="2" charset="-78"/>
            </a:rPr>
            <a:t>قوتابخانةى هاوكار</a:t>
          </a:r>
          <a:endParaRPr lang="en-US" sz="2400" kern="1200" dirty="0">
            <a:cs typeface="Ali_K_Samik" pitchFamily="2" charset="-78"/>
          </a:endParaRPr>
        </a:p>
      </dsp:txBody>
      <dsp:txXfrm>
        <a:off x="3514260" y="3907365"/>
        <a:ext cx="1185391" cy="999409"/>
      </dsp:txXfrm>
    </dsp:sp>
    <dsp:sp modelId="{A68CADC1-1B2B-45FB-8031-A632F084D464}">
      <dsp:nvSpPr>
        <dsp:cNvPr id="0" name=""/>
        <dsp:cNvSpPr/>
      </dsp:nvSpPr>
      <dsp:spPr>
        <a:xfrm rot="10800000">
          <a:off x="3095377" y="2552324"/>
          <a:ext cx="241732" cy="30913"/>
        </a:xfrm>
        <a:custGeom>
          <a:avLst/>
          <a:gdLst/>
          <a:ahLst/>
          <a:cxnLst/>
          <a:rect l="0" t="0" r="0" b="0"/>
          <a:pathLst>
            <a:path>
              <a:moveTo>
                <a:pt x="0" y="15456"/>
              </a:moveTo>
              <a:lnTo>
                <a:pt x="241732" y="15456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210199" y="2561738"/>
        <a:ext cx="12086" cy="12086"/>
      </dsp:txXfrm>
    </dsp:sp>
    <dsp:sp modelId="{468D874C-2712-4DD3-88B0-C365E9B683D2}">
      <dsp:nvSpPr>
        <dsp:cNvPr id="0" name=""/>
        <dsp:cNvSpPr/>
      </dsp:nvSpPr>
      <dsp:spPr>
        <a:xfrm>
          <a:off x="1439956" y="1861091"/>
          <a:ext cx="1655420" cy="14133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400" kern="1200" dirty="0">
              <a:cs typeface="Ali_K_Samik" pitchFamily="2" charset="-78"/>
            </a:rPr>
            <a:t>قوتابى رِاهيَنراو</a:t>
          </a:r>
          <a:endParaRPr lang="en-US" sz="2400" kern="1200" dirty="0">
            <a:cs typeface="Ali_K_Samik" pitchFamily="2" charset="-78"/>
          </a:endParaRPr>
        </a:p>
      </dsp:txBody>
      <dsp:txXfrm>
        <a:off x="1682387" y="2068076"/>
        <a:ext cx="1170558" cy="9994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0" y="228600"/>
            <a:ext cx="4876800" cy="1143000"/>
          </a:xfrm>
        </p:spPr>
        <p:txBody>
          <a:bodyPr>
            <a:normAutofit/>
          </a:bodyPr>
          <a:lstStyle/>
          <a:p>
            <a:pPr rtl="1"/>
            <a:r>
              <a:rPr lang="ar-IQ" dirty="0">
                <a:cs typeface="Ali_K_Samik" pitchFamily="2" charset="-78"/>
              </a:rPr>
              <a:t>وانةى بينين بؤ؟ لة ثيَناوى ضى؟</a:t>
            </a:r>
            <a:endParaRPr lang="en-US" dirty="0">
              <a:cs typeface="Ali_K_Samik" pitchFamily="2" charset="-78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04800" y="1219200"/>
            <a:ext cx="3505200" cy="5029200"/>
          </a:xfr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657600" y="1981200"/>
            <a:ext cx="5029200" cy="411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30225" indent="-530225" algn="r" rtl="1">
              <a:buFont typeface="+mj-lt"/>
              <a:buAutoNum type="arabicPeriod"/>
            </a:pPr>
            <a:r>
              <a:rPr lang="ar-IQ" sz="3600" dirty="0">
                <a:cs typeface="Ali_K_Alwand" pitchFamily="2" charset="-78"/>
              </a:rPr>
              <a:t>هةنطاوى يةكةمى ثةروةردةى كرداريية.</a:t>
            </a:r>
          </a:p>
          <a:p>
            <a:pPr marL="530225" indent="-530225" algn="r" rtl="1">
              <a:buFont typeface="+mj-lt"/>
              <a:buAutoNum type="arabicPeriod"/>
            </a:pPr>
            <a:r>
              <a:rPr lang="ar-IQ" sz="3600" dirty="0">
                <a:cs typeface="Ali_K_Alwand" pitchFamily="2" charset="-78"/>
              </a:rPr>
              <a:t>تيَبينى كردن و سةرنجدانة.</a:t>
            </a:r>
          </a:p>
          <a:p>
            <a:pPr marL="530225" indent="-530225" algn="r" rtl="1">
              <a:buFont typeface="+mj-lt"/>
              <a:buAutoNum type="arabicPeriod"/>
            </a:pPr>
            <a:r>
              <a:rPr lang="ar-IQ" sz="3600" dirty="0">
                <a:cs typeface="Ali_K_Alwand" pitchFamily="2" charset="-78"/>
              </a:rPr>
              <a:t>ئامادةكاريي و دلَنيايية.</a:t>
            </a:r>
          </a:p>
          <a:p>
            <a:pPr marL="530225" indent="-530225" algn="r" rtl="1">
              <a:buFont typeface="+mj-lt"/>
              <a:buAutoNum type="arabicPeriod"/>
            </a:pPr>
            <a:r>
              <a:rPr lang="ar-IQ" sz="3600" dirty="0">
                <a:cs typeface="Ali_K_Alwand" pitchFamily="2" charset="-78"/>
              </a:rPr>
              <a:t>لةثيَناو ضةسثاندنى زانراوةكان</a:t>
            </a:r>
          </a:p>
          <a:p>
            <a:pPr marL="530225" indent="-530225" algn="r" rtl="1">
              <a:buFont typeface="+mj-lt"/>
              <a:buAutoNum type="arabicPeriod"/>
            </a:pPr>
            <a:r>
              <a:rPr lang="ar-IQ" sz="3600" dirty="0">
                <a:cs typeface="Ali_K_Alwand" pitchFamily="2" charset="-78"/>
              </a:rPr>
              <a:t>لةثيَناو مةيدانى بوونى ثيشةى فيَركارى.</a:t>
            </a:r>
          </a:p>
          <a:p>
            <a:pPr marL="530225" indent="-530225" algn="r" rtl="1">
              <a:buFont typeface="+mj-lt"/>
              <a:buAutoNum type="arabicPeriod"/>
            </a:pPr>
            <a:r>
              <a:rPr lang="ar-IQ" sz="3600" dirty="0">
                <a:cs typeface="Ali_K_Alwand" pitchFamily="2" charset="-78"/>
              </a:rPr>
              <a:t>تاكو ئامادةى ثةروةردةو فيَركردن بين.</a:t>
            </a:r>
          </a:p>
          <a:p>
            <a:pPr marL="530225" indent="-530225" algn="r" rtl="1">
              <a:buFont typeface="+mj-lt"/>
              <a:buAutoNum type="arabicPeriod"/>
            </a:pPr>
            <a:endParaRPr lang="ar-IQ" sz="3600" dirty="0">
              <a:cs typeface="Ali_K_Alwand" pitchFamily="2" charset="-78"/>
            </a:endParaRPr>
          </a:p>
          <a:p>
            <a:pPr marL="530225" indent="-530225" algn="r" rtl="1"/>
            <a:endParaRPr lang="ar-IQ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136025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28600"/>
            <a:ext cx="8183880" cy="1051560"/>
          </a:xfrm>
        </p:spPr>
        <p:txBody>
          <a:bodyPr/>
          <a:lstStyle/>
          <a:p>
            <a:pPr algn="ctr" rtl="1"/>
            <a:r>
              <a:rPr lang="ar-IQ" dirty="0">
                <a:cs typeface="Ali_K_Samik" pitchFamily="2" charset="-78"/>
              </a:rPr>
              <a:t>مةرجةكانى بينين</a:t>
            </a:r>
            <a:endParaRPr lang="en-US" dirty="0">
              <a:cs typeface="Ali_K_Sami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5648"/>
            <a:ext cx="8534400" cy="4187952"/>
          </a:xfrm>
        </p:spPr>
        <p:txBody>
          <a:bodyPr>
            <a:noAutofit/>
          </a:bodyPr>
          <a:lstStyle/>
          <a:p>
            <a:pPr algn="r" rtl="1"/>
            <a:r>
              <a:rPr lang="ar-IQ" sz="3600" dirty="0">
                <a:cs typeface="Ali_K_Alwand" pitchFamily="2" charset="-78"/>
              </a:rPr>
              <a:t>ثيَويستة بينينةكة ئامانجدار بيَت</a:t>
            </a:r>
          </a:p>
          <a:p>
            <a:pPr algn="r" rtl="1"/>
            <a:r>
              <a:rPr lang="ar-IQ" sz="3600" dirty="0">
                <a:cs typeface="Ali_K_Alwand" pitchFamily="2" charset="-78"/>
              </a:rPr>
              <a:t>هةبوونى ثلانى ثيَش وةختة.</a:t>
            </a:r>
          </a:p>
          <a:p>
            <a:pPr algn="r" rtl="1"/>
            <a:r>
              <a:rPr lang="ar-IQ" sz="3600" dirty="0">
                <a:cs typeface="Ali_K_Alwand" pitchFamily="2" charset="-78"/>
              </a:rPr>
              <a:t>هةبوونى كليَشةيةكى تايبةت بة هةلَسةنطاندن.</a:t>
            </a:r>
          </a:p>
          <a:p>
            <a:pPr algn="r" rtl="1"/>
            <a:r>
              <a:rPr lang="ar-IQ" sz="3600" dirty="0">
                <a:cs typeface="Ali_K_Alwand" pitchFamily="2" charset="-78"/>
              </a:rPr>
              <a:t>هةلَسةنطاندن و رِخنةو سةرةنجةكان ثيَويستة دوولايةنة بن.</a:t>
            </a:r>
          </a:p>
          <a:p>
            <a:pPr algn="r" rtl="1"/>
            <a:r>
              <a:rPr lang="ar-IQ" sz="3600" dirty="0">
                <a:cs typeface="Ali_K_Alwand" pitchFamily="2" charset="-78"/>
              </a:rPr>
              <a:t>دةرنةضوون لةضوارضيَوة بابةتى دياريكراوى ثيَشكةشكراو.</a:t>
            </a:r>
          </a:p>
          <a:p>
            <a:pPr algn="r" rtl="1"/>
            <a:r>
              <a:rPr lang="ar-IQ" sz="3600" dirty="0">
                <a:cs typeface="Ali_K_Alwand" pitchFamily="2" charset="-78"/>
              </a:rPr>
              <a:t>ضاوديَريكردن.</a:t>
            </a:r>
          </a:p>
          <a:p>
            <a:pPr algn="r" rtl="1"/>
            <a:r>
              <a:rPr lang="ar-IQ" sz="3600" dirty="0">
                <a:cs typeface="Ali_K_Alwand" pitchFamily="2" charset="-78"/>
              </a:rPr>
              <a:t>بةدواداضوون.</a:t>
            </a:r>
            <a:endParaRPr lang="en-US" sz="3600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281248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4761" y="296862"/>
            <a:ext cx="3505200" cy="685800"/>
          </a:xfrm>
        </p:spPr>
        <p:txBody>
          <a:bodyPr>
            <a:normAutofit/>
          </a:bodyPr>
          <a:lstStyle/>
          <a:p>
            <a:pPr rtl="1"/>
            <a:r>
              <a:rPr lang="ar-IQ" sz="3200" dirty="0">
                <a:latin typeface="+mn-lt"/>
                <a:ea typeface="+mn-ea"/>
                <a:cs typeface="Ali_K_Samik" pitchFamily="2" charset="-78"/>
              </a:rPr>
              <a:t>ئةركةكانى قوتابى رِاهيَنراو</a:t>
            </a:r>
            <a:endParaRPr lang="en-US" sz="3200" dirty="0">
              <a:latin typeface="+mn-lt"/>
              <a:ea typeface="+mn-ea"/>
              <a:cs typeface="Ali_K_Samik" pitchFamily="2" charset="-78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81000" y="685800"/>
            <a:ext cx="2743200" cy="639762"/>
          </a:xfrm>
        </p:spPr>
        <p:txBody>
          <a:bodyPr>
            <a:normAutofit/>
          </a:bodyPr>
          <a:lstStyle/>
          <a:p>
            <a:pPr algn="r" rtl="1"/>
            <a:r>
              <a:rPr lang="ar-IQ" sz="3200" dirty="0">
                <a:cs typeface="Ali_K_Samik" pitchFamily="2" charset="-78"/>
              </a:rPr>
              <a:t>ئةركة</a:t>
            </a:r>
            <a:r>
              <a:rPr lang="ar-IQ" dirty="0"/>
              <a:t> </a:t>
            </a:r>
            <a:r>
              <a:rPr lang="ar-IQ" sz="3200" dirty="0">
                <a:cs typeface="Ali_K_Samik" pitchFamily="2" charset="-78"/>
              </a:rPr>
              <a:t>بابةتييةكان</a:t>
            </a:r>
            <a:endParaRPr lang="en-US" sz="3200" dirty="0">
              <a:cs typeface="Ali_K_Samik" pitchFamily="2" charset="-78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324600" y="609600"/>
            <a:ext cx="2362200" cy="639762"/>
          </a:xfrm>
        </p:spPr>
        <p:txBody>
          <a:bodyPr>
            <a:normAutofit/>
          </a:bodyPr>
          <a:lstStyle/>
          <a:p>
            <a:pPr algn="r" rtl="1"/>
            <a:r>
              <a:rPr lang="ar-IQ" sz="3200" dirty="0">
                <a:cs typeface="Ali_K_Samik" pitchFamily="2" charset="-78"/>
              </a:rPr>
              <a:t>ئةركة</a:t>
            </a:r>
            <a:r>
              <a:rPr lang="ar-IQ" dirty="0"/>
              <a:t> </a:t>
            </a:r>
            <a:r>
              <a:rPr lang="ar-IQ" sz="3200" dirty="0">
                <a:cs typeface="Ali_K_Samik" pitchFamily="2" charset="-78"/>
              </a:rPr>
              <a:t>خودييةكان</a:t>
            </a:r>
            <a:endParaRPr lang="en-US" sz="3200" dirty="0">
              <a:cs typeface="Ali_K_Sami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255638" y="1295401"/>
            <a:ext cx="4544962" cy="2514600"/>
          </a:xfrm>
        </p:spPr>
        <p:txBody>
          <a:bodyPr>
            <a:normAutofit/>
          </a:bodyPr>
          <a:lstStyle/>
          <a:p>
            <a:pPr algn="r" rtl="1"/>
            <a:r>
              <a:rPr lang="ar-IQ" sz="2200" dirty="0">
                <a:cs typeface="Ali_K_Samik" pitchFamily="2" charset="-78"/>
              </a:rPr>
              <a:t>ثةيوةست بوون بةياساى قوتابخانةى هاوكار</a:t>
            </a:r>
          </a:p>
          <a:p>
            <a:pPr algn="r" rtl="1"/>
            <a:r>
              <a:rPr lang="ar-IQ" sz="2200" dirty="0">
                <a:cs typeface="Ali_K_Samik" pitchFamily="2" charset="-78"/>
              </a:rPr>
              <a:t>ثاريَزطاريكردنى ناو شؤرةتى قوتابخانةو مامؤستاكانى.</a:t>
            </a:r>
          </a:p>
          <a:p>
            <a:pPr algn="r" rtl="1"/>
            <a:r>
              <a:rPr lang="ar-IQ" sz="2200" dirty="0">
                <a:cs typeface="Ali_K_Samik" pitchFamily="2" charset="-78"/>
              </a:rPr>
              <a:t>ثابةندبوون بةكاتى فةرمى قوتابخانةوة.</a:t>
            </a:r>
          </a:p>
          <a:p>
            <a:pPr algn="r" rtl="1"/>
            <a:r>
              <a:rPr lang="ar-IQ" sz="2200" dirty="0">
                <a:cs typeface="Ali_K_Samik" pitchFamily="2" charset="-78"/>
              </a:rPr>
              <a:t>هاوكاريكردنى مامؤستاى هاوكار.</a:t>
            </a:r>
          </a:p>
          <a:p>
            <a:pPr algn="r" rt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91200" y="1219200"/>
            <a:ext cx="2898775" cy="2286000"/>
          </a:xfrm>
        </p:spPr>
        <p:txBody>
          <a:bodyPr>
            <a:normAutofit/>
          </a:bodyPr>
          <a:lstStyle/>
          <a:p>
            <a:pPr marL="117475" indent="-117475" algn="r" rtl="1"/>
            <a:r>
              <a:rPr lang="ar-IQ" sz="2200" dirty="0">
                <a:cs typeface="Ali_K_Samik" pitchFamily="2" charset="-78"/>
              </a:rPr>
              <a:t>ئامادةبوون.</a:t>
            </a:r>
          </a:p>
          <a:p>
            <a:pPr marL="117475" indent="-117475" algn="r" rtl="1"/>
            <a:r>
              <a:rPr lang="ar-IQ" sz="2200" dirty="0">
                <a:cs typeface="Ali_K_Samik" pitchFamily="2" charset="-78"/>
              </a:rPr>
              <a:t>ثابةند بوون.</a:t>
            </a:r>
          </a:p>
          <a:p>
            <a:pPr marL="117475" indent="-117475" algn="r" rtl="1"/>
            <a:r>
              <a:rPr lang="ar-IQ" sz="2200" dirty="0">
                <a:cs typeface="Ali_K_Samik" pitchFamily="2" charset="-78"/>
              </a:rPr>
              <a:t>طويَطرتن.</a:t>
            </a:r>
          </a:p>
          <a:p>
            <a:pPr marL="117475" indent="-117475" algn="r" rtl="1"/>
            <a:r>
              <a:rPr lang="ar-IQ" sz="2200" dirty="0">
                <a:cs typeface="Ali_K_Samik" pitchFamily="2" charset="-78"/>
              </a:rPr>
              <a:t>هةلَوةستةو سةرنجدان.</a:t>
            </a:r>
          </a:p>
          <a:p>
            <a:pPr marL="117475" indent="-117475" algn="r" rtl="1"/>
            <a:r>
              <a:rPr lang="ar-IQ" sz="2200" dirty="0">
                <a:cs typeface="Ali_K_Samik" pitchFamily="2" charset="-78"/>
              </a:rPr>
              <a:t>تيَطةيشتن و ئةنجامطيرى.</a:t>
            </a:r>
          </a:p>
          <a:p>
            <a:pPr algn="r" rtl="1"/>
            <a:endParaRPr lang="en-US" sz="2200" dirty="0">
              <a:cs typeface="Ali_K_Samik" pitchFamily="2" charset="-78"/>
            </a:endParaRP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228600" y="3657600"/>
            <a:ext cx="8686800" cy="2865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 algn="r" rtl="1"/>
            <a:r>
              <a:rPr lang="ar-IQ" sz="2200" dirty="0">
                <a:cs typeface="Ali_K_Samik" pitchFamily="2" charset="-78"/>
              </a:rPr>
              <a:t>جؤرى ثيَشكةشكردنةكةى مامؤستا، دةستثيَكردن – ناوةرِؤك – كؤتايى.</a:t>
            </a:r>
          </a:p>
          <a:p>
            <a:pPr marL="176213" indent="-176213" algn="r" rtl="1"/>
            <a:r>
              <a:rPr lang="ar-IQ" sz="2200" dirty="0">
                <a:cs typeface="Ali_K_Samik" pitchFamily="2" charset="-78"/>
              </a:rPr>
              <a:t>هؤكارةكانى وانة وتنةوة، بةردةست بوون؟ طونجاو بوون؟ هةمةجؤربوون؟</a:t>
            </a:r>
          </a:p>
          <a:p>
            <a:pPr marL="176213" indent="-176213" algn="r" rtl="1"/>
            <a:r>
              <a:rPr lang="ar-IQ" sz="2200" dirty="0">
                <a:cs typeface="Ali_K_Samik" pitchFamily="2" charset="-78"/>
              </a:rPr>
              <a:t>رِاطرتنى هيَمنيى ثؤل، بةرِيَوةبردنى ضالاك، بةشدارى طةرم و طورِ.</a:t>
            </a:r>
          </a:p>
          <a:p>
            <a:pPr marL="176213" indent="-176213" algn="r" rtl="1"/>
            <a:r>
              <a:rPr lang="ar-IQ" sz="2200" dirty="0">
                <a:cs typeface="Ali_K_Samik" pitchFamily="2" charset="-78"/>
              </a:rPr>
              <a:t>زمانى جةستة، دةنطى مامؤستا، جولَةى ناو ثؤل، </a:t>
            </a:r>
          </a:p>
          <a:p>
            <a:pPr marL="117475" indent="-117475" algn="r" rtl="1"/>
            <a:r>
              <a:rPr lang="ar-IQ" sz="2200" dirty="0">
                <a:cs typeface="Ali_K_Samik" pitchFamily="2" charset="-78"/>
              </a:rPr>
              <a:t>هاندان و ثالَنةر، ناوهيَنانى قوتابى.</a:t>
            </a:r>
          </a:p>
          <a:p>
            <a:pPr marL="117475" indent="-117475" algn="r" rtl="1"/>
            <a:r>
              <a:rPr lang="ar-IQ" sz="2200" dirty="0">
                <a:cs typeface="Ali_K_Samik" pitchFamily="2" charset="-78"/>
              </a:rPr>
              <a:t>هةلَسةنطاندن و فيدباك.</a:t>
            </a:r>
          </a:p>
          <a:p>
            <a:pPr marL="117475" indent="-117475" algn="r" rtl="1"/>
            <a:r>
              <a:rPr lang="ar-IQ" sz="2200" dirty="0">
                <a:cs typeface="Ali_K_Samik" pitchFamily="2" charset="-78"/>
              </a:rPr>
              <a:t>ليَكبةستنةوةى بابةتةكةى بة ثيَش و و دواى خؤيةوة، ئةركى مالَةوة.</a:t>
            </a:r>
          </a:p>
          <a:p>
            <a:pPr algn="r" rtl="1"/>
            <a:endParaRPr lang="en-US" dirty="0"/>
          </a:p>
        </p:txBody>
      </p:sp>
      <p:sp>
        <p:nvSpPr>
          <p:cNvPr id="8" name="Text Placeholder 4"/>
          <p:cNvSpPr txBox="1">
            <a:spLocks/>
          </p:cNvSpPr>
          <p:nvPr/>
        </p:nvSpPr>
        <p:spPr>
          <a:xfrm>
            <a:off x="3352800" y="2971800"/>
            <a:ext cx="33528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IQ" sz="3200" dirty="0">
                <a:cs typeface="Ali_K_Samik" pitchFamily="2" charset="-78"/>
              </a:rPr>
              <a:t>ئةركة ثةروةردةييةكان</a:t>
            </a:r>
            <a:endParaRPr lang="en-US" sz="3200" dirty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38200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pPr lvl="0"/>
            <a:r>
              <a:rPr lang="ar-IQ" sz="4000" dirty="0">
                <a:cs typeface="Ali_K_Samik" pitchFamily="2" charset="-78"/>
              </a:rPr>
              <a:t>كليشةى بينين سةبارةت بة ئةركةكان</a:t>
            </a:r>
            <a:endParaRPr lang="en-US" sz="4000" dirty="0">
              <a:cs typeface="Ali_K_Samik" pitchFamily="2" charset="-78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0547215"/>
              </p:ext>
            </p:extLst>
          </p:nvPr>
        </p:nvGraphicFramePr>
        <p:xfrm>
          <a:off x="228600" y="733980"/>
          <a:ext cx="8458201" cy="5897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3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650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57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6992">
                <a:tc gridSpan="5">
                  <a:txBody>
                    <a:bodyPr/>
                    <a:lstStyle/>
                    <a:p>
                      <a:pPr algn="ctr" rtl="1"/>
                      <a:r>
                        <a:rPr lang="ar-IQ" sz="3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li_K_Samik" pitchFamily="2" charset="-78"/>
                        </a:rPr>
                        <a:t>هةلَسةنطاندن</a:t>
                      </a:r>
                      <a:endParaRPr lang="en-US" sz="3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li_K_Samik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IQ" sz="2800" dirty="0">
                          <a:cs typeface="Ali_K_Samik" pitchFamily="2" charset="-78"/>
                        </a:rPr>
                        <a:t>لايةنة لاوةكييةكانى سةرنجدان</a:t>
                      </a:r>
                      <a:endParaRPr lang="en-US" sz="2800" dirty="0">
                        <a:cs typeface="Ali_K_Samik" pitchFamily="2" charset="-7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IQ" sz="2400" dirty="0">
                          <a:cs typeface="Ali_K_Samik" pitchFamily="2" charset="-78"/>
                        </a:rPr>
                        <a:t>لايةنة سةرةكييةكانى سةرنجدان</a:t>
                      </a:r>
                      <a:endParaRPr lang="en-US" sz="2400" dirty="0">
                        <a:cs typeface="Ali_K_Samik" pitchFamily="2" charset="-7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IQ" sz="2400" dirty="0">
                          <a:cs typeface="Ali_K_Samik" pitchFamily="2" charset="-78"/>
                        </a:rPr>
                        <a:t>زنجيرة</a:t>
                      </a:r>
                      <a:endParaRPr lang="en-US" sz="2400" dirty="0">
                        <a:cs typeface="Ali_K_Samik" pitchFamily="2" charset="-78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153">
                <a:tc>
                  <a:txBody>
                    <a:bodyPr/>
                    <a:lstStyle/>
                    <a:p>
                      <a:pPr algn="ctr" rtl="1"/>
                      <a:r>
                        <a:rPr lang="ar-IQ" dirty="0"/>
                        <a:t>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/>
                        <a:t>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/>
                        <a:t>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/>
                        <a:t>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/>
                        <a:t>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285"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1900" dirty="0">
                          <a:cs typeface="Ali_K_Samik" pitchFamily="2" charset="-78"/>
                        </a:rPr>
                        <a:t>مامةلَةى ثةروةردةيي و رِةضاوى دةروونى</a:t>
                      </a:r>
                      <a:endParaRPr lang="en-US" sz="1900" dirty="0">
                        <a:cs typeface="Ali_K_Samik" pitchFamily="2" charset="-78"/>
                      </a:endParaRPr>
                    </a:p>
                  </a:txBody>
                  <a:tcPr/>
                </a:tc>
                <a:tc rowSpan="13">
                  <a:txBody>
                    <a:bodyPr/>
                    <a:lstStyle/>
                    <a:p>
                      <a:pPr algn="ctr" rtl="1"/>
                      <a:r>
                        <a:rPr lang="ar-IQ" sz="4800" dirty="0">
                          <a:cs typeface="Ali_K_Samik" pitchFamily="2" charset="-78"/>
                        </a:rPr>
                        <a:t>كةسيَتى مامؤستا</a:t>
                      </a:r>
                      <a:endParaRPr lang="en-US" sz="4800" dirty="0">
                        <a:cs typeface="Ali_K_Samik" pitchFamily="2" charset="-78"/>
                      </a:endParaRPr>
                    </a:p>
                  </a:txBody>
                  <a:tcPr vert="vert270" anchor="ctr"/>
                </a:tc>
                <a:tc rowSpan="13">
                  <a:txBody>
                    <a:bodyPr/>
                    <a:lstStyle/>
                    <a:p>
                      <a:pPr algn="ctr" rtl="1"/>
                      <a:r>
                        <a:rPr lang="ar-IQ" sz="2000" dirty="0">
                          <a:cs typeface="Ali_K_Samik" pitchFamily="2" charset="-78"/>
                        </a:rPr>
                        <a:t>1</a:t>
                      </a:r>
                      <a:endParaRPr lang="en-US" sz="2000" dirty="0">
                        <a:cs typeface="Ali_K_Samik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285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1900" dirty="0">
                          <a:cs typeface="Ali_K_Samik" pitchFamily="2" charset="-78"/>
                        </a:rPr>
                        <a:t>رِوكارى طونجاو</a:t>
                      </a:r>
                      <a:endParaRPr lang="en-US" sz="1900" dirty="0">
                        <a:cs typeface="Ali_K_Samik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2000" dirty="0">
                        <a:cs typeface="Ali_K_Samik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2000" dirty="0">
                        <a:cs typeface="Ali_K_Samik" pitchFamily="2" charset="-78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285"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1900" dirty="0">
                          <a:cs typeface="Ali_K_Samik" pitchFamily="2" charset="-78"/>
                        </a:rPr>
                        <a:t>بةكارهيَنانى زمانى جةستة</a:t>
                      </a:r>
                      <a:endParaRPr lang="en-US" sz="1900" dirty="0">
                        <a:cs typeface="Ali_K_Samik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2000" dirty="0">
                        <a:cs typeface="Ali_K_Samik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2000" dirty="0">
                        <a:cs typeface="Ali_K_Samik" pitchFamily="2" charset="-78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285"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1900" dirty="0">
                          <a:cs typeface="Ali_K_Samik" pitchFamily="2" charset="-78"/>
                        </a:rPr>
                        <a:t>هةبوونى كؤنترؤِلَى ثؤلى</a:t>
                      </a:r>
                      <a:endParaRPr lang="en-US" sz="1900" dirty="0">
                        <a:cs typeface="Ali_K_Samik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2000" dirty="0">
                        <a:cs typeface="Ali_K_Samik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2000" dirty="0">
                        <a:cs typeface="Ali_K_Samik" pitchFamily="2" charset="-78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285"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1900" dirty="0">
                          <a:cs typeface="Ali_K_Samik" pitchFamily="2" charset="-78"/>
                        </a:rPr>
                        <a:t>دةنط</a:t>
                      </a:r>
                      <a:r>
                        <a:rPr lang="ar-IQ" sz="1900" baseline="0" dirty="0">
                          <a:cs typeface="Ali_K_Samik" pitchFamily="2" charset="-78"/>
                        </a:rPr>
                        <a:t> و دةربرِين</a:t>
                      </a:r>
                      <a:endParaRPr lang="en-US" sz="1900" dirty="0">
                        <a:cs typeface="Ali_K_Samik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2000" dirty="0">
                        <a:cs typeface="Ali_K_Samik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2000" dirty="0">
                        <a:cs typeface="Ali_K_Samik" pitchFamily="2" charset="-78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3285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1900" dirty="0">
                          <a:cs typeface="Ali_K_Samik" pitchFamily="2" charset="-78"/>
                        </a:rPr>
                        <a:t>هةبوونى ثلانى وانةوتنةوةى</a:t>
                      </a:r>
                      <a:endParaRPr lang="en-US" sz="1900" dirty="0">
                        <a:cs typeface="Ali_K_Samik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2000" dirty="0">
                        <a:cs typeface="Ali_K_Samik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2000" dirty="0">
                        <a:cs typeface="Ali_K_Samik" pitchFamily="2" charset="-78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3285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1900" dirty="0">
                          <a:cs typeface="Ali_K_Samik" pitchFamily="2" charset="-78"/>
                        </a:rPr>
                        <a:t>هةبوونى  فيدباكى قوتابى</a:t>
                      </a:r>
                      <a:endParaRPr lang="en-US" sz="1900" dirty="0">
                        <a:cs typeface="Ali_K_Samik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2000" dirty="0">
                        <a:cs typeface="Ali_K_Samik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2000" dirty="0">
                        <a:cs typeface="Ali_K_Samik" pitchFamily="2" charset="-78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3285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IQ" sz="1900" dirty="0">
                          <a:cs typeface="Ali_K_Samik" pitchFamily="2" charset="-78"/>
                        </a:rPr>
                        <a:t>بةشداري</a:t>
                      </a:r>
                      <a:r>
                        <a:rPr lang="ar-IQ" sz="1900" baseline="0" dirty="0">
                          <a:cs typeface="Ali_K_Samik" pitchFamily="2" charset="-78"/>
                        </a:rPr>
                        <a:t> ثيَكردنى بةقوتابى</a:t>
                      </a:r>
                      <a:endParaRPr lang="en-US" sz="1900" dirty="0">
                        <a:cs typeface="Ali_K_Samik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2000" dirty="0">
                        <a:cs typeface="Ali_K_Samik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2000" dirty="0">
                        <a:cs typeface="Ali_K_Samik" pitchFamily="2" charset="-78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3285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IQ" sz="1900" dirty="0">
                          <a:cs typeface="Ali_K_Samik" pitchFamily="2" charset="-78"/>
                        </a:rPr>
                        <a:t>دةستخؤشي و هاندانى قوتابى</a:t>
                      </a:r>
                      <a:endParaRPr lang="en-US" sz="1900" dirty="0">
                        <a:cs typeface="Ali_K_Samik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2000" dirty="0">
                        <a:cs typeface="Ali_K_Samik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2000" dirty="0">
                        <a:cs typeface="Ali_K_Samik" pitchFamily="2" charset="-78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3285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1900" dirty="0">
                          <a:cs typeface="Ali_K_Samik" pitchFamily="2" charset="-78"/>
                        </a:rPr>
                        <a:t>مامةلَةكردن</a:t>
                      </a:r>
                      <a:r>
                        <a:rPr lang="ar-IQ" sz="1900" baseline="0" dirty="0">
                          <a:cs typeface="Ali_K_Samik" pitchFamily="2" charset="-78"/>
                        </a:rPr>
                        <a:t> لةطةلَ كاتدا</a:t>
                      </a:r>
                      <a:endParaRPr lang="en-US" sz="1900" dirty="0">
                        <a:cs typeface="Ali_K_Samik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2000" dirty="0">
                        <a:cs typeface="Ali_K_Samik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2000" dirty="0">
                        <a:cs typeface="Ali_K_Samik" pitchFamily="2" charset="-78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3285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1900" dirty="0">
                          <a:cs typeface="Ali_K_Samik" pitchFamily="2" charset="-78"/>
                        </a:rPr>
                        <a:t>رِيَطاو شيَوازى  وانةوتنةوة</a:t>
                      </a:r>
                      <a:endParaRPr lang="en-US" sz="1900" dirty="0">
                        <a:cs typeface="Ali_K_Samik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2000" dirty="0">
                        <a:cs typeface="Ali_K_Samik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2000" dirty="0">
                        <a:cs typeface="Ali_K_Samik" pitchFamily="2" charset="-78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2080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1900" dirty="0">
                          <a:cs typeface="Ali_K_Samik" pitchFamily="2" charset="-78"/>
                        </a:rPr>
                        <a:t>هؤكارةكانى رِوونكردنةوة</a:t>
                      </a:r>
                      <a:endParaRPr lang="en-US" sz="1900" dirty="0">
                        <a:cs typeface="Ali_K_Samik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2000" dirty="0">
                        <a:cs typeface="Ali_K_Samik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2000" dirty="0">
                        <a:cs typeface="Ali_K_Samik" pitchFamily="2" charset="-78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2080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1900" dirty="0">
                          <a:cs typeface="Ali_K_Samik" pitchFamily="2" charset="-78"/>
                        </a:rPr>
                        <a:t>ناوهيَنانى قوتابى</a:t>
                      </a:r>
                      <a:endParaRPr lang="en-US" sz="1900" dirty="0">
                        <a:cs typeface="Ali_K_Samik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sz="4800" dirty="0">
                        <a:cs typeface="Ali_K_Samik" pitchFamily="2" charset="-78"/>
                      </a:endParaRPr>
                    </a:p>
                  </a:txBody>
                  <a:tcPr vert="vert270"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sz="2000" dirty="0">
                        <a:cs typeface="Ali_K_Samik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8183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99643"/>
              </p:ext>
            </p:extLst>
          </p:nvPr>
        </p:nvGraphicFramePr>
        <p:xfrm>
          <a:off x="304800" y="228600"/>
          <a:ext cx="8458201" cy="646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3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364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57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46340">
                <a:tc gridSpan="5">
                  <a:txBody>
                    <a:bodyPr/>
                    <a:lstStyle/>
                    <a:p>
                      <a:pPr algn="ctr" rtl="1"/>
                      <a:r>
                        <a:rPr lang="ar-IQ" sz="3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li_K_Samik" pitchFamily="2" charset="-78"/>
                        </a:rPr>
                        <a:t>هةلَسةنطاندن</a:t>
                      </a:r>
                      <a:endParaRPr lang="en-US" sz="3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li_K_Samik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IQ" sz="2800" dirty="0">
                          <a:cs typeface="Ali_K_Samik" pitchFamily="2" charset="-78"/>
                        </a:rPr>
                        <a:t>لايةنة لاوةكييةكانى سةرنجدان</a:t>
                      </a:r>
                      <a:endParaRPr lang="en-US" sz="2800" dirty="0">
                        <a:cs typeface="Ali_K_Samik" pitchFamily="2" charset="-7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IQ" sz="2000" dirty="0">
                          <a:cs typeface="Ali_K_Samik" pitchFamily="2" charset="-78"/>
                        </a:rPr>
                        <a:t>لايةنة سةرةكييةكانى سةرنجدان</a:t>
                      </a:r>
                      <a:endParaRPr lang="en-US" sz="2000" dirty="0">
                        <a:cs typeface="Ali_K_Samik" pitchFamily="2" charset="-7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IQ" sz="2400" dirty="0">
                          <a:cs typeface="Ali_K_Samik" pitchFamily="2" charset="-78"/>
                        </a:rPr>
                        <a:t>زنجيرة</a:t>
                      </a:r>
                      <a:endParaRPr lang="en-US" sz="2400" dirty="0">
                        <a:cs typeface="Ali_K_Samik" pitchFamily="2" charset="-78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057">
                <a:tc>
                  <a:txBody>
                    <a:bodyPr/>
                    <a:lstStyle/>
                    <a:p>
                      <a:pPr algn="ctr" rtl="1"/>
                      <a:r>
                        <a:rPr lang="ar-IQ" dirty="0"/>
                        <a:t>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/>
                        <a:t>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/>
                        <a:t>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/>
                        <a:t>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/>
                        <a:t>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812"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2000" dirty="0">
                          <a:cs typeface="Ali_K_Samik" pitchFamily="2" charset="-78"/>
                        </a:rPr>
                        <a:t>ذمارةى قوتابى لةثؤلدا</a:t>
                      </a:r>
                      <a:endParaRPr lang="en-US" sz="2000" dirty="0">
                        <a:cs typeface="Ali_K_Samik" pitchFamily="2" charset="-78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ar-IQ" sz="3600" dirty="0">
                          <a:cs typeface="Ali_K_Samik" pitchFamily="2" charset="-78"/>
                        </a:rPr>
                        <a:t>قوتابى</a:t>
                      </a:r>
                      <a:endParaRPr lang="en-US" sz="3600" dirty="0">
                        <a:cs typeface="Ali_K_Samik" pitchFamily="2" charset="-78"/>
                      </a:endParaRPr>
                    </a:p>
                  </a:txBody>
                  <a:tcPr vert="vert27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ar-IQ" sz="2000" dirty="0">
                          <a:cs typeface="Ali_K_Samik" pitchFamily="2" charset="-78"/>
                        </a:rPr>
                        <a:t>2</a:t>
                      </a:r>
                      <a:endParaRPr lang="en-US" sz="2000" dirty="0">
                        <a:cs typeface="Ali_K_Samik" pitchFamily="2" charset="-7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812"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2000" dirty="0">
                          <a:cs typeface="Ali_K_Samik" pitchFamily="2" charset="-78"/>
                        </a:rPr>
                        <a:t>بويَرى قوتابى</a:t>
                      </a:r>
                      <a:endParaRPr lang="en-US" sz="2000" dirty="0">
                        <a:cs typeface="Ali_K_Samik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2000" dirty="0">
                        <a:cs typeface="Ali_K_Samik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2000" dirty="0">
                        <a:cs typeface="Ali_K_Samik" pitchFamily="2" charset="-78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812"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2000" dirty="0">
                          <a:cs typeface="Ali_K_Samik" pitchFamily="2" charset="-78"/>
                        </a:rPr>
                        <a:t>ئاستى بةشدارييان لةثؤلدا</a:t>
                      </a:r>
                      <a:endParaRPr lang="en-US" sz="2000" dirty="0">
                        <a:cs typeface="Ali_K_Samik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2000" dirty="0">
                        <a:cs typeface="Ali_K_Samik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2000" dirty="0">
                        <a:cs typeface="Ali_K_Samik" pitchFamily="2" charset="-78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812"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2000" dirty="0">
                          <a:cs typeface="Ali_K_Samik" pitchFamily="2" charset="-78"/>
                        </a:rPr>
                        <a:t>ثةيوةندييان ثيَكةوة</a:t>
                      </a:r>
                      <a:endParaRPr lang="en-US" sz="2000" dirty="0">
                        <a:cs typeface="Ali_K_Samik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2000" dirty="0">
                        <a:cs typeface="Ali_K_Samik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2000" dirty="0">
                        <a:cs typeface="Ali_K_Samik" pitchFamily="2" charset="-78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812"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li_K_Samik" pitchFamily="2" charset="-78"/>
                        </a:rPr>
                        <a:t>شويَنى دانيشتن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li_K_Samik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5">
                  <a:txBody>
                    <a:bodyPr/>
                    <a:lstStyle/>
                    <a:p>
                      <a:pPr algn="ctr" rtl="1"/>
                      <a:r>
                        <a:rPr lang="ar-IQ" sz="3600" dirty="0">
                          <a:cs typeface="Ali_K_Samik" pitchFamily="2" charset="-78"/>
                        </a:rPr>
                        <a:t>ذينطةى ثؤل</a:t>
                      </a:r>
                      <a:endParaRPr lang="en-US" sz="3600" dirty="0">
                        <a:cs typeface="Ali_K_Samik" pitchFamily="2" charset="-78"/>
                      </a:endParaRPr>
                    </a:p>
                  </a:txBody>
                  <a:tcPr vert="vert27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rtl="1"/>
                      <a:r>
                        <a:rPr lang="ar-IQ" sz="2000" dirty="0">
                          <a:cs typeface="Ali_K_Samik" pitchFamily="2" charset="-78"/>
                        </a:rPr>
                        <a:t>3</a:t>
                      </a:r>
                      <a:endParaRPr lang="en-US" sz="2000" dirty="0">
                        <a:cs typeface="Ali_K_Samik" pitchFamily="2" charset="-7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812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li_K_Samik" pitchFamily="2" charset="-78"/>
                        </a:rPr>
                        <a:t>كةرةستةو ثيَداويستييةكانى وانة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li_K_Samik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2000" dirty="0">
                        <a:cs typeface="Ali_K_Samik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2000" dirty="0">
                        <a:cs typeface="Ali_K_Samik" pitchFamily="2" charset="-78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3812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li_K_Samik" pitchFamily="2" charset="-78"/>
                        </a:rPr>
                        <a:t>هؤكارةكانى ذيان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li_K_Samik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2000" dirty="0">
                        <a:cs typeface="Ali_K_Samik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2000" dirty="0">
                        <a:cs typeface="Ali_K_Samik" pitchFamily="2" charset="-78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812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li_K_Samik" pitchFamily="2" charset="-78"/>
                        </a:rPr>
                        <a:t>ثاك و خاويَنى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li_K_Samik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2000" dirty="0">
                        <a:cs typeface="Ali_K_Samik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2000" dirty="0">
                        <a:cs typeface="Ali_K_Samik" pitchFamily="2" charset="-78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3812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li_K_Samik" pitchFamily="2" charset="-78"/>
                        </a:rPr>
                        <a:t>كةش و هةواى ناو ثؤل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li_K_Samik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2000" dirty="0">
                        <a:cs typeface="Ali_K_Samik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2000" dirty="0">
                        <a:cs typeface="Ali_K_Samik" pitchFamily="2" charset="-78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5057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li_K_Samik" pitchFamily="2" charset="-78"/>
                        </a:rPr>
                        <a:t>شيَوازى دةستثيَك(ثيشةكى، ناوةرِؤك، ئةنجام)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li_K_Samik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5">
                  <a:txBody>
                    <a:bodyPr/>
                    <a:lstStyle/>
                    <a:p>
                      <a:pPr algn="ctr" rtl="1"/>
                      <a:r>
                        <a:rPr lang="ar-IQ" sz="3600" dirty="0">
                          <a:cs typeface="Ali_K_Samik" pitchFamily="2" charset="-78"/>
                        </a:rPr>
                        <a:t>بابةتى وانة</a:t>
                      </a:r>
                      <a:endParaRPr lang="en-US" sz="3600" dirty="0">
                        <a:cs typeface="Ali_K_Samik" pitchFamily="2" charset="-78"/>
                      </a:endParaRPr>
                    </a:p>
                  </a:txBody>
                  <a:tcPr vert="vert27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5">
                  <a:txBody>
                    <a:bodyPr/>
                    <a:lstStyle/>
                    <a:p>
                      <a:pPr algn="ctr" rtl="1"/>
                      <a:r>
                        <a:rPr lang="ar-IQ" sz="2000" dirty="0">
                          <a:cs typeface="Ali_K_Samik" pitchFamily="2" charset="-78"/>
                        </a:rPr>
                        <a:t>4</a:t>
                      </a:r>
                      <a:endParaRPr lang="en-US" sz="2000" dirty="0">
                        <a:cs typeface="Ali_K_Samik" pitchFamily="2" charset="-7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3812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IQ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li_K_Samik" pitchFamily="2" charset="-78"/>
                        </a:rPr>
                        <a:t>رِوونكردنةوةنموونة هيَنانةوة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li_K_Samik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2000" dirty="0">
                        <a:cs typeface="Ali_K_Samik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2000" dirty="0">
                        <a:cs typeface="Ali_K_Samik" pitchFamily="2" charset="-78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3812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li_K_Samik" pitchFamily="2" charset="-78"/>
                        </a:rPr>
                        <a:t>ثرسياركردن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li_K_Samik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2000" dirty="0">
                        <a:cs typeface="Ali_K_Samik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2000" dirty="0">
                        <a:cs typeface="Ali_K_Samik" pitchFamily="2" charset="-78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3812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li_K_Samik" pitchFamily="2" charset="-78"/>
                        </a:rPr>
                        <a:t>هةلَسةنطاندن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li_K_Samik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sz="4000" dirty="0">
                        <a:cs typeface="Ali_K_Samik" pitchFamily="2" charset="-78"/>
                      </a:endParaRPr>
                    </a:p>
                  </a:txBody>
                  <a:tcPr vert="vert27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sz="2000" dirty="0">
                        <a:cs typeface="Ali_K_Samik" pitchFamily="2" charset="-7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9084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IQ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li_K_Samik" pitchFamily="2" charset="-78"/>
                        </a:rPr>
                        <a:t>ثيَكبةستنةوةى وانة بة رِابردوو + داهاتوو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li_K_Samik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sz="4000" dirty="0">
                        <a:cs typeface="Ali_K_Samik" pitchFamily="2" charset="-78"/>
                      </a:endParaRPr>
                    </a:p>
                  </a:txBody>
                  <a:tcPr vert="vert27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sz="2000" dirty="0">
                        <a:cs typeface="Ali_K_Samik" pitchFamily="2" charset="-7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6360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41960"/>
            <a:ext cx="8183880" cy="777240"/>
          </a:xfrm>
        </p:spPr>
        <p:txBody>
          <a:bodyPr>
            <a:normAutofit/>
          </a:bodyPr>
          <a:lstStyle/>
          <a:p>
            <a:pPr algn="ctr"/>
            <a:r>
              <a:rPr lang="ar-IQ" sz="4000" dirty="0">
                <a:cs typeface="Ali_K_Samik" pitchFamily="2" charset="-78"/>
              </a:rPr>
              <a:t>كةسييةتيى و ثيَناسةى مامؤستا</a:t>
            </a:r>
            <a:endParaRPr lang="en-US" sz="4000" dirty="0">
              <a:cs typeface="Ali_K_Sami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374648"/>
            <a:ext cx="8183880" cy="4187952"/>
          </a:xfrm>
        </p:spPr>
        <p:txBody>
          <a:bodyPr>
            <a:normAutofit fontScale="25000" lnSpcReduction="20000"/>
          </a:bodyPr>
          <a:lstStyle/>
          <a:p>
            <a:pPr algn="just" rtl="1">
              <a:lnSpc>
                <a:spcPct val="120000"/>
              </a:lnSpc>
            </a:pPr>
            <a:r>
              <a:rPr lang="ar-IQ" sz="11200" dirty="0">
                <a:cs typeface="Ali_K_Alwand" pitchFamily="2" charset="-78"/>
              </a:rPr>
              <a:t>مامؤستا كةسيَكى وانةبيَذة و ئةركى فيَركردنى قوتابييانى لةئةستؤداية.</a:t>
            </a:r>
          </a:p>
          <a:p>
            <a:pPr algn="just" rtl="1">
              <a:lnSpc>
                <a:spcPct val="120000"/>
              </a:lnSpc>
            </a:pPr>
            <a:endParaRPr lang="ar-IQ" sz="8000" dirty="0">
              <a:cs typeface="Ali_K_Alwand" pitchFamily="2" charset="-78"/>
            </a:endParaRPr>
          </a:p>
          <a:p>
            <a:pPr algn="just" rtl="1">
              <a:lnSpc>
                <a:spcPct val="120000"/>
              </a:lnSpc>
            </a:pPr>
            <a:r>
              <a:rPr lang="ar-IQ" sz="11200" dirty="0">
                <a:cs typeface="Ali_K_Alwand" pitchFamily="2" charset="-78"/>
              </a:rPr>
              <a:t>مامؤستا كةسيَكة هةلَطرى برِوانامةى ثةيمانطاو كؤليَذةكانى تايبةت بةثيَطةياندنى مامؤستايان بيَت.</a:t>
            </a:r>
          </a:p>
          <a:p>
            <a:pPr algn="just" rtl="1">
              <a:lnSpc>
                <a:spcPct val="120000"/>
              </a:lnSpc>
            </a:pPr>
            <a:endParaRPr lang="ar-IQ" sz="8000" dirty="0">
              <a:cs typeface="Ali_K_Alwand" pitchFamily="2" charset="-78"/>
            </a:endParaRPr>
          </a:p>
          <a:p>
            <a:pPr algn="just" rtl="1">
              <a:lnSpc>
                <a:spcPct val="120000"/>
              </a:lnSpc>
            </a:pPr>
            <a:r>
              <a:rPr lang="ar-IQ" sz="11200" dirty="0">
                <a:cs typeface="Ali_K_Alwand" pitchFamily="2" charset="-78"/>
              </a:rPr>
              <a:t>مامؤستايان ئةندازيارى عةقلَى طةورةو ثيَكهيَنةرى بيناى رِةوشت و ئامادةكارى سةركردن بؤ طشت بوارةكانى ذيان. هةروةها هةلَطرى بةرثرسياريَتى ثيَكبةستنةوةى رابردوو بةئيَستاو، ئيَستاش بةداهاتووةوةن.</a:t>
            </a:r>
          </a:p>
          <a:p>
            <a:pPr algn="just" rtl="1">
              <a:lnSpc>
                <a:spcPct val="120000"/>
              </a:lnSpc>
            </a:pPr>
            <a:endParaRPr lang="ar-IQ" sz="8000" dirty="0">
              <a:cs typeface="Ali_K_Alwand" pitchFamily="2" charset="-78"/>
            </a:endParaRPr>
          </a:p>
          <a:p>
            <a:pPr algn="just" rtl="1">
              <a:lnSpc>
                <a:spcPct val="120000"/>
              </a:lnSpc>
            </a:pPr>
            <a:r>
              <a:rPr lang="ar-IQ" sz="11200" dirty="0">
                <a:cs typeface="Ali_K_Alwand" pitchFamily="2" charset="-78"/>
              </a:rPr>
              <a:t>كةواتة: مامؤستايةتى ثيشةية.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3893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76200"/>
            <a:ext cx="8183880" cy="1051560"/>
          </a:xfrm>
        </p:spPr>
        <p:txBody>
          <a:bodyPr/>
          <a:lstStyle/>
          <a:p>
            <a:pPr algn="ctr" rtl="1"/>
            <a:r>
              <a:rPr lang="ar-IQ" dirty="0">
                <a:cs typeface="Ali_K_Samik" pitchFamily="2" charset="-78"/>
              </a:rPr>
              <a:t>رِؤلَ و ئةركةكانى مامؤستا</a:t>
            </a:r>
            <a:endParaRPr lang="en-US" dirty="0">
              <a:cs typeface="Ali_K_Samik" pitchFamily="2" charset="-78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3861634" y="3548230"/>
            <a:ext cx="1409309" cy="1409309"/>
            <a:chOff x="3442534" y="1975269"/>
            <a:chExt cx="1409309" cy="1409309"/>
          </a:xfrm>
        </p:grpSpPr>
        <p:sp>
          <p:nvSpPr>
            <p:cNvPr id="69" name="Oval 68"/>
            <p:cNvSpPr/>
            <p:nvPr/>
          </p:nvSpPr>
          <p:spPr>
            <a:xfrm>
              <a:off x="3442534" y="1975269"/>
              <a:ext cx="1409309" cy="140930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0" name="Oval 4"/>
            <p:cNvSpPr/>
            <p:nvPr/>
          </p:nvSpPr>
          <p:spPr>
            <a:xfrm>
              <a:off x="3648923" y="2181658"/>
              <a:ext cx="996531" cy="9965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9370" tIns="39370" rIns="39370" bIns="3937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IQ" sz="3100" kern="1200" dirty="0">
                  <a:cs typeface="Ali_K_Samik" pitchFamily="2" charset="-78"/>
                </a:rPr>
                <a:t>مامؤستا</a:t>
              </a:r>
              <a:endParaRPr lang="en-US" sz="3100" kern="1200" dirty="0">
                <a:cs typeface="Ali_K_Samik" pitchFamily="2" charset="-78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326705" y="3125952"/>
            <a:ext cx="479165" cy="298410"/>
            <a:chOff x="3907605" y="1552991"/>
            <a:chExt cx="479165" cy="298410"/>
          </a:xfrm>
        </p:grpSpPr>
        <p:sp>
          <p:nvSpPr>
            <p:cNvPr id="67" name="Right Arrow 66"/>
            <p:cNvSpPr/>
            <p:nvPr/>
          </p:nvSpPr>
          <p:spPr>
            <a:xfrm rot="16200000">
              <a:off x="3997983" y="1462613"/>
              <a:ext cx="298409" cy="479165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8" name="Right Arrow 6"/>
            <p:cNvSpPr/>
            <p:nvPr/>
          </p:nvSpPr>
          <p:spPr>
            <a:xfrm rot="16200000">
              <a:off x="4042745" y="1603208"/>
              <a:ext cx="208886" cy="2874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kern="120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861634" y="1575883"/>
            <a:ext cx="1409309" cy="1409309"/>
            <a:chOff x="3442534" y="2922"/>
            <a:chExt cx="1409309" cy="1409309"/>
          </a:xfrm>
        </p:grpSpPr>
        <p:sp>
          <p:nvSpPr>
            <p:cNvPr id="65" name="Oval 64"/>
            <p:cNvSpPr/>
            <p:nvPr/>
          </p:nvSpPr>
          <p:spPr>
            <a:xfrm>
              <a:off x="3442534" y="2922"/>
              <a:ext cx="1409309" cy="140930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6" name="Oval 8"/>
            <p:cNvSpPr/>
            <p:nvPr/>
          </p:nvSpPr>
          <p:spPr>
            <a:xfrm>
              <a:off x="3648923" y="209311"/>
              <a:ext cx="996531" cy="9965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35560" rIns="35560" bIns="3556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IQ" sz="2800" kern="1200" dirty="0">
                  <a:cs typeface="Ali_K_Samik" pitchFamily="2" charset="-78"/>
                </a:rPr>
                <a:t>قوتابى</a:t>
              </a:r>
              <a:endParaRPr lang="en-US" sz="2200" kern="1200" dirty="0">
                <a:cs typeface="Ali_K_Samik" pitchFamily="2" charset="-78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344935" y="3712712"/>
            <a:ext cx="292946" cy="479165"/>
            <a:chOff x="4925835" y="2139751"/>
            <a:chExt cx="292946" cy="479165"/>
          </a:xfrm>
        </p:grpSpPr>
        <p:sp>
          <p:nvSpPr>
            <p:cNvPr id="63" name="Right Arrow 62"/>
            <p:cNvSpPr/>
            <p:nvPr/>
          </p:nvSpPr>
          <p:spPr>
            <a:xfrm rot="20520000">
              <a:off x="4925835" y="2139751"/>
              <a:ext cx="292946" cy="479165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4" name="Right Arrow 10"/>
            <p:cNvSpPr/>
            <p:nvPr/>
          </p:nvSpPr>
          <p:spPr>
            <a:xfrm rot="20520000">
              <a:off x="4927986" y="2249163"/>
              <a:ext cx="205062" cy="2874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kern="120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726024" y="2938741"/>
            <a:ext cx="1432154" cy="1409309"/>
            <a:chOff x="5306924" y="1365780"/>
            <a:chExt cx="1432154" cy="1409309"/>
          </a:xfrm>
        </p:grpSpPr>
        <p:sp>
          <p:nvSpPr>
            <p:cNvPr id="61" name="Oval 60"/>
            <p:cNvSpPr/>
            <p:nvPr/>
          </p:nvSpPr>
          <p:spPr>
            <a:xfrm>
              <a:off x="5306924" y="1365780"/>
              <a:ext cx="1432154" cy="140930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2" name="Oval 12"/>
            <p:cNvSpPr/>
            <p:nvPr/>
          </p:nvSpPr>
          <p:spPr>
            <a:xfrm>
              <a:off x="5516658" y="1572169"/>
              <a:ext cx="1012686" cy="9965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IQ" sz="2000" kern="1200" dirty="0">
                  <a:cs typeface="Ali_K_Samik" pitchFamily="2" charset="-78"/>
                </a:rPr>
                <a:t>هاوكارانى</a:t>
              </a:r>
              <a:endParaRPr lang="en-US" sz="1800" kern="1200" dirty="0">
                <a:cs typeface="Ali_K_Samik" pitchFamily="2" charset="-78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901399" y="4894678"/>
            <a:ext cx="479165" cy="298409"/>
            <a:chOff x="4482299" y="3321717"/>
            <a:chExt cx="479165" cy="298409"/>
          </a:xfrm>
        </p:grpSpPr>
        <p:sp>
          <p:nvSpPr>
            <p:cNvPr id="59" name="Right Arrow 58"/>
            <p:cNvSpPr/>
            <p:nvPr/>
          </p:nvSpPr>
          <p:spPr>
            <a:xfrm rot="3240000">
              <a:off x="4572677" y="3231339"/>
              <a:ext cx="298409" cy="479165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0" name="Right Arrow 14"/>
            <p:cNvSpPr/>
            <p:nvPr/>
          </p:nvSpPr>
          <p:spPr>
            <a:xfrm rot="3240000">
              <a:off x="4591128" y="3290959"/>
              <a:ext cx="208886" cy="2874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kern="120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020950" y="5143891"/>
            <a:ext cx="1409309" cy="1409309"/>
            <a:chOff x="4601850" y="3570930"/>
            <a:chExt cx="1409309" cy="1409309"/>
          </a:xfrm>
        </p:grpSpPr>
        <p:sp>
          <p:nvSpPr>
            <p:cNvPr id="57" name="Oval 56"/>
            <p:cNvSpPr/>
            <p:nvPr/>
          </p:nvSpPr>
          <p:spPr>
            <a:xfrm>
              <a:off x="4601850" y="3570930"/>
              <a:ext cx="1409309" cy="140930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8" name="Oval 16"/>
            <p:cNvSpPr/>
            <p:nvPr/>
          </p:nvSpPr>
          <p:spPr>
            <a:xfrm>
              <a:off x="4808239" y="3777319"/>
              <a:ext cx="996531" cy="9965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33020" rIns="33020" bIns="3302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IQ" sz="2600" kern="1200" dirty="0">
                  <a:cs typeface="Ali_K_Samik" pitchFamily="2" charset="-78"/>
                </a:rPr>
                <a:t>ذينطةى قوتابى</a:t>
              </a:r>
              <a:endParaRPr lang="en-US" sz="2600" kern="1200" dirty="0">
                <a:cs typeface="Ali_K_Samik" pitchFamily="2" charset="-78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752012" y="4894678"/>
            <a:ext cx="479165" cy="298409"/>
            <a:chOff x="3332912" y="3321717"/>
            <a:chExt cx="479165" cy="298409"/>
          </a:xfrm>
        </p:grpSpPr>
        <p:sp>
          <p:nvSpPr>
            <p:cNvPr id="55" name="Right Arrow 54"/>
            <p:cNvSpPr/>
            <p:nvPr/>
          </p:nvSpPr>
          <p:spPr>
            <a:xfrm rot="7560000">
              <a:off x="3423290" y="3231339"/>
              <a:ext cx="298409" cy="479165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Right Arrow 18"/>
            <p:cNvSpPr/>
            <p:nvPr/>
          </p:nvSpPr>
          <p:spPr>
            <a:xfrm rot="18360000">
              <a:off x="3494362" y="3290959"/>
              <a:ext cx="208886" cy="2874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kern="120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702318" y="5143891"/>
            <a:ext cx="1409309" cy="1409309"/>
            <a:chOff x="2283218" y="3570930"/>
            <a:chExt cx="1409309" cy="1409309"/>
          </a:xfrm>
        </p:grpSpPr>
        <p:sp>
          <p:nvSpPr>
            <p:cNvPr id="53" name="Oval 52"/>
            <p:cNvSpPr/>
            <p:nvPr/>
          </p:nvSpPr>
          <p:spPr>
            <a:xfrm>
              <a:off x="2283218" y="3570930"/>
              <a:ext cx="1409309" cy="140930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4" name="Oval 20"/>
            <p:cNvSpPr/>
            <p:nvPr/>
          </p:nvSpPr>
          <p:spPr>
            <a:xfrm>
              <a:off x="2489607" y="3777319"/>
              <a:ext cx="996531" cy="9965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640" tIns="40640" rIns="40640" bIns="4064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IQ" sz="3200" kern="1200" dirty="0">
                  <a:cs typeface="Ali_K_Samik" pitchFamily="2" charset="-78"/>
                </a:rPr>
                <a:t>خؤى</a:t>
              </a:r>
              <a:endParaRPr lang="en-US" sz="2200" kern="1200" dirty="0">
                <a:cs typeface="Ali_K_Samik" pitchFamily="2" charset="-78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487209" y="3711167"/>
            <a:ext cx="298409" cy="479165"/>
            <a:chOff x="3068109" y="2138206"/>
            <a:chExt cx="298409" cy="479165"/>
          </a:xfrm>
        </p:grpSpPr>
        <p:sp>
          <p:nvSpPr>
            <p:cNvPr id="51" name="Right Arrow 50"/>
            <p:cNvSpPr/>
            <p:nvPr/>
          </p:nvSpPr>
          <p:spPr>
            <a:xfrm rot="11880000">
              <a:off x="3068109" y="2138206"/>
              <a:ext cx="298409" cy="479165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2" name="Right Arrow 22"/>
            <p:cNvSpPr/>
            <p:nvPr/>
          </p:nvSpPr>
          <p:spPr>
            <a:xfrm rot="22680000">
              <a:off x="3155441" y="2247871"/>
              <a:ext cx="208886" cy="2874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kern="120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985821" y="2938741"/>
            <a:ext cx="1409309" cy="1409309"/>
            <a:chOff x="1566721" y="1365780"/>
            <a:chExt cx="1409309" cy="1409309"/>
          </a:xfrm>
        </p:grpSpPr>
        <p:sp>
          <p:nvSpPr>
            <p:cNvPr id="49" name="Oval 48"/>
            <p:cNvSpPr/>
            <p:nvPr/>
          </p:nvSpPr>
          <p:spPr>
            <a:xfrm>
              <a:off x="1566721" y="1365780"/>
              <a:ext cx="1409309" cy="140930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Oval 24"/>
            <p:cNvSpPr/>
            <p:nvPr/>
          </p:nvSpPr>
          <p:spPr>
            <a:xfrm>
              <a:off x="1773110" y="1572169"/>
              <a:ext cx="996531" cy="9965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940" tIns="27940" rIns="27940" bIns="2794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IQ" sz="2200" kern="1200" dirty="0">
                  <a:cs typeface="Ali_K_Samik" pitchFamily="2" charset="-78"/>
                </a:rPr>
                <a:t>ياساكان</a:t>
              </a:r>
              <a:endParaRPr lang="en-US" sz="2200" kern="1200" dirty="0">
                <a:cs typeface="Ali_K_Samik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53760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35280"/>
            <a:ext cx="8183880" cy="807720"/>
          </a:xfrm>
        </p:spPr>
        <p:txBody>
          <a:bodyPr/>
          <a:lstStyle/>
          <a:p>
            <a:pPr algn="ctr"/>
            <a:r>
              <a:rPr lang="ar-IQ" dirty="0">
                <a:cs typeface="Ali_K_Samik" pitchFamily="2" charset="-78"/>
              </a:rPr>
              <a:t>مامؤستاى ثؤل</a:t>
            </a:r>
            <a:endParaRPr lang="en-US" dirty="0">
              <a:cs typeface="Ali_K_Sami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686800" cy="5334000"/>
          </a:xfrm>
        </p:spPr>
        <p:txBody>
          <a:bodyPr>
            <a:normAutofit/>
          </a:bodyPr>
          <a:lstStyle/>
          <a:p>
            <a:pPr marL="339725" indent="-339725" algn="r" rtl="1">
              <a:buFont typeface="+mj-lt"/>
              <a:buAutoNum type="arabicParenR"/>
            </a:pPr>
            <a:r>
              <a:rPr lang="ar-IQ" sz="2800" dirty="0">
                <a:cs typeface="Ali_K_Alwand" pitchFamily="2" charset="-78"/>
              </a:rPr>
              <a:t>تيَطةيشتنى تةواو لة بابةتةكةى خؤي</a:t>
            </a:r>
          </a:p>
          <a:p>
            <a:pPr marL="339725" indent="-339725" algn="r" rtl="1">
              <a:buFont typeface="+mj-lt"/>
              <a:buAutoNum type="arabicParenR"/>
            </a:pPr>
            <a:r>
              <a:rPr lang="ar-IQ" sz="2800" dirty="0">
                <a:cs typeface="Ali_K_Alwand" pitchFamily="2" charset="-78"/>
              </a:rPr>
              <a:t>هةبوونى شارةزايى لة رِيَطةو شيَوازة نويَيةكانى وانةبيَذى</a:t>
            </a:r>
          </a:p>
          <a:p>
            <a:pPr marL="339725" indent="-339725" algn="r" rtl="1">
              <a:buFont typeface="+mj-lt"/>
              <a:buAutoNum type="arabicParenR"/>
            </a:pPr>
            <a:r>
              <a:rPr lang="ar-IQ" sz="2800" dirty="0">
                <a:cs typeface="Ali_K_Alwand" pitchFamily="2" charset="-78"/>
              </a:rPr>
              <a:t>ئاطادار و هؤشيار سةبارةت بةوةى كة لةثؤلدا دةطوزةريَت</a:t>
            </a:r>
          </a:p>
          <a:p>
            <a:pPr marL="339725" indent="-339725" algn="r" rtl="1">
              <a:buFont typeface="+mj-lt"/>
              <a:buAutoNum type="arabicParenR"/>
            </a:pPr>
            <a:r>
              <a:rPr lang="ar-IQ" sz="2800" dirty="0">
                <a:cs typeface="Ali_K_Alwand" pitchFamily="2" charset="-78"/>
              </a:rPr>
              <a:t>تواناى رِوو بةرِووبوونةوةى كيَشةكان و مامةلَةيةكى ثةروةردةييانة لةطةلَياندا</a:t>
            </a:r>
          </a:p>
          <a:p>
            <a:pPr marL="339725" indent="-339725" algn="r" rtl="1">
              <a:buFont typeface="+mj-lt"/>
              <a:buAutoNum type="arabicParenR"/>
            </a:pPr>
            <a:r>
              <a:rPr lang="ar-IQ" sz="2800" dirty="0">
                <a:cs typeface="Ali_K_Alwand" pitchFamily="2" charset="-78"/>
              </a:rPr>
              <a:t>سازانى كةش و هةواى فيَركاريى و رِةخساندنى هةلى بةشداريكردن</a:t>
            </a:r>
          </a:p>
          <a:p>
            <a:pPr marL="339725" indent="-339725" algn="r" rtl="1">
              <a:buFont typeface="+mj-lt"/>
              <a:buAutoNum type="arabicParenR"/>
            </a:pPr>
            <a:r>
              <a:rPr lang="ar-IQ" sz="2800" dirty="0">
                <a:cs typeface="Ali_K_Alwand" pitchFamily="2" charset="-78"/>
              </a:rPr>
              <a:t>دةستطرتن بة هؤكارة لةبار و طونجاوةكانى وانةبيَذى</a:t>
            </a:r>
          </a:p>
          <a:p>
            <a:pPr marL="339725" indent="-339725" algn="r" rtl="1">
              <a:buFont typeface="+mj-lt"/>
              <a:buAutoNum type="arabicParenR"/>
            </a:pPr>
            <a:r>
              <a:rPr lang="ar-IQ" sz="2800" dirty="0">
                <a:cs typeface="Ali_K_Alwand" pitchFamily="2" charset="-78"/>
              </a:rPr>
              <a:t>دابةشكردنى كات و هةبوونى ثلانى ثيَش وةختة</a:t>
            </a:r>
          </a:p>
          <a:p>
            <a:pPr marL="339725" indent="-339725" algn="r" rtl="1">
              <a:buFont typeface="+mj-lt"/>
              <a:buAutoNum type="arabicParenR"/>
            </a:pPr>
            <a:r>
              <a:rPr lang="ar-IQ" sz="2800" dirty="0">
                <a:cs typeface="Ali_K_Alwand" pitchFamily="2" charset="-78"/>
              </a:rPr>
              <a:t>طرتنبةرى رِيَطاى طونجاو بؤ هةلَسةنطاندن</a:t>
            </a:r>
          </a:p>
          <a:p>
            <a:pPr marL="339725" indent="-339725" algn="r" rtl="1">
              <a:buFont typeface="+mj-lt"/>
              <a:buAutoNum type="arabicParenR"/>
            </a:pPr>
            <a:r>
              <a:rPr lang="ar-IQ" sz="2800" dirty="0">
                <a:cs typeface="Ali_K_Alwand" pitchFamily="2" charset="-78"/>
              </a:rPr>
              <a:t>ثةيوةستكردنى بابةتةكة بة واقعى ضيان و تةمةنى قوتابى</a:t>
            </a:r>
          </a:p>
          <a:p>
            <a:pPr marL="339725" indent="-339725" algn="r" rtl="1">
              <a:buFont typeface="+mj-lt"/>
              <a:buAutoNum type="arabicParenR"/>
            </a:pPr>
            <a:r>
              <a:rPr lang="ar-IQ" sz="2800" dirty="0">
                <a:cs typeface="Ali_K_Alwand" pitchFamily="2" charset="-78"/>
              </a:rPr>
              <a:t>جياوازي تاكيى ببينيَتةوةو دروست و دادثةروةرانة مامةلَةيان لةطةلَدا بكات</a:t>
            </a:r>
            <a:endParaRPr lang="en-US" sz="2800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993590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ctr"/>
            <a:r>
              <a:rPr lang="ar-IQ" dirty="0">
                <a:cs typeface="Ali_K_Samik" pitchFamily="2" charset="-78"/>
              </a:rPr>
              <a:t>خود هةلَسةنطاندن</a:t>
            </a:r>
            <a:endParaRPr lang="en-US" dirty="0">
              <a:cs typeface="Ali_K_Sami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pPr algn="r" rtl="1"/>
            <a:r>
              <a:rPr lang="ar-IQ" dirty="0">
                <a:cs typeface="Ali_K_Alwand" pitchFamily="2" charset="-78"/>
              </a:rPr>
              <a:t>ئايا ئاستى زانستيم بةرزة و ئاسؤى رِؤشنبيريم فراوانة؟</a:t>
            </a:r>
          </a:p>
          <a:p>
            <a:pPr algn="r" rtl="1"/>
            <a:r>
              <a:rPr lang="ar-IQ" dirty="0">
                <a:cs typeface="Ali_K_Alwand" pitchFamily="2" charset="-78"/>
              </a:rPr>
              <a:t>ئايا دةتوانم جوان و تةندروست بدويَم؟</a:t>
            </a:r>
          </a:p>
          <a:p>
            <a:pPr algn="r" rtl="1"/>
            <a:r>
              <a:rPr lang="ar-IQ" dirty="0">
                <a:cs typeface="Ali_K_Alwand" pitchFamily="2" charset="-78"/>
              </a:rPr>
              <a:t>ئايا جياوازييةكانم دؤزيوةتةوة و وةك خؤيان رِيَزم ليَطرتوون؟</a:t>
            </a:r>
          </a:p>
          <a:p>
            <a:pPr algn="r" rtl="1"/>
            <a:r>
              <a:rPr lang="ar-IQ" dirty="0">
                <a:cs typeface="Ali_K_Alwand" pitchFamily="2" charset="-78"/>
              </a:rPr>
              <a:t>ئايا رِوكارم هةماهةنطة لةطةلَ ثيشةكةم؟</a:t>
            </a:r>
          </a:p>
          <a:p>
            <a:pPr algn="r" rtl="1"/>
            <a:r>
              <a:rPr lang="ar-IQ" dirty="0">
                <a:cs typeface="Ali_K_Alwand" pitchFamily="2" charset="-78"/>
              </a:rPr>
              <a:t>ئايا هةلَس و كةوتم تا ضةندة ثةروةردةيين؟</a:t>
            </a:r>
          </a:p>
          <a:p>
            <a:pPr algn="r" rtl="1"/>
            <a:r>
              <a:rPr lang="ar-IQ" dirty="0">
                <a:cs typeface="Ali_K_Alwand" pitchFamily="2" charset="-78"/>
              </a:rPr>
              <a:t>ئايا من ثابةندم بة بنةما رِةوشتييةكانى ثيشةكةمةوة؟</a:t>
            </a:r>
          </a:p>
          <a:p>
            <a:pPr algn="r" rtl="1"/>
            <a:r>
              <a:rPr lang="ar-IQ" dirty="0">
                <a:cs typeface="Ali_K_Alwand" pitchFamily="2" charset="-78"/>
              </a:rPr>
              <a:t>ئايا كةسيَكى طةرم و طورِ و شةيدام لة وانةبيَذييدا؟</a:t>
            </a:r>
          </a:p>
          <a:p>
            <a:pPr algn="r" rtl="1"/>
            <a:r>
              <a:rPr lang="ar-IQ" dirty="0">
                <a:cs typeface="Ali_K_Alwand" pitchFamily="2" charset="-78"/>
              </a:rPr>
              <a:t>ئايا هةلى رِةخنةم سازاندووة و سينةفراوانم بةرامبةر رِةخنة؟</a:t>
            </a:r>
          </a:p>
          <a:p>
            <a:pPr algn="r" rtl="1"/>
            <a:r>
              <a:rPr lang="ar-IQ" dirty="0">
                <a:cs typeface="Ali_K_Alwand" pitchFamily="2" charset="-78"/>
              </a:rPr>
              <a:t>ئايا رِيَزى بةرامبةر دةطرم، هةمووان ئةدويَنم؟</a:t>
            </a:r>
          </a:p>
          <a:p>
            <a:pPr algn="r" rtl="1"/>
            <a:r>
              <a:rPr lang="ar-IQ" dirty="0">
                <a:cs typeface="Ali_K_Alwand" pitchFamily="2" charset="-78"/>
              </a:rPr>
              <a:t>ئايا متمانةم بةخؤمةوة بوومة بة جيَطةى متمانة؟</a:t>
            </a:r>
          </a:p>
        </p:txBody>
      </p:sp>
    </p:spTree>
    <p:extLst>
      <p:ext uri="{BB962C8B-B14F-4D97-AF65-F5344CB8AC3E}">
        <p14:creationId xmlns:p14="http://schemas.microsoft.com/office/powerpoint/2010/main" val="6379720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ar-IQ" dirty="0">
                <a:cs typeface="Ali_K_Samik" pitchFamily="2" charset="-78"/>
              </a:rPr>
              <a:t>طرفتةكانى ثارسالَ لةكردارى جيَبةجيَكردندا </a:t>
            </a:r>
            <a:endParaRPr lang="en-US" dirty="0">
              <a:cs typeface="Ali_K_Sami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/>
          <a:p>
            <a:pPr lvl="0" algn="r" rtl="1">
              <a:buFont typeface="Wingdings" pitchFamily="2" charset="2"/>
              <a:buChar char="ü"/>
            </a:pPr>
            <a:r>
              <a:rPr lang="ar-IQ" dirty="0">
                <a:cs typeface="Ali_K_Alwand" pitchFamily="2" charset="-78"/>
              </a:rPr>
              <a:t>ناكارايى لة كؤنترؤلَكردنى ثؤلدا.</a:t>
            </a:r>
            <a:endParaRPr lang="en-US" dirty="0">
              <a:cs typeface="Ali_K_Alwand" pitchFamily="2" charset="-78"/>
            </a:endParaRPr>
          </a:p>
          <a:p>
            <a:pPr lvl="0" algn="r" rtl="1">
              <a:buFont typeface="Wingdings" pitchFamily="2" charset="2"/>
              <a:buChar char="ü"/>
            </a:pPr>
            <a:r>
              <a:rPr lang="ar-IQ" dirty="0">
                <a:cs typeface="Ali_K_Alwand" pitchFamily="2" charset="-78"/>
              </a:rPr>
              <a:t>نةبوونى تيَنووسى ثلانى رِؤذانة وةك ثيَويست.</a:t>
            </a:r>
            <a:endParaRPr lang="en-US" dirty="0">
              <a:cs typeface="Ali_K_Alwand" pitchFamily="2" charset="-78"/>
            </a:endParaRPr>
          </a:p>
          <a:p>
            <a:pPr lvl="0" algn="r" rtl="1">
              <a:buFont typeface="Wingdings" pitchFamily="2" charset="2"/>
              <a:buChar char="ü"/>
            </a:pPr>
            <a:r>
              <a:rPr lang="ar-IQ" dirty="0">
                <a:cs typeface="Ali_K_Alwand" pitchFamily="2" charset="-78"/>
              </a:rPr>
              <a:t>هةبوونى طرفت لةدابةشكردنى كاتدا.</a:t>
            </a:r>
            <a:endParaRPr lang="en-US" dirty="0">
              <a:cs typeface="Ali_K_Alwand" pitchFamily="2" charset="-78"/>
            </a:endParaRPr>
          </a:p>
          <a:p>
            <a:pPr lvl="0" algn="r" rtl="1">
              <a:buFont typeface="Wingdings" pitchFamily="2" charset="2"/>
              <a:buChar char="ü"/>
            </a:pPr>
            <a:r>
              <a:rPr lang="ar-IQ" dirty="0">
                <a:cs typeface="Ali_K_Alwand" pitchFamily="2" charset="-78"/>
              </a:rPr>
              <a:t>نةبوونى شةيدايى و زةوق و شةوقى وانةبيَذى لةناوثؤلدا.</a:t>
            </a:r>
            <a:endParaRPr lang="en-US" dirty="0">
              <a:cs typeface="Ali_K_Alwand" pitchFamily="2" charset="-78"/>
            </a:endParaRPr>
          </a:p>
          <a:p>
            <a:pPr lvl="0" algn="r" rtl="1">
              <a:buFont typeface="Wingdings" pitchFamily="2" charset="2"/>
              <a:buChar char="ü"/>
            </a:pPr>
            <a:r>
              <a:rPr lang="ar-IQ" dirty="0">
                <a:cs typeface="Ali_K_Alwand" pitchFamily="2" charset="-78"/>
              </a:rPr>
              <a:t>بةشدارى ثيَنةكردنى وةك ثيَويست لةثؤلدا، كة يةكيَكة لة رِيَطاو رِيَنمايية نويَيةكانى كردارى وانةبيَذى.</a:t>
            </a:r>
            <a:endParaRPr lang="en-US" dirty="0">
              <a:cs typeface="Ali_K_Alwand" pitchFamily="2" charset="-78"/>
            </a:endParaRPr>
          </a:p>
          <a:p>
            <a:pPr lvl="0" algn="r" rtl="1">
              <a:buFont typeface="Wingdings" pitchFamily="2" charset="2"/>
              <a:buChar char="ü"/>
            </a:pPr>
            <a:r>
              <a:rPr lang="ar-IQ" dirty="0">
                <a:cs typeface="Ali_K_Alwand" pitchFamily="2" charset="-78"/>
              </a:rPr>
              <a:t>لاوازى لة هاندان و ثالَنةر لة ميانةى ضالاكى ناو ثؤل و لاوازى لةدياريكردن و دةركةوتنى جياوازى تاكيى.</a:t>
            </a:r>
            <a:endParaRPr lang="en-US" dirty="0">
              <a:cs typeface="Ali_K_Alwand" pitchFamily="2" charset="-78"/>
            </a:endParaRPr>
          </a:p>
          <a:p>
            <a:pPr lvl="0" algn="r" rtl="1">
              <a:buFont typeface="Wingdings" pitchFamily="2" charset="2"/>
              <a:buChar char="ü"/>
            </a:pPr>
            <a:r>
              <a:rPr lang="ar-IQ" dirty="0">
                <a:cs typeface="Ali_K_Alwand" pitchFamily="2" charset="-78"/>
              </a:rPr>
              <a:t>نةبوونى هةما هةنطى لةنيَوان وانةكة بةوانةى رِابردوو داهاتووةوة.</a:t>
            </a:r>
            <a:endParaRPr lang="en-US" dirty="0">
              <a:cs typeface="Ali_K_Alwand" pitchFamily="2" charset="-78"/>
            </a:endParaRPr>
          </a:p>
          <a:p>
            <a:pPr lvl="0" algn="r" rtl="1">
              <a:buFont typeface="Wingdings" pitchFamily="2" charset="2"/>
              <a:buChar char="ü"/>
            </a:pPr>
            <a:r>
              <a:rPr lang="ar-IQ" dirty="0">
                <a:cs typeface="Ali_K_Alwand" pitchFamily="2" charset="-78"/>
              </a:rPr>
              <a:t>شيَوازى وانة بيَذى زياتر ستوونى بووة وةك لةوةى ئاسؤيى بيَت، هةم لة رِووى بابةتةوة، هةم لةرِووى ثؤلةوة.</a:t>
            </a:r>
            <a:endParaRPr lang="en-US" dirty="0">
              <a:cs typeface="Ali_K_Alwand" pitchFamily="2" charset="-78"/>
            </a:endParaRPr>
          </a:p>
          <a:p>
            <a:pPr algn="r" rtl="1">
              <a:buFont typeface="Wingdings" pitchFamily="2" charset="2"/>
              <a:buChar char="ü"/>
            </a:pPr>
            <a:endParaRPr lang="en-US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27796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458200" cy="5592763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IQ" dirty="0">
                <a:cs typeface="Ali_K_Alwand" pitchFamily="2" charset="-78"/>
              </a:rPr>
              <a:t>كةم ئةزموونى و ئامادةنةبوونى ثيَش وةختةو نةبوونى ثلانى رِؤشن.</a:t>
            </a:r>
            <a:endParaRPr lang="en-US" dirty="0">
              <a:cs typeface="Ali_K_Alwand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IQ" dirty="0">
                <a:cs typeface="Ali_K_Alwand" pitchFamily="2" charset="-78"/>
              </a:rPr>
              <a:t>لاوازيى مامةلَةى ثةروةردةيى و كةمتر رِةضاوكردنى لايةنى دةروونى مندالَ و ئةو تةمةنةى كة ثيَيدا تيَثةرِ دةبيَت.</a:t>
            </a:r>
            <a:endParaRPr lang="en-US" dirty="0">
              <a:cs typeface="Ali_K_Alwand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IQ" dirty="0">
                <a:cs typeface="Ali_K_Alwand" pitchFamily="2" charset="-78"/>
              </a:rPr>
              <a:t>شةرمكردن و نةبوونى بويَرى وةك ثيَويست.</a:t>
            </a:r>
            <a:endParaRPr lang="en-US" dirty="0">
              <a:cs typeface="Ali_K_Alwand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IQ" dirty="0">
                <a:cs typeface="Ali_K_Alwand" pitchFamily="2" charset="-78"/>
              </a:rPr>
              <a:t>بايةخ نةدان بة خؤش نووسى.</a:t>
            </a:r>
            <a:endParaRPr lang="en-US" dirty="0">
              <a:cs typeface="Ali_K_Alwand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IQ" dirty="0">
                <a:cs typeface="Ali_K_Alwand" pitchFamily="2" charset="-78"/>
              </a:rPr>
              <a:t>بايةخ نةدان بة طشت لقةكانى زمان</a:t>
            </a:r>
            <a:endParaRPr lang="en-US" dirty="0">
              <a:cs typeface="Ali_K_Alwand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IQ" dirty="0">
                <a:cs typeface="Ali_K_Alwand" pitchFamily="2" charset="-78"/>
              </a:rPr>
              <a:t>بايةخ نةدان بة ضةمكى خويَندنةوة تيَطةيشتن.</a:t>
            </a:r>
            <a:endParaRPr lang="en-US" dirty="0">
              <a:cs typeface="Ali_K_Alwand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IQ" dirty="0">
                <a:cs typeface="Ali_K_Alwand" pitchFamily="2" charset="-78"/>
              </a:rPr>
              <a:t>ثا بةند نةبوون بة رِيَزبةنديى و هةنطاوةكانى وانةوتنةوة.</a:t>
            </a:r>
            <a:endParaRPr lang="en-US" dirty="0">
              <a:cs typeface="Ali_K_Alwand" pitchFamily="2" charset="-78"/>
            </a:endParaRPr>
          </a:p>
          <a:p>
            <a:pPr algn="r" rtl="1">
              <a:lnSpc>
                <a:spcPct val="150000"/>
              </a:lnSpc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0342912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308982" y="186150"/>
            <a:ext cx="4495801" cy="1143000"/>
          </a:xfrm>
        </p:spPr>
        <p:txBody>
          <a:bodyPr>
            <a:normAutofit fontScale="90000"/>
          </a:bodyPr>
          <a:lstStyle/>
          <a:p>
            <a:r>
              <a:rPr lang="ar-IQ" dirty="0">
                <a:cs typeface="Ali_K_Samik" pitchFamily="2" charset="-78"/>
              </a:rPr>
              <a:t>ثةروةردةى كرداريى و</a:t>
            </a:r>
            <a:br>
              <a:rPr lang="ar-IQ" dirty="0">
                <a:cs typeface="Ali_K_Samik" pitchFamily="2" charset="-78"/>
              </a:rPr>
            </a:br>
            <a:r>
              <a:rPr lang="ar-IQ" dirty="0">
                <a:cs typeface="Ali_K_Samik" pitchFamily="2" charset="-78"/>
              </a:rPr>
              <a:t> كردارى ثةروةردة</a:t>
            </a:r>
            <a:endParaRPr lang="en-US" dirty="0">
              <a:cs typeface="Ali_K_Samik" pitchFamily="2" charset="-78"/>
            </a:endParaRPr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01780616"/>
              </p:ext>
            </p:extLst>
          </p:nvPr>
        </p:nvGraphicFramePr>
        <p:xfrm>
          <a:off x="304800" y="2590800"/>
          <a:ext cx="4038600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6" name="Content Placeholder 1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52699242"/>
              </p:ext>
            </p:extLst>
          </p:nvPr>
        </p:nvGraphicFramePr>
        <p:xfrm>
          <a:off x="304800" y="0"/>
          <a:ext cx="4038600" cy="2773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026" name="Picture 2" descr="C:\Users\High Max\Desktop\نوور\thinking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423219"/>
            <a:ext cx="2189026" cy="1533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" name="Group 30"/>
          <p:cNvGrpSpPr/>
          <p:nvPr/>
        </p:nvGrpSpPr>
        <p:grpSpPr>
          <a:xfrm>
            <a:off x="287127" y="4495800"/>
            <a:ext cx="1922673" cy="1922673"/>
            <a:chOff x="167" y="305795"/>
            <a:chExt cx="1922673" cy="192267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2" name="Up Arrow 31"/>
            <p:cNvSpPr/>
            <p:nvPr/>
          </p:nvSpPr>
          <p:spPr>
            <a:xfrm rot="16200000">
              <a:off x="167" y="305795"/>
              <a:ext cx="1922673" cy="1922673"/>
            </a:xfrm>
            <a:prstGeom prst="upArrow">
              <a:avLst>
                <a:gd name="adj1" fmla="val 50000"/>
                <a:gd name="adj2" fmla="val 35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Up Arrow 4"/>
            <p:cNvSpPr/>
            <p:nvPr/>
          </p:nvSpPr>
          <p:spPr>
            <a:xfrm rot="21600000">
              <a:off x="336635" y="786463"/>
              <a:ext cx="1586205" cy="96133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IQ" sz="2800" kern="1200" dirty="0">
                  <a:cs typeface="Ali_K_Samik" pitchFamily="2" charset="-78"/>
                </a:rPr>
                <a:t>كردارى</a:t>
              </a:r>
              <a:r>
                <a:rPr lang="ar-IQ" sz="2100" kern="1200" dirty="0">
                  <a:cs typeface="Ali_K_Samik" pitchFamily="2" charset="-78"/>
                </a:rPr>
                <a:t> </a:t>
              </a:r>
              <a:r>
                <a:rPr lang="ar-IQ" sz="2800" kern="1200" dirty="0">
                  <a:cs typeface="Ali_K_Samik" pitchFamily="2" charset="-78"/>
                </a:rPr>
                <a:t>ثةروةردة</a:t>
              </a:r>
              <a:endParaRPr lang="en-US" sz="2800" kern="1200" dirty="0">
                <a:cs typeface="Ali_K_Samik" pitchFamily="2" charset="-78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406922" y="4495800"/>
            <a:ext cx="1936478" cy="1936477"/>
            <a:chOff x="2101565" y="723242"/>
            <a:chExt cx="1936478" cy="193647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5" name="Down Arrow 34"/>
            <p:cNvSpPr/>
            <p:nvPr/>
          </p:nvSpPr>
          <p:spPr>
            <a:xfrm rot="5400000">
              <a:off x="2101565" y="723242"/>
              <a:ext cx="1936477" cy="1936477"/>
            </a:xfrm>
            <a:prstGeom prst="downArrow">
              <a:avLst>
                <a:gd name="adj1" fmla="val 50000"/>
                <a:gd name="adj2" fmla="val 35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Down Arrow 4"/>
            <p:cNvSpPr/>
            <p:nvPr/>
          </p:nvSpPr>
          <p:spPr>
            <a:xfrm>
              <a:off x="2440449" y="1207361"/>
              <a:ext cx="1597594" cy="9682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IQ" sz="2800" kern="1200" dirty="0">
                  <a:cs typeface="Ali_K_Samik" pitchFamily="2" charset="-78"/>
                </a:rPr>
                <a:t>ثةروةردةى</a:t>
              </a:r>
              <a:r>
                <a:rPr lang="ar-IQ" sz="1900" kern="1200" dirty="0">
                  <a:cs typeface="Ali_K_Samik" pitchFamily="2" charset="-78"/>
                </a:rPr>
                <a:t> </a:t>
              </a:r>
              <a:r>
                <a:rPr lang="ar-IQ" sz="2800" kern="1200" dirty="0">
                  <a:cs typeface="Ali_K_Samik" pitchFamily="2" charset="-78"/>
                </a:rPr>
                <a:t>كرداريي</a:t>
              </a:r>
              <a:endParaRPr lang="en-US" sz="2800" kern="1200" dirty="0">
                <a:cs typeface="Ali_K_Samik" pitchFamily="2" charset="-78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912123" y="4776027"/>
            <a:ext cx="1936477" cy="1725550"/>
            <a:chOff x="2101566" y="723243"/>
            <a:chExt cx="1936477" cy="193647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4" name="Down Arrow 13"/>
            <p:cNvSpPr/>
            <p:nvPr/>
          </p:nvSpPr>
          <p:spPr>
            <a:xfrm rot="5400000">
              <a:off x="2101566" y="723243"/>
              <a:ext cx="1936477" cy="1936477"/>
            </a:xfrm>
            <a:prstGeom prst="downArrow">
              <a:avLst>
                <a:gd name="adj1" fmla="val 63675"/>
                <a:gd name="adj2" fmla="val 35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Down Arrow 4"/>
            <p:cNvSpPr/>
            <p:nvPr/>
          </p:nvSpPr>
          <p:spPr>
            <a:xfrm>
              <a:off x="2440449" y="1207361"/>
              <a:ext cx="1597594" cy="9682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IQ" sz="2800" kern="1200" dirty="0">
                  <a:cs typeface="Ali_K_Samik" pitchFamily="2" charset="-78"/>
                </a:rPr>
                <a:t>ثةروةردةى</a:t>
              </a:r>
              <a:r>
                <a:rPr lang="ar-IQ" sz="1900" kern="1200" dirty="0">
                  <a:cs typeface="Ali_K_Samik" pitchFamily="2" charset="-78"/>
                </a:rPr>
                <a:t> </a:t>
              </a:r>
              <a:r>
                <a:rPr lang="ar-IQ" sz="2800" kern="1200" dirty="0">
                  <a:cs typeface="Ali_K_Samik" pitchFamily="2" charset="-78"/>
                </a:rPr>
                <a:t>كرداريي</a:t>
              </a:r>
              <a:endParaRPr lang="en-US" sz="2800" kern="1200" dirty="0">
                <a:cs typeface="Ali_K_Samik" pitchFamily="2" charset="-78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919024" y="3124200"/>
            <a:ext cx="1922673" cy="1682195"/>
            <a:chOff x="167" y="305795"/>
            <a:chExt cx="1922673" cy="192267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9" name="Up Arrow 18"/>
            <p:cNvSpPr/>
            <p:nvPr/>
          </p:nvSpPr>
          <p:spPr>
            <a:xfrm rot="16200000">
              <a:off x="167" y="305795"/>
              <a:ext cx="1922673" cy="1922673"/>
            </a:xfrm>
            <a:prstGeom prst="upArrow">
              <a:avLst>
                <a:gd name="adj1" fmla="val 60521"/>
                <a:gd name="adj2" fmla="val 35877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Up Arrow 4"/>
            <p:cNvSpPr/>
            <p:nvPr/>
          </p:nvSpPr>
          <p:spPr>
            <a:xfrm rot="21600000">
              <a:off x="336635" y="786463"/>
              <a:ext cx="1586205" cy="96133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IQ" sz="2800" kern="1200" dirty="0">
                  <a:cs typeface="Ali_K_Samik" pitchFamily="2" charset="-78"/>
                </a:rPr>
                <a:t>كردارى</a:t>
              </a:r>
              <a:r>
                <a:rPr lang="ar-IQ" sz="2100" kern="1200" dirty="0">
                  <a:cs typeface="Ali_K_Samik" pitchFamily="2" charset="-78"/>
                </a:rPr>
                <a:t> </a:t>
              </a:r>
              <a:r>
                <a:rPr lang="ar-IQ" sz="2800" kern="1200" dirty="0">
                  <a:cs typeface="Ali_K_Samik" pitchFamily="2" charset="-78"/>
                </a:rPr>
                <a:t>ثةروةردة</a:t>
              </a:r>
              <a:endParaRPr lang="en-US" sz="2800" kern="1200" dirty="0">
                <a:cs typeface="Ali_K_Samik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13117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AsOne/>
      </p:bldGraphic>
      <p:bldGraphic spid="1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762000"/>
          </a:xfrm>
        </p:spPr>
        <p:txBody>
          <a:bodyPr>
            <a:normAutofit/>
          </a:bodyPr>
          <a:lstStyle/>
          <a:p>
            <a:pPr rtl="1"/>
            <a:r>
              <a:rPr lang="ar-IQ" sz="4000" u="sng" dirty="0">
                <a:cs typeface="Ali_K_Samik" pitchFamily="2" charset="-78"/>
              </a:rPr>
              <a:t>ثيَناسةى ثةروةردةى كرداريى</a:t>
            </a:r>
            <a:endParaRPr lang="en-US" sz="4000" u="sng" dirty="0">
              <a:cs typeface="Ali_K_Samik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066800"/>
            <a:ext cx="8077200" cy="5486400"/>
          </a:xfrm>
        </p:spPr>
        <p:txBody>
          <a:bodyPr>
            <a:noAutofit/>
          </a:bodyPr>
          <a:lstStyle/>
          <a:p>
            <a:pPr marL="280988" indent="-280988" algn="just" rtl="1">
              <a:buFont typeface="Arial" pitchFamily="34" charset="0"/>
              <a:buChar char="•"/>
            </a:pPr>
            <a:r>
              <a:rPr lang="ar-IQ" sz="2800" dirty="0">
                <a:solidFill>
                  <a:schemeClr val="tx1"/>
                </a:solidFill>
                <a:cs typeface="Ali_K_Alwand" pitchFamily="2" charset="-78"/>
              </a:rPr>
              <a:t>ثةروةردةى كرداريى يةكيَكة لة توخمة بنةرِةتي و بةشداربووةكان لةثرؤسةى ثيَطةياندن و ئامادةكردنى مامؤستايان تاكو بةباشى رابهيَنريَن و رِيَز لةثيشةكةى خؤيان بطرن.</a:t>
            </a:r>
          </a:p>
          <a:p>
            <a:pPr marL="280988" indent="-280988" algn="just" rtl="1">
              <a:buFont typeface="Arial" pitchFamily="34" charset="0"/>
              <a:buChar char="•"/>
            </a:pPr>
            <a:endParaRPr lang="en-US" sz="1200" dirty="0">
              <a:solidFill>
                <a:schemeClr val="tx1"/>
              </a:solidFill>
              <a:cs typeface="Ali_K_Alwand" pitchFamily="2" charset="-78"/>
            </a:endParaRPr>
          </a:p>
          <a:p>
            <a:pPr marL="280988" indent="-280988" algn="just" rtl="1">
              <a:buFont typeface="Arial" pitchFamily="34" charset="0"/>
              <a:buChar char="•"/>
            </a:pPr>
            <a:r>
              <a:rPr lang="ar-IQ" sz="2800" dirty="0">
                <a:solidFill>
                  <a:schemeClr val="tx1"/>
                </a:solidFill>
                <a:cs typeface="Ali_K_Alwand" pitchFamily="2" charset="-78"/>
              </a:rPr>
              <a:t>ثةروةردةى كرداريى لايةني جيَبةجيَكاريية لة ثةروةردةو ثيَطةياندنى مامؤستايان و ئامادةكردنييان بؤ ئةو ضالاكييانةى لةناوثؤلدا ئةنجام دةدريَت</a:t>
            </a:r>
          </a:p>
          <a:p>
            <a:pPr marL="280988" indent="-280988" algn="just" rtl="1">
              <a:buFont typeface="Arial" pitchFamily="34" charset="0"/>
              <a:buChar char="•"/>
            </a:pPr>
            <a:endParaRPr lang="en-US" sz="1100" dirty="0">
              <a:solidFill>
                <a:schemeClr val="tx1"/>
              </a:solidFill>
              <a:cs typeface="Ali_K_Alwand" pitchFamily="2" charset="-78"/>
            </a:endParaRPr>
          </a:p>
          <a:p>
            <a:pPr marL="280988" indent="-280988" algn="just" rtl="1">
              <a:buFont typeface="Arial" pitchFamily="34" charset="0"/>
              <a:buChar char="•"/>
            </a:pPr>
            <a:r>
              <a:rPr lang="ar-IQ" sz="2800" dirty="0">
                <a:solidFill>
                  <a:schemeClr val="tx1"/>
                </a:solidFill>
                <a:cs typeface="Ali_K_Alwand" pitchFamily="2" charset="-78"/>
              </a:rPr>
              <a:t>ثةروةردةى كرداريى يةكيًكة لةبوارةكانى رِاهيَنانى مامؤستاو ئامادةكردنى بؤ مةيدانى جيَبةجيَكارى.</a:t>
            </a:r>
            <a:endParaRPr lang="en-US" sz="2800" dirty="0">
              <a:solidFill>
                <a:schemeClr val="tx1"/>
              </a:solidFill>
              <a:cs typeface="Ali_K_Alwand" pitchFamily="2" charset="-78"/>
            </a:endParaRPr>
          </a:p>
          <a:p>
            <a:pPr marL="280988" indent="-280988" algn="just" rtl="1">
              <a:buFont typeface="Arial" pitchFamily="34" charset="0"/>
              <a:buChar char="•"/>
            </a:pPr>
            <a:endParaRPr lang="ar-IQ" sz="1200" dirty="0">
              <a:solidFill>
                <a:schemeClr val="tx1"/>
              </a:solidFill>
              <a:cs typeface="Ali_K_Alwand" pitchFamily="2" charset="-78"/>
            </a:endParaRPr>
          </a:p>
          <a:p>
            <a:pPr marL="280988" indent="-280988" algn="just" rtl="1">
              <a:buFont typeface="Arial" pitchFamily="34" charset="0"/>
              <a:buChar char="•"/>
            </a:pPr>
            <a:r>
              <a:rPr lang="ar-IQ" sz="2800" dirty="0">
                <a:solidFill>
                  <a:schemeClr val="tx1"/>
                </a:solidFill>
                <a:cs typeface="Ali_K_Alwand" pitchFamily="2" charset="-78"/>
              </a:rPr>
              <a:t>كةواتة: ثةروةردةى كرداريى يةكيَكة لة ثيَداويستيية سةرةكيى و لةثيَشينةكانى ضوونة نيَو كردارى ثةروةردةوة، كة بينين هةنطاوى يةكةمييةتى.</a:t>
            </a:r>
            <a:endParaRPr lang="en-US" sz="2800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84487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pPr rtl="1"/>
            <a:r>
              <a:rPr lang="ar-IQ" dirty="0">
                <a:cs typeface="Ali_K_Samik" pitchFamily="2" charset="-78"/>
              </a:rPr>
              <a:t>قؤناغةكانى ثةروةردةى كردارى</a:t>
            </a:r>
            <a:endParaRPr lang="en-US" dirty="0">
              <a:cs typeface="Ali_K_Samik" pitchFamily="2" charset="-78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7762257"/>
              </p:ext>
            </p:extLst>
          </p:nvPr>
        </p:nvGraphicFramePr>
        <p:xfrm>
          <a:off x="-457200" y="1905000"/>
          <a:ext cx="3962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971800" y="2057400"/>
            <a:ext cx="5715000" cy="46482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2400" u="sng" dirty="0">
                <a:cs typeface="Ali_K_Alwand" pitchFamily="2" charset="-78"/>
              </a:rPr>
              <a:t>يةكةم/ بينين (المشاهدة): </a:t>
            </a:r>
          </a:p>
          <a:p>
            <a:pPr lvl="0" algn="r" rtl="1"/>
            <a:r>
              <a:rPr lang="ar-IQ" sz="2400" dirty="0">
                <a:cs typeface="Ali_K_Alwand" pitchFamily="2" charset="-78"/>
              </a:rPr>
              <a:t>هةبوونى ئامانجيَكى رِؤشن و ديار.</a:t>
            </a:r>
            <a:endParaRPr lang="en-US" sz="2400" dirty="0">
              <a:cs typeface="Ali_K_Alwand" pitchFamily="2" charset="-78"/>
            </a:endParaRPr>
          </a:p>
          <a:p>
            <a:pPr lvl="0" algn="r" rtl="1"/>
            <a:r>
              <a:rPr lang="ar-IQ" sz="2400" dirty="0">
                <a:cs typeface="Ali_K_Alwand" pitchFamily="2" charset="-78"/>
              </a:rPr>
              <a:t>بةرنامةرِيَذى ثيَش وةختة.</a:t>
            </a:r>
            <a:endParaRPr lang="en-US" sz="2400" dirty="0">
              <a:cs typeface="Ali_K_Alwand" pitchFamily="2" charset="-78"/>
            </a:endParaRPr>
          </a:p>
          <a:p>
            <a:pPr lvl="0" algn="r" rtl="1"/>
            <a:r>
              <a:rPr lang="ar-IQ" sz="2400" dirty="0">
                <a:cs typeface="Ali_K_Alwand" pitchFamily="2" charset="-78"/>
              </a:rPr>
              <a:t>ضاوديَريكردن.</a:t>
            </a:r>
            <a:endParaRPr lang="en-US" sz="2400" dirty="0">
              <a:cs typeface="Ali_K_Alwand" pitchFamily="2" charset="-78"/>
            </a:endParaRPr>
          </a:p>
          <a:p>
            <a:pPr lvl="0" algn="r" rtl="1"/>
            <a:r>
              <a:rPr lang="ar-IQ" sz="2400" dirty="0">
                <a:cs typeface="Ali_K_Alwand" pitchFamily="2" charset="-78"/>
              </a:rPr>
              <a:t>بةدواداضوون. </a:t>
            </a:r>
            <a:endParaRPr lang="en-US" sz="2400" dirty="0">
              <a:cs typeface="Ali_K_Alwand" pitchFamily="2" charset="-78"/>
            </a:endParaRPr>
          </a:p>
          <a:p>
            <a:pPr marL="0" indent="0" algn="r" rtl="1">
              <a:buNone/>
            </a:pPr>
            <a:r>
              <a:rPr lang="ar-IQ" sz="2400" u="sng" dirty="0">
                <a:cs typeface="Ali_K_Alwand" pitchFamily="2" charset="-78"/>
              </a:rPr>
              <a:t>دووةم/ بةشداريكردن (المشاركة)</a:t>
            </a:r>
            <a:r>
              <a:rPr lang="ar-IQ" sz="2400" dirty="0">
                <a:cs typeface="Ali_K_Alwand" pitchFamily="2" charset="-78"/>
              </a:rPr>
              <a:t>:  قؤناغى طواستنةوة لةنيَوان ثةروةردةى كرداريى و كردارى ثةروةرد</a:t>
            </a:r>
          </a:p>
          <a:p>
            <a:pPr marL="0" indent="0" algn="r" rtl="1">
              <a:buNone/>
            </a:pPr>
            <a:r>
              <a:rPr lang="ar-IQ" sz="2400" u="sng" dirty="0">
                <a:cs typeface="Ali_K_Alwand" pitchFamily="2" charset="-78"/>
              </a:rPr>
              <a:t>سيَيةم/ ثيادةكردن (الممارسة): </a:t>
            </a:r>
          </a:p>
          <a:p>
            <a:pPr marL="0" indent="0" algn="r" rtl="1">
              <a:buNone/>
            </a:pPr>
            <a:r>
              <a:rPr lang="ar-IQ" sz="2400" dirty="0">
                <a:cs typeface="Ali_K_Alwand" pitchFamily="2" charset="-78"/>
              </a:rPr>
              <a:t>ئةطةر لةو دوو قؤناغةى ثيَشةوةدا قوتابى رِاهيَنراو سةركةوتوو بيَت، ئةو لةم قؤناغةدا مامؤستايةكى سةركةوتوو دةردةضيَت</a:t>
            </a:r>
            <a:endParaRPr lang="en-US" sz="2400" dirty="0">
              <a:cs typeface="Ali_K_Alwand" pitchFamily="2" charset="-78"/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457200" y="914400"/>
            <a:ext cx="2133600" cy="1143000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3600" dirty="0">
                <a:cs typeface="Ali-A-Samik" pitchFamily="2" charset="-78"/>
              </a:rPr>
              <a:t>الممارسة</a:t>
            </a:r>
            <a:endParaRPr lang="en-US" sz="3600" dirty="0">
              <a:cs typeface="Ali-A-Samik" pitchFamily="2" charset="-78"/>
            </a:endParaRPr>
          </a:p>
        </p:txBody>
      </p:sp>
      <p:sp>
        <p:nvSpPr>
          <p:cNvPr id="10" name="Left Arrow 9"/>
          <p:cNvSpPr/>
          <p:nvPr/>
        </p:nvSpPr>
        <p:spPr>
          <a:xfrm>
            <a:off x="3352800" y="914400"/>
            <a:ext cx="2133600" cy="1143000"/>
          </a:xfrm>
          <a:prstGeom prst="lef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3600" dirty="0">
                <a:cs typeface="Ali-A-Samik" pitchFamily="2" charset="-78"/>
              </a:rPr>
              <a:t>المشاركة</a:t>
            </a:r>
            <a:endParaRPr lang="en-US" sz="3600" dirty="0">
              <a:cs typeface="Ali-A-Samik" pitchFamily="2" charset="-78"/>
            </a:endParaRPr>
          </a:p>
        </p:txBody>
      </p:sp>
      <p:sp>
        <p:nvSpPr>
          <p:cNvPr id="11" name="Left Arrow 10"/>
          <p:cNvSpPr/>
          <p:nvPr/>
        </p:nvSpPr>
        <p:spPr>
          <a:xfrm>
            <a:off x="6172200" y="914400"/>
            <a:ext cx="2133600" cy="1143000"/>
          </a:xfrm>
          <a:prstGeom prst="lef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3600" dirty="0">
                <a:cs typeface="Ali-A-Samik" pitchFamily="2" charset="-78"/>
              </a:rPr>
              <a:t>المشاهدة</a:t>
            </a:r>
            <a:endParaRPr lang="en-US" sz="4400" dirty="0">
              <a:cs typeface="Ali-A-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895924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62000" y="228601"/>
            <a:ext cx="7772400" cy="914400"/>
          </a:xfrm>
        </p:spPr>
        <p:txBody>
          <a:bodyPr>
            <a:normAutofit/>
          </a:bodyPr>
          <a:lstStyle/>
          <a:p>
            <a:pPr rtl="1"/>
            <a:r>
              <a:rPr lang="ar-IQ" dirty="0">
                <a:cs typeface="Ali_K_Samik" pitchFamily="2" charset="-78"/>
              </a:rPr>
              <a:t>ئامانجةكانى ثةروةردةي كرداريى</a:t>
            </a:r>
            <a:endParaRPr lang="en-US" dirty="0">
              <a:cs typeface="Ali_K_Samik" pitchFamily="2" charset="-78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81000" y="1295400"/>
            <a:ext cx="8305800" cy="5257800"/>
          </a:xfrm>
        </p:spPr>
        <p:txBody>
          <a:bodyPr>
            <a:noAutofit/>
          </a:bodyPr>
          <a:lstStyle/>
          <a:p>
            <a:pPr marL="457200" lvl="0" indent="-457200" algn="just" rtl="1">
              <a:buFont typeface="Wingdings" pitchFamily="2" charset="2"/>
              <a:buChar char="Ø"/>
            </a:pP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رِةخساندنى هةلى رِاستةو خؤ بؤ قوتابييانى رِاهيَنراو بؤ ضةسثاندنى هةموو ئةوانةى سةبارةت بة كردارى وانةبيَذى فيَرى بوونة.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  <a:p>
            <a:pPr marL="457200" lvl="0" indent="-457200" algn="just" rtl="1">
              <a:buFont typeface="Wingdings" pitchFamily="2" charset="2"/>
              <a:buChar char="Ø"/>
            </a:pP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يارمةتيدانى قوتابى رِاهيَنراو ئاشناكردنى بة رِيَطاكانى وانة وتنةوةو شيَوازةكانى لةرِيَى بينينى مامؤستايانى هاوكارةوة.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  <a:p>
            <a:pPr marL="457200" lvl="0" indent="-457200" algn="just" rtl="1">
              <a:buFont typeface="Wingdings" pitchFamily="2" charset="2"/>
              <a:buChar char="Ø"/>
            </a:pP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كةلَك وةرطرتن لة ئةزموون و داهيَنانى نويَى مامؤستايان و ئاويَتةكردنى بة زانراوةكانى سةبارةت بة ثيشةى وانةبيَذى.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  <a:p>
            <a:pPr marL="457200" lvl="0" indent="-457200" algn="just" rtl="1">
              <a:buFont typeface="Wingdings" pitchFamily="2" charset="2"/>
              <a:buChar char="Ø"/>
            </a:pP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قؤناغى طواستنةوةى قوتابيى لة زانينةوة بؤ ثيَرِةويكردن.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973170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67400"/>
          </a:xfrm>
        </p:spPr>
        <p:txBody>
          <a:bodyPr>
            <a:normAutofit/>
          </a:bodyPr>
          <a:lstStyle/>
          <a:p>
            <a:pPr algn="just" rtl="1">
              <a:buFont typeface="Wingdings" pitchFamily="2" charset="2"/>
              <a:buChar char="Ø"/>
            </a:pPr>
            <a:r>
              <a:rPr lang="ar-IQ" sz="3600" dirty="0">
                <a:cs typeface="Ali_K_Alwand" pitchFamily="2" charset="-78"/>
              </a:rPr>
              <a:t> شكاندنى تةمى ترس و بةربةستةكانى بةردةم ئامادةبوون و دةربرِين، لةبةرامبةردا دروستكردنى طيانى متمانة بةخؤبوون و ضاندنى بويَرى لة دةروونى قوتابى رِاهيَنراودا.</a:t>
            </a:r>
            <a:endParaRPr lang="en-US" sz="3600" dirty="0">
              <a:cs typeface="Ali_K_Alwand" pitchFamily="2" charset="-78"/>
            </a:endParaRPr>
          </a:p>
          <a:p>
            <a:pPr algn="just" rtl="1">
              <a:buFont typeface="Wingdings" pitchFamily="2" charset="2"/>
              <a:buChar char="Ø"/>
            </a:pPr>
            <a:r>
              <a:rPr lang="ar-IQ" sz="3600" dirty="0">
                <a:cs typeface="Ali_K_Alwand" pitchFamily="2" charset="-78"/>
              </a:rPr>
              <a:t> ئاشنابوون بة هةلَوةستة جؤراوجؤرةكانى قوتابي لةناو ثؤلداو فيَربوونى ضؤنييةتى مامةلَةكردنى دروست و ثةروةردةييانة لةطةلَياندا لةلايةن مامؤستايانى ئةزمووندارةوة.</a:t>
            </a:r>
            <a:endParaRPr lang="en-US" sz="3600" dirty="0">
              <a:cs typeface="Ali_K_Alwand" pitchFamily="2" charset="-78"/>
            </a:endParaRPr>
          </a:p>
          <a:p>
            <a:pPr algn="just" rtl="1">
              <a:buFont typeface="Wingdings" pitchFamily="2" charset="2"/>
              <a:buChar char="Ø"/>
            </a:pPr>
            <a:r>
              <a:rPr lang="ar-IQ" sz="3600" dirty="0">
                <a:cs typeface="Ali_K_Alwand" pitchFamily="2" charset="-78"/>
              </a:rPr>
              <a:t> ئاشناكردنى قوتابي رِاهيَنراو بة رِةطةز و ثيَكهاتةكانى سيستةمى فيَركاريى و قوتابخانةكان.</a:t>
            </a:r>
            <a:endParaRPr lang="en-US" sz="3600" dirty="0">
              <a:cs typeface="Ali_K_Alwand" pitchFamily="2" charset="-78"/>
            </a:endParaRPr>
          </a:p>
          <a:p>
            <a:pPr algn="just" rt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742125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3581400" cy="1143000"/>
          </a:xfrm>
        </p:spPr>
        <p:txBody>
          <a:bodyPr/>
          <a:lstStyle/>
          <a:p>
            <a:pPr rtl="1"/>
            <a:r>
              <a:rPr lang="ar-IQ" dirty="0">
                <a:cs typeface="Ali_K_Jiddah" pitchFamily="2" charset="-78"/>
              </a:rPr>
              <a:t>بينـــين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331" y="1686719"/>
            <a:ext cx="2200275" cy="2076450"/>
          </a:xfrm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038600" y="381000"/>
            <a:ext cx="4800600" cy="6172200"/>
          </a:xfrm>
        </p:spPr>
        <p:txBody>
          <a:bodyPr>
            <a:normAutofit lnSpcReduction="10000"/>
          </a:bodyPr>
          <a:lstStyle/>
          <a:p>
            <a:pPr marL="117475" indent="-117475" algn="r" rtl="1"/>
            <a:r>
              <a:rPr lang="ar-IQ" sz="2400" dirty="0">
                <a:cs typeface="Ali_K_Alwand" pitchFamily="2" charset="-78"/>
              </a:rPr>
              <a:t>بينين يةكةم هةنطاوى طرنطى كرداريية و هةولَيَكة بؤ ئاشنابوونى مامؤستاى رِاهيَنراو بة هونةرةكانى وانةبيَذى.</a:t>
            </a:r>
          </a:p>
          <a:p>
            <a:pPr marL="117475" indent="-117475" algn="r" rtl="1"/>
            <a:endParaRPr lang="ar-IQ" sz="2400" dirty="0">
              <a:cs typeface="Ali_K_Alwand" pitchFamily="2" charset="-78"/>
            </a:endParaRPr>
          </a:p>
          <a:p>
            <a:pPr marL="117475" indent="-117475" algn="r" rtl="1"/>
            <a:r>
              <a:rPr lang="ar-IQ" sz="2400" dirty="0">
                <a:cs typeface="Ali_K_Alwand" pitchFamily="2" charset="-78"/>
              </a:rPr>
              <a:t>بينين كرداريَكى تيَبينيكارانةى دوولايةنةية بؤ هةلَويَستةجياجياكان كةلةنيَو ثؤلدا رِوودةدةن</a:t>
            </a:r>
          </a:p>
          <a:p>
            <a:pPr marL="117475" indent="-117475" algn="r" rtl="1"/>
            <a:endParaRPr lang="ar-IQ" sz="2400" dirty="0">
              <a:cs typeface="Ali_K_Alwand" pitchFamily="2" charset="-78"/>
            </a:endParaRPr>
          </a:p>
          <a:p>
            <a:pPr marL="117475" indent="-117475" algn="r" rtl="1"/>
            <a:r>
              <a:rPr lang="ar-IQ" sz="2400" dirty="0">
                <a:cs typeface="Ali_K_Alwand" pitchFamily="2" charset="-78"/>
              </a:rPr>
              <a:t>كرداري ضاوديَريكردنى ثرؤسةى فيَركردن و فيَربوونة لةرِيَطةى سةرنجدان و تيَبينيكردنةوة.</a:t>
            </a:r>
          </a:p>
          <a:p>
            <a:pPr marL="117475" indent="-117475" algn="r" rtl="1"/>
            <a:endParaRPr lang="ar-IQ" sz="2400" dirty="0">
              <a:cs typeface="Ali_K_Alwand" pitchFamily="2" charset="-78"/>
            </a:endParaRPr>
          </a:p>
          <a:p>
            <a:pPr marL="117475" indent="-117475" algn="r" rtl="1"/>
            <a:r>
              <a:rPr lang="ar-IQ" sz="2400" dirty="0">
                <a:cs typeface="Ali_K_Alwand" pitchFamily="2" charset="-78"/>
              </a:rPr>
              <a:t>كةواتة: بينين كرداريَكى تيَبينيكارانةى رِةخنةيي دوو لايةنةية بةئامانجى هلَسةنطاندنى ثرؤسةى ثةروةردةو فيَركردن كة خؤى لةمامؤستاو قوتابيى و بابةت و ضؤنييةتى وتنةوةيدا دةبينيَتةوة. هةموو ئةمانةش لةثيَناو وةرطرتنيى ئةزموونيَكى نوىَ لةلايةن </a:t>
            </a:r>
            <a:r>
              <a:rPr lang="ar-IQ" sz="2400">
                <a:cs typeface="Ali_K_Alwand" pitchFamily="2" charset="-78"/>
              </a:rPr>
              <a:t>قوتابى رِاهيَنراوةوة بؤ ئاييندةيةكى ئامادة.</a:t>
            </a:r>
            <a:endParaRPr lang="en-US" sz="2400" dirty="0">
              <a:cs typeface="Ali_K_Alwand" pitchFamily="2" charset="-78"/>
            </a:endParaRPr>
          </a:p>
        </p:txBody>
      </p:sp>
      <p:pic>
        <p:nvPicPr>
          <p:cNvPr id="1026" name="Picture 2" descr="C:\Users\High Max\Desktop\download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35052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70481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 fontScale="90000"/>
          </a:bodyPr>
          <a:lstStyle/>
          <a:p>
            <a:pPr rtl="1"/>
            <a:r>
              <a:rPr lang="ar-IQ" sz="4800" dirty="0">
                <a:cs typeface="Ali_K_Jiddah" pitchFamily="2" charset="-78"/>
              </a:rPr>
              <a:t>رِةطةزةكانى بينـــين</a:t>
            </a:r>
            <a:endParaRPr lang="en-US" dirty="0">
              <a:cs typeface="Ali_K_Jiddah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3694946"/>
              </p:ext>
            </p:extLst>
          </p:nvPr>
        </p:nvGraphicFramePr>
        <p:xfrm>
          <a:off x="457200" y="990600"/>
          <a:ext cx="8229600" cy="513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47872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81000"/>
            <a:ext cx="8183880" cy="1051560"/>
          </a:xfrm>
        </p:spPr>
        <p:txBody>
          <a:bodyPr/>
          <a:lstStyle/>
          <a:p>
            <a:pPr algn="ctr" rtl="1"/>
            <a:r>
              <a:rPr lang="ar-IQ" dirty="0">
                <a:cs typeface="Ali_K_Samik" pitchFamily="2" charset="-78"/>
              </a:rPr>
              <a:t>بايةخ و طرنطى بينين</a:t>
            </a:r>
            <a:endParaRPr lang="en-US" dirty="0">
              <a:cs typeface="Ali_K_Sami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2130552"/>
            <a:ext cx="8183880" cy="2974848"/>
          </a:xfrm>
        </p:spPr>
        <p:txBody>
          <a:bodyPr>
            <a:noAutofit/>
          </a:bodyPr>
          <a:lstStyle/>
          <a:p>
            <a:pPr algn="r" rtl="1">
              <a:lnSpc>
                <a:spcPct val="200000"/>
              </a:lnSpc>
              <a:buFont typeface="Arial" charset="0"/>
              <a:buChar char="•"/>
            </a:pPr>
            <a:r>
              <a:rPr lang="ar-IQ" dirty="0">
                <a:cs typeface="Ali_K_Alwand" pitchFamily="2" charset="-78"/>
              </a:rPr>
              <a:t>زانيارى ثيَدانى قوتابى سةبارةت بة رِيَطاو شيَوازة جياوازةكانى فيَركارى.</a:t>
            </a:r>
          </a:p>
          <a:p>
            <a:pPr algn="r" rtl="1">
              <a:lnSpc>
                <a:spcPct val="200000"/>
              </a:lnSpc>
              <a:buFont typeface="Arial" charset="0"/>
              <a:buChar char="•"/>
            </a:pPr>
            <a:r>
              <a:rPr lang="ar-IQ" dirty="0">
                <a:cs typeface="Ali_K_Alwand" pitchFamily="2" charset="-78"/>
              </a:rPr>
              <a:t>جيَطيربوونى زانراوةكانى سةبارةت بة وانةبيَذى كةلةثؤلدا وةريطرتووة.</a:t>
            </a:r>
          </a:p>
          <a:p>
            <a:pPr algn="r" rtl="1">
              <a:lnSpc>
                <a:spcPct val="200000"/>
              </a:lnSpc>
              <a:buFont typeface="Arial" charset="0"/>
              <a:buChar char="•"/>
            </a:pPr>
            <a:r>
              <a:rPr lang="ar-IQ" dirty="0">
                <a:cs typeface="Ali_K_Alwand" pitchFamily="2" charset="-78"/>
              </a:rPr>
              <a:t>ثالَنةرى دةروونيية بؤ بويَريى و مةيدانيبوون.</a:t>
            </a:r>
          </a:p>
          <a:p>
            <a:pPr algn="r" rtl="1">
              <a:lnSpc>
                <a:spcPct val="200000"/>
              </a:lnSpc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1820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798</TotalTime>
  <Words>1070</Words>
  <Application>Microsoft Office PowerPoint</Application>
  <PresentationFormat>On-screen Show (4:3)</PresentationFormat>
  <Paragraphs>200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Ali_K_Alwand</vt:lpstr>
      <vt:lpstr>Ali_K_Jiddah</vt:lpstr>
      <vt:lpstr>Ali_K_Samik</vt:lpstr>
      <vt:lpstr>Ali-A-Samik</vt:lpstr>
      <vt:lpstr>Arial</vt:lpstr>
      <vt:lpstr>Tahoma</vt:lpstr>
      <vt:lpstr>Verdana</vt:lpstr>
      <vt:lpstr>Wingdings</vt:lpstr>
      <vt:lpstr>Wingdings 2</vt:lpstr>
      <vt:lpstr>Aspect</vt:lpstr>
      <vt:lpstr>وانةى بينين بؤ؟ لة ثيَناوى ضى؟</vt:lpstr>
      <vt:lpstr>ثةروةردةى كرداريى و  كردارى ثةروةردة</vt:lpstr>
      <vt:lpstr>ثيَناسةى ثةروةردةى كرداريى</vt:lpstr>
      <vt:lpstr>قؤناغةكانى ثةروةردةى كردارى</vt:lpstr>
      <vt:lpstr>ئامانجةكانى ثةروةردةي كرداريى</vt:lpstr>
      <vt:lpstr>PowerPoint Presentation</vt:lpstr>
      <vt:lpstr>بينـــين</vt:lpstr>
      <vt:lpstr>رِةطةزةكانى بينـــين</vt:lpstr>
      <vt:lpstr>بايةخ و طرنطى بينين</vt:lpstr>
      <vt:lpstr>مةرجةكانى بينين</vt:lpstr>
      <vt:lpstr>ئةركةكانى قوتابى رِاهيَنراو</vt:lpstr>
      <vt:lpstr>كليشةى بينين سةبارةت بة ئةركةكان</vt:lpstr>
      <vt:lpstr>PowerPoint Presentation</vt:lpstr>
      <vt:lpstr>كةسييةتيى و ثيَناسةى مامؤستا</vt:lpstr>
      <vt:lpstr>رِؤلَ و ئةركةكانى مامؤستا</vt:lpstr>
      <vt:lpstr>مامؤستاى ثؤل</vt:lpstr>
      <vt:lpstr>خود هةلَسةنطاندن</vt:lpstr>
      <vt:lpstr>طرفتةكانى ثارسالَ لةكردارى جيَبةجيَكردندا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بينين بؤ؟</dc:title>
  <dc:creator>High Max</dc:creator>
  <cp:lastModifiedBy>Nidham</cp:lastModifiedBy>
  <cp:revision>58</cp:revision>
  <dcterms:created xsi:type="dcterms:W3CDTF">2006-08-16T00:00:00Z</dcterms:created>
  <dcterms:modified xsi:type="dcterms:W3CDTF">2017-10-22T12:49:57Z</dcterms:modified>
</cp:coreProperties>
</file>