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0"/>
  </p:notesMasterIdLst>
  <p:handoutMasterIdLst>
    <p:handoutMasterId r:id="rId51"/>
  </p:handoutMasterIdLst>
  <p:sldIdLst>
    <p:sldId id="325" r:id="rId2"/>
    <p:sldId id="387" r:id="rId3"/>
    <p:sldId id="388" r:id="rId4"/>
    <p:sldId id="390" r:id="rId5"/>
    <p:sldId id="391" r:id="rId6"/>
    <p:sldId id="392" r:id="rId7"/>
    <p:sldId id="393" r:id="rId8"/>
    <p:sldId id="394" r:id="rId9"/>
    <p:sldId id="395" r:id="rId10"/>
    <p:sldId id="397" r:id="rId11"/>
    <p:sldId id="398" r:id="rId12"/>
    <p:sldId id="399" r:id="rId13"/>
    <p:sldId id="400" r:id="rId14"/>
    <p:sldId id="401" r:id="rId15"/>
    <p:sldId id="402" r:id="rId16"/>
    <p:sldId id="404" r:id="rId17"/>
    <p:sldId id="405" r:id="rId18"/>
    <p:sldId id="406" r:id="rId19"/>
    <p:sldId id="408" r:id="rId20"/>
    <p:sldId id="410" r:id="rId21"/>
    <p:sldId id="414" r:id="rId22"/>
    <p:sldId id="411" r:id="rId23"/>
    <p:sldId id="412" r:id="rId24"/>
    <p:sldId id="423" r:id="rId25"/>
    <p:sldId id="413" r:id="rId26"/>
    <p:sldId id="415" r:id="rId27"/>
    <p:sldId id="416" r:id="rId28"/>
    <p:sldId id="417" r:id="rId29"/>
    <p:sldId id="418" r:id="rId30"/>
    <p:sldId id="419" r:id="rId31"/>
    <p:sldId id="420" r:id="rId32"/>
    <p:sldId id="424" r:id="rId33"/>
    <p:sldId id="425" r:id="rId34"/>
    <p:sldId id="426" r:id="rId35"/>
    <p:sldId id="427" r:id="rId36"/>
    <p:sldId id="428" r:id="rId37"/>
    <p:sldId id="429" r:id="rId38"/>
    <p:sldId id="430" r:id="rId39"/>
    <p:sldId id="431" r:id="rId40"/>
    <p:sldId id="432" r:id="rId41"/>
    <p:sldId id="433" r:id="rId42"/>
    <p:sldId id="434" r:id="rId43"/>
    <p:sldId id="439" r:id="rId44"/>
    <p:sldId id="440" r:id="rId45"/>
    <p:sldId id="443" r:id="rId46"/>
    <p:sldId id="444" r:id="rId47"/>
    <p:sldId id="445" r:id="rId48"/>
    <p:sldId id="441" r:id="rId49"/>
  </p:sldIdLst>
  <p:sldSz cx="9144000" cy="6858000" type="screen4x3"/>
  <p:notesSz cx="6742113" cy="98726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000"/>
    <a:srgbClr val="B562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60" autoAdjust="0"/>
  </p:normalViewPr>
  <p:slideViewPr>
    <p:cSldViewPr>
      <p:cViewPr varScale="1">
        <p:scale>
          <a:sx n="96" d="100"/>
          <a:sy n="96" d="100"/>
        </p:scale>
        <p:origin x="7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20531" y="0"/>
            <a:ext cx="2921582" cy="493633"/>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61" y="0"/>
            <a:ext cx="2921582" cy="493633"/>
          </a:xfrm>
          <a:prstGeom prst="rect">
            <a:avLst/>
          </a:prstGeom>
        </p:spPr>
        <p:txBody>
          <a:bodyPr vert="horz" lIns="91440" tIns="45720" rIns="91440" bIns="45720" rtlCol="1"/>
          <a:lstStyle>
            <a:lvl1pPr algn="l">
              <a:defRPr sz="1200"/>
            </a:lvl1pPr>
          </a:lstStyle>
          <a:p>
            <a:fld id="{8E168223-9FE5-48F7-A7B9-77C0B60C4299}" type="datetimeFigureOut">
              <a:rPr lang="ar-IQ" smtClean="0"/>
              <a:pPr/>
              <a:t>03/05/1444</a:t>
            </a:fld>
            <a:endParaRPr lang="ar-IQ"/>
          </a:p>
        </p:txBody>
      </p:sp>
      <p:sp>
        <p:nvSpPr>
          <p:cNvPr id="4" name="Footer Placeholder 3"/>
          <p:cNvSpPr>
            <a:spLocks noGrp="1"/>
          </p:cNvSpPr>
          <p:nvPr>
            <p:ph type="ftr" sz="quarter" idx="2"/>
          </p:nvPr>
        </p:nvSpPr>
        <p:spPr>
          <a:xfrm>
            <a:off x="3820531" y="9377316"/>
            <a:ext cx="2921582" cy="493633"/>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61" y="9377316"/>
            <a:ext cx="2921582" cy="493633"/>
          </a:xfrm>
          <a:prstGeom prst="rect">
            <a:avLst/>
          </a:prstGeom>
        </p:spPr>
        <p:txBody>
          <a:bodyPr vert="horz" lIns="91440" tIns="45720" rIns="91440" bIns="45720" rtlCol="1" anchor="b"/>
          <a:lstStyle>
            <a:lvl1pPr algn="l">
              <a:defRPr sz="1200"/>
            </a:lvl1pPr>
          </a:lstStyle>
          <a:p>
            <a:fld id="{57CBA238-9F01-4358-9F68-3E90DB466ADD}" type="slidenum">
              <a:rPr lang="ar-IQ" smtClean="0"/>
              <a:pPr/>
              <a:t>‹#›</a:t>
            </a:fld>
            <a:endParaRPr lang="ar-IQ"/>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9525" y="0"/>
            <a:ext cx="2921000" cy="493713"/>
          </a:xfrm>
          <a:prstGeom prst="rect">
            <a:avLst/>
          </a:prstGeom>
        </p:spPr>
        <p:txBody>
          <a:bodyPr vert="horz" lIns="91440" tIns="45720" rIns="91440" bIns="45720" rtlCol="0"/>
          <a:lstStyle>
            <a:lvl1pPr algn="r">
              <a:defRPr sz="1200"/>
            </a:lvl1pPr>
          </a:lstStyle>
          <a:p>
            <a:fld id="{06AE3977-C09A-4C1B-98E1-C23A15B86256}" type="datetimeFigureOut">
              <a:rPr lang="en-US" smtClean="0"/>
              <a:pPr/>
              <a:t>11/26/2022</a:t>
            </a:fld>
            <a:endParaRPr lang="en-US"/>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688" y="4689475"/>
            <a:ext cx="5392737"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a:defRPr sz="1200"/>
            </a:lvl1pPr>
          </a:lstStyle>
          <a:p>
            <a:fld id="{44C9B195-6929-4594-ACF3-F1A7B6B013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C9B195-6929-4594-ACF3-F1A7B6B013E8}" type="slidenum">
              <a:rPr lang="en-US" smtClean="0"/>
              <a:pPr/>
              <a:t>15</a:t>
            </a:fld>
            <a:endParaRPr lang="en-US"/>
          </a:p>
        </p:txBody>
      </p:sp>
    </p:spTree>
    <p:extLst>
      <p:ext uri="{BB962C8B-B14F-4D97-AF65-F5344CB8AC3E}">
        <p14:creationId xmlns:p14="http://schemas.microsoft.com/office/powerpoint/2010/main" val="1933556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C9B195-6929-4594-ACF3-F1A7B6B013E8}"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r>
              <a:rPr lang="en-US" smtClean="0"/>
              <a:t>www.thmemgallery.com</a:t>
            </a:r>
            <a:endParaRPr lang="en-US"/>
          </a:p>
        </p:txBody>
      </p:sp>
      <p:sp>
        <p:nvSpPr>
          <p:cNvPr id="5" name="Footer Placeholder 4"/>
          <p:cNvSpPr>
            <a:spLocks noGrp="1"/>
          </p:cNvSpPr>
          <p:nvPr>
            <p:ph type="ftr" sz="quarter" idx="11"/>
          </p:nvPr>
        </p:nvSpPr>
        <p:spPr/>
        <p:txBody>
          <a:bodyPr/>
          <a:lstStyle/>
          <a:p>
            <a:r>
              <a:rPr lang="en-US" smtClean="0"/>
              <a:t>Company Logo</a:t>
            </a:r>
            <a:endParaRPr lang="en-US"/>
          </a:p>
        </p:txBody>
      </p:sp>
      <p:sp>
        <p:nvSpPr>
          <p:cNvPr id="6" name="Slide Number Placeholder 5"/>
          <p:cNvSpPr>
            <a:spLocks noGrp="1"/>
          </p:cNvSpPr>
          <p:nvPr>
            <p:ph type="sldNum" sz="quarter" idx="12"/>
          </p:nvPr>
        </p:nvSpPr>
        <p:spPr/>
        <p:txBody>
          <a:bodyPr/>
          <a:lstStyle/>
          <a:p>
            <a:fld id="{1B6CA259-85D4-44A8-9E06-183A4D49F200}" type="slidenum">
              <a:rPr lang="en-US" smtClean="0"/>
              <a:pPr/>
              <a:t>‹#›</a:t>
            </a:fld>
            <a:endParaRPr lang="en-US"/>
          </a:p>
        </p:txBody>
      </p:sp>
    </p:spTree>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r>
              <a:rPr lang="en-US" smtClean="0"/>
              <a:t>www.thmemgallery.com</a:t>
            </a:r>
            <a:endParaRPr lang="en-US"/>
          </a:p>
        </p:txBody>
      </p:sp>
      <p:sp>
        <p:nvSpPr>
          <p:cNvPr id="5" name="Footer Placeholder 4"/>
          <p:cNvSpPr>
            <a:spLocks noGrp="1"/>
          </p:cNvSpPr>
          <p:nvPr>
            <p:ph type="ftr" sz="quarter" idx="11"/>
          </p:nvPr>
        </p:nvSpPr>
        <p:spPr/>
        <p:txBody>
          <a:bodyPr/>
          <a:lstStyle/>
          <a:p>
            <a:r>
              <a:rPr lang="en-US" smtClean="0"/>
              <a:t>Company Logo</a:t>
            </a:r>
            <a:endParaRPr lang="en-US"/>
          </a:p>
        </p:txBody>
      </p:sp>
      <p:sp>
        <p:nvSpPr>
          <p:cNvPr id="6" name="Slide Number Placeholder 5"/>
          <p:cNvSpPr>
            <a:spLocks noGrp="1"/>
          </p:cNvSpPr>
          <p:nvPr>
            <p:ph type="sldNum" sz="quarter" idx="12"/>
          </p:nvPr>
        </p:nvSpPr>
        <p:spPr/>
        <p:txBody>
          <a:bodyPr/>
          <a:lstStyle/>
          <a:p>
            <a:fld id="{1B6CA259-85D4-44A8-9E06-183A4D49F200}" type="slidenum">
              <a:rPr lang="en-US" smtClean="0"/>
              <a:pPr/>
              <a:t>‹#›</a:t>
            </a:fld>
            <a:endParaRPr lang="en-US"/>
          </a:p>
        </p:txBody>
      </p:sp>
    </p:spTree>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r>
              <a:rPr lang="en-US" smtClean="0"/>
              <a:t>www.thmemgallery.com</a:t>
            </a:r>
            <a:endParaRPr lang="en-US"/>
          </a:p>
        </p:txBody>
      </p:sp>
      <p:sp>
        <p:nvSpPr>
          <p:cNvPr id="5" name="Footer Placeholder 4"/>
          <p:cNvSpPr>
            <a:spLocks noGrp="1"/>
          </p:cNvSpPr>
          <p:nvPr>
            <p:ph type="ftr" sz="quarter" idx="11"/>
          </p:nvPr>
        </p:nvSpPr>
        <p:spPr/>
        <p:txBody>
          <a:bodyPr/>
          <a:lstStyle/>
          <a:p>
            <a:r>
              <a:rPr lang="en-US" smtClean="0"/>
              <a:t>Company Logo</a:t>
            </a:r>
            <a:endParaRPr lang="en-US"/>
          </a:p>
        </p:txBody>
      </p:sp>
      <p:sp>
        <p:nvSpPr>
          <p:cNvPr id="6" name="Slide Number Placeholder 5"/>
          <p:cNvSpPr>
            <a:spLocks noGrp="1"/>
          </p:cNvSpPr>
          <p:nvPr>
            <p:ph type="sldNum" sz="quarter" idx="12"/>
          </p:nvPr>
        </p:nvSpPr>
        <p:spPr/>
        <p:txBody>
          <a:bodyPr/>
          <a:lstStyle/>
          <a:p>
            <a:fld id="{1B6CA259-85D4-44A8-9E06-183A4D49F200}" type="slidenum">
              <a:rPr lang="en-US" smtClean="0"/>
              <a:pPr/>
              <a:t>‹#›</a:t>
            </a:fld>
            <a:endParaRPr lang="en-US"/>
          </a:p>
        </p:txBody>
      </p:sp>
    </p:spTree>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r>
              <a:rPr lang="en-US" smtClean="0"/>
              <a:t>www.thmemgallery.com</a:t>
            </a:r>
            <a:endParaRPr lang="en-US"/>
          </a:p>
        </p:txBody>
      </p:sp>
      <p:sp>
        <p:nvSpPr>
          <p:cNvPr id="5" name="Footer Placeholder 4"/>
          <p:cNvSpPr>
            <a:spLocks noGrp="1"/>
          </p:cNvSpPr>
          <p:nvPr>
            <p:ph type="ftr" sz="quarter" idx="11"/>
          </p:nvPr>
        </p:nvSpPr>
        <p:spPr/>
        <p:txBody>
          <a:bodyPr/>
          <a:lstStyle/>
          <a:p>
            <a:r>
              <a:rPr lang="en-US" smtClean="0"/>
              <a:t>Company Logo</a:t>
            </a:r>
            <a:endParaRPr lang="en-US"/>
          </a:p>
        </p:txBody>
      </p:sp>
      <p:sp>
        <p:nvSpPr>
          <p:cNvPr id="6" name="Slide Number Placeholder 5"/>
          <p:cNvSpPr>
            <a:spLocks noGrp="1"/>
          </p:cNvSpPr>
          <p:nvPr>
            <p:ph type="sldNum" sz="quarter" idx="12"/>
          </p:nvPr>
        </p:nvSpPr>
        <p:spPr/>
        <p:txBody>
          <a:bodyPr/>
          <a:lstStyle/>
          <a:p>
            <a:fld id="{1B6CA259-85D4-44A8-9E06-183A4D49F200}" type="slidenum">
              <a:rPr lang="en-US" smtClean="0"/>
              <a:pPr/>
              <a:t>‹#›</a:t>
            </a:fld>
            <a:endParaRPr lang="en-US"/>
          </a:p>
        </p:txBody>
      </p:sp>
    </p:spTree>
  </p:cSld>
  <p:clrMapOvr>
    <a:masterClrMapping/>
  </p:clrMapOvr>
  <p:hf sldNum="0"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www.thmemgallery.com</a:t>
            </a:r>
            <a:endParaRPr lang="en-US"/>
          </a:p>
        </p:txBody>
      </p:sp>
      <p:sp>
        <p:nvSpPr>
          <p:cNvPr id="5" name="Footer Placeholder 4"/>
          <p:cNvSpPr>
            <a:spLocks noGrp="1"/>
          </p:cNvSpPr>
          <p:nvPr>
            <p:ph type="ftr" sz="quarter" idx="11"/>
          </p:nvPr>
        </p:nvSpPr>
        <p:spPr/>
        <p:txBody>
          <a:bodyPr/>
          <a:lstStyle/>
          <a:p>
            <a:r>
              <a:rPr lang="en-US" smtClean="0"/>
              <a:t>Company Logo</a:t>
            </a:r>
            <a:endParaRPr lang="en-US"/>
          </a:p>
        </p:txBody>
      </p:sp>
      <p:sp>
        <p:nvSpPr>
          <p:cNvPr id="6" name="Slide Number Placeholder 5"/>
          <p:cNvSpPr>
            <a:spLocks noGrp="1"/>
          </p:cNvSpPr>
          <p:nvPr>
            <p:ph type="sldNum" sz="quarter" idx="12"/>
          </p:nvPr>
        </p:nvSpPr>
        <p:spPr/>
        <p:txBody>
          <a:bodyPr/>
          <a:lstStyle/>
          <a:p>
            <a:fld id="{1B6CA259-85D4-44A8-9E06-183A4D49F200}" type="slidenum">
              <a:rPr lang="en-US" smtClean="0"/>
              <a:pPr/>
              <a:t>‹#›</a:t>
            </a:fld>
            <a:endParaRPr lang="en-US"/>
          </a:p>
        </p:txBody>
      </p:sp>
    </p:spTree>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r>
              <a:rPr lang="en-US" smtClean="0"/>
              <a:t>www.thmemgallery.com</a:t>
            </a:r>
            <a:endParaRPr lang="en-US"/>
          </a:p>
        </p:txBody>
      </p:sp>
      <p:sp>
        <p:nvSpPr>
          <p:cNvPr id="6" name="Footer Placeholder 5"/>
          <p:cNvSpPr>
            <a:spLocks noGrp="1"/>
          </p:cNvSpPr>
          <p:nvPr>
            <p:ph type="ftr" sz="quarter" idx="11"/>
          </p:nvPr>
        </p:nvSpPr>
        <p:spPr/>
        <p:txBody>
          <a:bodyPr/>
          <a:lstStyle/>
          <a:p>
            <a:r>
              <a:rPr lang="en-US" smtClean="0"/>
              <a:t>Company Logo</a:t>
            </a:r>
            <a:endParaRPr lang="en-US"/>
          </a:p>
        </p:txBody>
      </p:sp>
      <p:sp>
        <p:nvSpPr>
          <p:cNvPr id="7" name="Slide Number Placeholder 6"/>
          <p:cNvSpPr>
            <a:spLocks noGrp="1"/>
          </p:cNvSpPr>
          <p:nvPr>
            <p:ph type="sldNum" sz="quarter" idx="12"/>
          </p:nvPr>
        </p:nvSpPr>
        <p:spPr/>
        <p:txBody>
          <a:bodyPr/>
          <a:lstStyle/>
          <a:p>
            <a:fld id="{1B6CA259-85D4-44A8-9E06-183A4D49F200}" type="slidenum">
              <a:rPr lang="en-US" smtClean="0"/>
              <a:pPr/>
              <a:t>‹#›</a:t>
            </a:fld>
            <a:endParaRPr lang="en-US"/>
          </a:p>
        </p:txBody>
      </p:sp>
    </p:spTree>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r>
              <a:rPr lang="en-US" smtClean="0"/>
              <a:t>www.thmemgallery.com</a:t>
            </a:r>
            <a:endParaRPr lang="en-US"/>
          </a:p>
        </p:txBody>
      </p:sp>
      <p:sp>
        <p:nvSpPr>
          <p:cNvPr id="8" name="Footer Placeholder 7"/>
          <p:cNvSpPr>
            <a:spLocks noGrp="1"/>
          </p:cNvSpPr>
          <p:nvPr>
            <p:ph type="ftr" sz="quarter" idx="11"/>
          </p:nvPr>
        </p:nvSpPr>
        <p:spPr/>
        <p:txBody>
          <a:bodyPr/>
          <a:lstStyle/>
          <a:p>
            <a:r>
              <a:rPr lang="en-US" smtClean="0"/>
              <a:t>Company Logo</a:t>
            </a:r>
            <a:endParaRPr lang="en-US"/>
          </a:p>
        </p:txBody>
      </p:sp>
      <p:sp>
        <p:nvSpPr>
          <p:cNvPr id="9" name="Slide Number Placeholder 8"/>
          <p:cNvSpPr>
            <a:spLocks noGrp="1"/>
          </p:cNvSpPr>
          <p:nvPr>
            <p:ph type="sldNum" sz="quarter" idx="12"/>
          </p:nvPr>
        </p:nvSpPr>
        <p:spPr/>
        <p:txBody>
          <a:bodyPr/>
          <a:lstStyle/>
          <a:p>
            <a:fld id="{1B6CA259-85D4-44A8-9E06-183A4D49F200}" type="slidenum">
              <a:rPr lang="en-US" smtClean="0"/>
              <a:pPr/>
              <a:t>‹#›</a:t>
            </a:fld>
            <a:endParaRPr lang="en-US"/>
          </a:p>
        </p:txBody>
      </p:sp>
    </p:spTree>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r>
              <a:rPr lang="en-US" smtClean="0"/>
              <a:t>www.thmemgallery.com</a:t>
            </a:r>
            <a:endParaRPr lang="en-US"/>
          </a:p>
        </p:txBody>
      </p:sp>
      <p:sp>
        <p:nvSpPr>
          <p:cNvPr id="4" name="Footer Placeholder 3"/>
          <p:cNvSpPr>
            <a:spLocks noGrp="1"/>
          </p:cNvSpPr>
          <p:nvPr>
            <p:ph type="ftr" sz="quarter" idx="11"/>
          </p:nvPr>
        </p:nvSpPr>
        <p:spPr/>
        <p:txBody>
          <a:bodyPr/>
          <a:lstStyle/>
          <a:p>
            <a:r>
              <a:rPr lang="en-US" smtClean="0"/>
              <a:t>Company Logo</a:t>
            </a:r>
            <a:endParaRPr lang="en-US"/>
          </a:p>
        </p:txBody>
      </p:sp>
      <p:sp>
        <p:nvSpPr>
          <p:cNvPr id="5" name="Slide Number Placeholder 4"/>
          <p:cNvSpPr>
            <a:spLocks noGrp="1"/>
          </p:cNvSpPr>
          <p:nvPr>
            <p:ph type="sldNum" sz="quarter" idx="12"/>
          </p:nvPr>
        </p:nvSpPr>
        <p:spPr/>
        <p:txBody>
          <a:bodyPr/>
          <a:lstStyle/>
          <a:p>
            <a:fld id="{1B6CA259-85D4-44A8-9E06-183A4D49F200}" type="slidenum">
              <a:rPr lang="en-US" smtClean="0"/>
              <a:pPr/>
              <a:t>‹#›</a:t>
            </a:fld>
            <a:endParaRPr lang="en-US"/>
          </a:p>
        </p:txBody>
      </p:sp>
    </p:spTree>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www.thmemgallery.com</a:t>
            </a:r>
            <a:endParaRPr lang="en-US"/>
          </a:p>
        </p:txBody>
      </p:sp>
      <p:sp>
        <p:nvSpPr>
          <p:cNvPr id="3" name="Footer Placeholder 2"/>
          <p:cNvSpPr>
            <a:spLocks noGrp="1"/>
          </p:cNvSpPr>
          <p:nvPr>
            <p:ph type="ftr" sz="quarter" idx="11"/>
          </p:nvPr>
        </p:nvSpPr>
        <p:spPr/>
        <p:txBody>
          <a:bodyPr/>
          <a:lstStyle/>
          <a:p>
            <a:r>
              <a:rPr lang="en-US" smtClean="0"/>
              <a:t>Company Logo</a:t>
            </a:r>
            <a:endParaRPr lang="en-US"/>
          </a:p>
        </p:txBody>
      </p:sp>
      <p:sp>
        <p:nvSpPr>
          <p:cNvPr id="4" name="Slide Number Placeholder 3"/>
          <p:cNvSpPr>
            <a:spLocks noGrp="1"/>
          </p:cNvSpPr>
          <p:nvPr>
            <p:ph type="sldNum" sz="quarter" idx="12"/>
          </p:nvPr>
        </p:nvSpPr>
        <p:spPr/>
        <p:txBody>
          <a:bodyPr/>
          <a:lstStyle/>
          <a:p>
            <a:fld id="{1B6CA259-85D4-44A8-9E06-183A4D49F200}" type="slidenum">
              <a:rPr lang="en-US" smtClean="0"/>
              <a:pPr/>
              <a:t>‹#›</a:t>
            </a:fld>
            <a:endParaRPr lang="en-US"/>
          </a:p>
        </p:txBody>
      </p:sp>
    </p:spTree>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www.thmemgallery.com</a:t>
            </a:r>
            <a:endParaRPr lang="en-US"/>
          </a:p>
        </p:txBody>
      </p:sp>
      <p:sp>
        <p:nvSpPr>
          <p:cNvPr id="6" name="Footer Placeholder 5"/>
          <p:cNvSpPr>
            <a:spLocks noGrp="1"/>
          </p:cNvSpPr>
          <p:nvPr>
            <p:ph type="ftr" sz="quarter" idx="11"/>
          </p:nvPr>
        </p:nvSpPr>
        <p:spPr/>
        <p:txBody>
          <a:bodyPr/>
          <a:lstStyle/>
          <a:p>
            <a:r>
              <a:rPr lang="en-US" smtClean="0"/>
              <a:t>Company Logo</a:t>
            </a:r>
            <a:endParaRPr lang="en-US"/>
          </a:p>
        </p:txBody>
      </p:sp>
      <p:sp>
        <p:nvSpPr>
          <p:cNvPr id="7" name="Slide Number Placeholder 6"/>
          <p:cNvSpPr>
            <a:spLocks noGrp="1"/>
          </p:cNvSpPr>
          <p:nvPr>
            <p:ph type="sldNum" sz="quarter" idx="12"/>
          </p:nvPr>
        </p:nvSpPr>
        <p:spPr/>
        <p:txBody>
          <a:bodyPr/>
          <a:lstStyle/>
          <a:p>
            <a:fld id="{1B6CA259-85D4-44A8-9E06-183A4D49F200}" type="slidenum">
              <a:rPr lang="en-US" smtClean="0"/>
              <a:pPr/>
              <a:t>‹#›</a:t>
            </a:fld>
            <a:endParaRPr lang="en-US"/>
          </a:p>
        </p:txBody>
      </p:sp>
    </p:spTree>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www.thmemgallery.com</a:t>
            </a:r>
            <a:endParaRPr lang="en-US"/>
          </a:p>
        </p:txBody>
      </p:sp>
      <p:sp>
        <p:nvSpPr>
          <p:cNvPr id="6" name="Footer Placeholder 5"/>
          <p:cNvSpPr>
            <a:spLocks noGrp="1"/>
          </p:cNvSpPr>
          <p:nvPr>
            <p:ph type="ftr" sz="quarter" idx="11"/>
          </p:nvPr>
        </p:nvSpPr>
        <p:spPr/>
        <p:txBody>
          <a:bodyPr/>
          <a:lstStyle/>
          <a:p>
            <a:r>
              <a:rPr lang="en-US" smtClean="0"/>
              <a:t>Company Logo</a:t>
            </a:r>
            <a:endParaRPr lang="en-US"/>
          </a:p>
        </p:txBody>
      </p:sp>
      <p:sp>
        <p:nvSpPr>
          <p:cNvPr id="7" name="Slide Number Placeholder 6"/>
          <p:cNvSpPr>
            <a:spLocks noGrp="1"/>
          </p:cNvSpPr>
          <p:nvPr>
            <p:ph type="sldNum" sz="quarter" idx="12"/>
          </p:nvPr>
        </p:nvSpPr>
        <p:spPr/>
        <p:txBody>
          <a:bodyPr/>
          <a:lstStyle/>
          <a:p>
            <a:fld id="{1B6CA259-85D4-44A8-9E06-183A4D49F200}" type="slidenum">
              <a:rPr lang="en-US" smtClean="0"/>
              <a:pPr/>
              <a:t>‹#›</a:t>
            </a:fld>
            <a:endParaRPr lang="en-US"/>
          </a:p>
        </p:txBody>
      </p:sp>
    </p:spTree>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en-US" smtClean="0"/>
              <a:t>www.thmemgallery.com</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Company Logo</a:t>
            </a:r>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B6CA259-85D4-44A8-9E06-183A4D49F2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714348" y="1785926"/>
            <a:ext cx="8229600" cy="4104456"/>
          </a:xfrm>
        </p:spPr>
        <p:txBody>
          <a:bodyPr rtlCol="1">
            <a:normAutofit fontScale="90000"/>
          </a:bodyPr>
          <a:lstStyle/>
          <a:p>
            <a:pPr>
              <a:defRPr/>
            </a:pPr>
            <a:r>
              <a:rPr lang="ar-IQ" b="1" i="1" u="sng" dirty="0" smtClean="0">
                <a:cs typeface="Ali_K_Samik" pitchFamily="2" charset="-78"/>
              </a:rPr>
              <a:t/>
            </a:r>
            <a:br>
              <a:rPr lang="ar-IQ" b="1" i="1" u="sng" dirty="0" smtClean="0">
                <a:cs typeface="Ali_K_Samik" pitchFamily="2" charset="-78"/>
              </a:rPr>
            </a:br>
            <a:r>
              <a:rPr lang="ar-IQ" b="1" i="1" u="sng" dirty="0" smtClean="0">
                <a:cs typeface="Ali_K_Samik" pitchFamily="2" charset="-78"/>
              </a:rPr>
              <a:t/>
            </a:r>
            <a:br>
              <a:rPr lang="ar-IQ" b="1" i="1" u="sng" dirty="0" smtClean="0">
                <a:cs typeface="Ali_K_Samik" pitchFamily="2" charset="-78"/>
              </a:rPr>
            </a:br>
            <a:r>
              <a:rPr lang="ar-IQ" b="1" i="1" u="sng" dirty="0" smtClean="0">
                <a:cs typeface="Ali_K_Samik" pitchFamily="2" charset="-78"/>
              </a:rPr>
              <a:t>ئةزموون و تاقيكردنةوة</a:t>
            </a:r>
            <a:r>
              <a:rPr lang="ar-IQ" b="1" i="1" u="sng" dirty="0" smtClean="0">
                <a:cs typeface="Ali_K_Samik" pitchFamily="2" charset="-78"/>
              </a:rPr>
              <a:t/>
            </a:r>
            <a:br>
              <a:rPr lang="ar-IQ" b="1" i="1" u="sng" dirty="0" smtClean="0">
                <a:cs typeface="Ali_K_Samik" pitchFamily="2" charset="-78"/>
              </a:rPr>
            </a:br>
            <a:r>
              <a:rPr lang="ar-SA" b="1" i="1" u="sng" dirty="0" smtClean="0">
                <a:cs typeface="Ali_K_Samik" pitchFamily="2" charset="-78"/>
              </a:rPr>
              <a:t> </a:t>
            </a:r>
            <a:r>
              <a:rPr lang="en-US" b="1" i="1" u="sng" dirty="0" smtClean="0">
                <a:latin typeface="Times New Roman" pitchFamily="18" charset="0"/>
                <a:cs typeface="Times New Roman" pitchFamily="18" charset="0"/>
              </a:rPr>
              <a:t>Measurement &amp; Evaluation</a:t>
            </a:r>
            <a:r>
              <a:rPr lang="ar-IQ" b="1" i="1" u="sng" dirty="0" smtClean="0"/>
              <a:t/>
            </a:r>
            <a:br>
              <a:rPr lang="ar-IQ" b="1" i="1" u="sng" dirty="0" smtClean="0"/>
            </a:br>
            <a:r>
              <a:rPr lang="ar-IQ" b="1" i="1" u="sng" dirty="0" smtClean="0"/>
              <a:t>القياس والتقويم </a:t>
            </a:r>
            <a:br>
              <a:rPr lang="ar-IQ" b="1" i="1" u="sng" dirty="0" smtClean="0"/>
            </a:br>
            <a:r>
              <a:rPr lang="ar-JO" b="1" i="1" u="sng" dirty="0" smtClean="0"/>
              <a:t/>
            </a:r>
            <a:br>
              <a:rPr lang="ar-JO" b="1" i="1" u="sng" dirty="0" smtClean="0"/>
            </a:br>
            <a:r>
              <a:rPr lang="ar-JO" b="1" i="1" u="sng" dirty="0" smtClean="0"/>
              <a:t> </a:t>
            </a:r>
            <a:r>
              <a:rPr lang="ar-IQ" b="1" i="1" u="sng" dirty="0" smtClean="0">
                <a:cs typeface="Ali_K_Samik" pitchFamily="2" charset="-78"/>
              </a:rPr>
              <a:t>قؤناغى سيَيةم </a:t>
            </a:r>
            <a:br>
              <a:rPr lang="ar-IQ" b="1" i="1" u="sng" dirty="0" smtClean="0">
                <a:cs typeface="Ali_K_Samik" pitchFamily="2" charset="-78"/>
              </a:rPr>
            </a:br>
            <a:r>
              <a:rPr lang="ar-IQ" b="1" i="1" u="sng" dirty="0" smtClean="0">
                <a:cs typeface="Ali_K_Samik" pitchFamily="2" charset="-78"/>
              </a:rPr>
              <a:t>بةشى كوردى – بةيانيان </a:t>
            </a:r>
            <a:br>
              <a:rPr lang="ar-IQ" b="1" i="1" u="sng" dirty="0" smtClean="0">
                <a:cs typeface="Ali_K_Samik" pitchFamily="2" charset="-78"/>
              </a:rPr>
            </a:br>
            <a:r>
              <a:rPr lang="ar-IQ" b="1" i="1" u="sng" dirty="0" smtClean="0">
                <a:cs typeface="Ali_K_Samik" pitchFamily="2" charset="-78"/>
              </a:rPr>
              <a:t>2022-2023</a:t>
            </a:r>
            <a:br>
              <a:rPr lang="ar-IQ" b="1" i="1" u="sng" dirty="0" smtClean="0">
                <a:cs typeface="Ali_K_Samik" pitchFamily="2" charset="-78"/>
              </a:rPr>
            </a:br>
            <a:r>
              <a:rPr lang="ar-IQ" b="1" i="1" u="sng" dirty="0" smtClean="0">
                <a:cs typeface="Ali_K_Samik" pitchFamily="2" charset="-78"/>
              </a:rPr>
              <a:t>م.ى.جوان احمد حمد سعيد</a:t>
            </a:r>
            <a:br>
              <a:rPr lang="ar-IQ" b="1" i="1" u="sng" dirty="0" smtClean="0">
                <a:cs typeface="Ali_K_Samik" pitchFamily="2" charset="-78"/>
              </a:rPr>
            </a:br>
            <a:r>
              <a:rPr lang="ar-IQ" b="1" i="1" u="sng" dirty="0" smtClean="0">
                <a:cs typeface="Ali_K_Samik" pitchFamily="2" charset="-78"/>
              </a:rPr>
              <a:t/>
            </a:r>
            <a:br>
              <a:rPr lang="ar-IQ" b="1" i="1" u="sng" dirty="0" smtClean="0">
                <a:cs typeface="Ali_K_Samik" pitchFamily="2" charset="-78"/>
              </a:rPr>
            </a:br>
            <a:r>
              <a:rPr lang="ar-IQ" b="1" i="1" u="sng" dirty="0" smtClean="0">
                <a:cs typeface="Ali_K_Samik" pitchFamily="2" charset="-78"/>
              </a:rPr>
              <a:t/>
            </a:r>
            <a:br>
              <a:rPr lang="ar-IQ" b="1" i="1" u="sng" dirty="0" smtClean="0">
                <a:cs typeface="Ali_K_Samik" pitchFamily="2" charset="-78"/>
              </a:rPr>
            </a:br>
            <a:r>
              <a:rPr lang="ar-IQ" b="1" i="1" u="sng" dirty="0" smtClean="0">
                <a:cs typeface="Ali_K_Samik" pitchFamily="2" charset="-78"/>
              </a:rPr>
              <a:t/>
            </a:r>
            <a:br>
              <a:rPr lang="ar-IQ" b="1" i="1" u="sng" dirty="0" smtClean="0">
                <a:cs typeface="Ali_K_Samik" pitchFamily="2" charset="-78"/>
              </a:rPr>
            </a:br>
            <a:r>
              <a:rPr lang="en-US" dirty="0" smtClean="0">
                <a:cs typeface="Ali_K_Sahifa Bold" pitchFamily="2" charset="-78"/>
              </a:rPr>
              <a:t/>
            </a:r>
            <a:br>
              <a:rPr lang="en-US" dirty="0" smtClean="0">
                <a:cs typeface="Ali_K_Sahifa Bold" pitchFamily="2" charset="-78"/>
              </a:rPr>
            </a:br>
            <a:endParaRPr lang="ar-IQ" dirty="0">
              <a:cs typeface="Ali_K_Sahifa Bold" pitchFamily="2" charset="-78"/>
            </a:endParaRPr>
          </a:p>
        </p:txBody>
      </p:sp>
      <p:sp>
        <p:nvSpPr>
          <p:cNvPr id="9220" name="Slide Number Placeholder 3"/>
          <p:cNvSpPr>
            <a:spLocks noGrp="1"/>
          </p:cNvSpPr>
          <p:nvPr>
            <p:ph type="sldNum" sz="quarter" idx="12"/>
          </p:nvPr>
        </p:nvSpPr>
        <p:spPr bwMode="auto">
          <a:noFill/>
          <a:ln>
            <a:miter lim="800000"/>
            <a:headEnd/>
            <a:tailEnd/>
          </a:ln>
        </p:spPr>
        <p:txBody>
          <a:bodyPr/>
          <a:lstStyle/>
          <a:p>
            <a:fld id="{32EA9FE6-90B0-4375-8494-A7A41722FD95}"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10000"/>
          </a:bodyPr>
          <a:lstStyle/>
          <a:p>
            <a:pPr lvl="0">
              <a:buNone/>
            </a:pPr>
            <a:r>
              <a:rPr lang="ar-IQ" dirty="0" smtClean="0">
                <a:cs typeface="Ali_K_Samik" pitchFamily="2" charset="-78"/>
              </a:rPr>
              <a:t>5- ئةطةر فيرخوازيك وةلامى ثرسياريَكي نةزاني ئةطةري ئةوةي هةية كؤي ئةم نمرةييةي لةسةر ئةو ثرسيارة دانراوة لة دةستي بدات .</a:t>
            </a:r>
          </a:p>
          <a:p>
            <a:pPr lvl="0">
              <a:buNone/>
            </a:pPr>
            <a:endParaRPr lang="en-US" dirty="0" smtClean="0">
              <a:cs typeface="Ali_K_Samik" pitchFamily="2" charset="-78"/>
            </a:endParaRPr>
          </a:p>
          <a:p>
            <a:pPr lvl="0">
              <a:buNone/>
            </a:pPr>
            <a:r>
              <a:rPr lang="ar-IQ" dirty="0" smtClean="0">
                <a:cs typeface="Ali_K_Samik" pitchFamily="2" charset="-78"/>
              </a:rPr>
              <a:t>6-  فيرخوازان لة وةلاَمدانةوةدا زيادة رِؤيي دةكةن ، بةتايبةتي زيرةكةكان لةبةر مةترسي لة دةستداني نمرة ، هةنديَك جار ئةوانةش كة لاوازن ، ضونكة هيض لة ثرسيارةكان نازانن بة ئوميَدي ئةوةي مامؤستا نمرةيةكيان ثيَبدات .</a:t>
            </a:r>
            <a:endParaRPr lang="en-US" dirty="0" smtClean="0">
              <a:cs typeface="Ali_K_Samik" pitchFamily="2" charset="-78"/>
            </a:endParaRPr>
          </a:p>
          <a:p>
            <a:pPr lvl="0">
              <a:buNone/>
            </a:pPr>
            <a:r>
              <a:rPr lang="ar-IQ" dirty="0" smtClean="0">
                <a:cs typeface="Ali_K_Samik" pitchFamily="2" charset="-78"/>
              </a:rPr>
              <a:t>7- هةنديك كات بةخت و ضانس و رِيَكةوت رِؤلَ دةبينيَت ، بةوةي هةنديَ فيَرخواز ضةند بةشيَك دةخويَننةوة و ئةواني تر ثشت طويَ دةخةن ، مامؤستاش لةم بةشة ثرسياري هيَناوةتةوة بؤية نمرةي باش وةردةطريَت ، كةضي فيرخوازي وا هةية هةموو بابةتةكاني خويَندوتةوة تةنها ئةم بةشةي نةخويَندووة كة ثرسياري ليَ هاتووة بؤية نمرةي كةم دةهيَنيَت .</a:t>
            </a:r>
            <a:endParaRPr lang="en-US" dirty="0" smtClean="0">
              <a:cs typeface="Ali_K_Samik" pitchFamily="2" charset="-78"/>
            </a:endParaRPr>
          </a:p>
          <a:p>
            <a:pPr>
              <a:buNone/>
            </a:pPr>
            <a:r>
              <a:rPr lang="ar-IQ" dirty="0" smtClean="0">
                <a:cs typeface="Ali_K_Samik" pitchFamily="2" charset="-78"/>
              </a:rPr>
              <a:t> </a:t>
            </a:r>
            <a:endParaRPr lang="en-US" dirty="0" smtClean="0">
              <a:cs typeface="Ali_K_Samik" pitchFamily="2" charset="-78"/>
            </a:endParaRP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a:buNone/>
            </a:pPr>
            <a:r>
              <a:rPr lang="ar-IQ" sz="2800" dirty="0" smtClean="0">
                <a:solidFill>
                  <a:srgbClr val="C00000"/>
                </a:solidFill>
                <a:cs typeface="Ali_K_Samik" pitchFamily="2" charset="-78"/>
              </a:rPr>
              <a:t>بنةماكانى ئامادةكردنى ثرسيارةكانى وتارى</a:t>
            </a:r>
          </a:p>
          <a:p>
            <a:pPr>
              <a:buNone/>
            </a:pPr>
            <a:endParaRPr lang="en-US" sz="2800" dirty="0" smtClean="0">
              <a:cs typeface="Ali_K_Samik" pitchFamily="2" charset="-78"/>
            </a:endParaRPr>
          </a:p>
          <a:p>
            <a:pPr lvl="0">
              <a:buNone/>
            </a:pPr>
            <a:r>
              <a:rPr lang="ar-IQ" sz="2800" dirty="0" smtClean="0">
                <a:cs typeface="Ali_K_Samik" pitchFamily="2" charset="-78"/>
              </a:rPr>
              <a:t>1- ثيَويستة تاقيكردنةوةي وتاري بؤ هةلَسةنطاندني ئةو ئامانجانة بةكاربهيَندريَ كة ناتوانريَت بةو شيَوةية لة ريَطةي تاقيكردنةوةي بابةتيةوة هةلَبسةنطيَندريَن.</a:t>
            </a:r>
          </a:p>
          <a:p>
            <a:pPr lvl="0">
              <a:buNone/>
            </a:pPr>
            <a:r>
              <a:rPr lang="ar-IQ" sz="2800" dirty="0" smtClean="0">
                <a:cs typeface="Ali_K_Samik" pitchFamily="2" charset="-78"/>
              </a:rPr>
              <a:t>2- لةبةر ئةوةي تاقيكردنةوةي وتاري ثيَويستي بة كاتي كةم هةية بؤ ئامادةكردن و داناني, بةلآم كاتيَكي زؤري دةويَ بؤ هةلَةضني. بؤية بةباش دةزانريَ كة لةم حالَةتانةي خوارةوةدا بةكاربهيَندريَ:-</a:t>
            </a:r>
            <a:endParaRPr lang="en-US" sz="2800" dirty="0" smtClean="0">
              <a:cs typeface="Ali_K_Samik" pitchFamily="2" charset="-78"/>
            </a:endParaRPr>
          </a:p>
          <a:p>
            <a:pPr>
              <a:buNone/>
            </a:pPr>
            <a:r>
              <a:rPr lang="ar-IQ" sz="2800" dirty="0" smtClean="0">
                <a:cs typeface="Ali_K_Samik" pitchFamily="2" charset="-78"/>
              </a:rPr>
              <a:t>     ا-كاتيَك ذمارةي فيَرخوازةكان كةم بن.</a:t>
            </a:r>
            <a:endParaRPr lang="en-US" sz="2800" dirty="0" smtClean="0">
              <a:cs typeface="Ali_K_Samik" pitchFamily="2" charset="-78"/>
            </a:endParaRPr>
          </a:p>
          <a:p>
            <a:pPr>
              <a:buNone/>
            </a:pPr>
            <a:r>
              <a:rPr lang="ar-IQ" sz="2800" dirty="0" smtClean="0">
                <a:cs typeface="Ali_K_Samik" pitchFamily="2" charset="-78"/>
              </a:rPr>
              <a:t>   ب-كاتيَكي كةم هةبيَت بؤ ئامادةكردن و داناني ثرسيارةكان.</a:t>
            </a:r>
            <a:endParaRPr lang="en-US" sz="2800" dirty="0" smtClean="0">
              <a:cs typeface="Ali_K_Samik" pitchFamily="2" charset="-78"/>
            </a:endParaRPr>
          </a:p>
          <a:p>
            <a:pPr lvl="0">
              <a:buNone/>
            </a:pPr>
            <a:r>
              <a:rPr lang="ar-IQ" sz="2800" dirty="0" smtClean="0">
                <a:cs typeface="Ali_K_Samik" pitchFamily="2" charset="-78"/>
              </a:rPr>
              <a:t>3- ثيَويستة هةموو ثرسيارةكان روون و ئاشكرا و بيَ طريَ بن, وة هةر ثرسياريَك تايبةت بيَت بة كيَشة و طرفتيَك.</a:t>
            </a:r>
            <a:endParaRPr lang="en-US" sz="2800" dirty="0" smtClean="0">
              <a:cs typeface="Ali_K_Samik" pitchFamily="2" charset="-78"/>
            </a:endParaRPr>
          </a:p>
          <a:p>
            <a:pPr>
              <a:buNone/>
            </a:pPr>
            <a:endParaRPr lang="en-US" sz="2800" dirty="0">
              <a:cs typeface="Ali_K_Samik"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64704"/>
            <a:ext cx="8712968" cy="5361459"/>
          </a:xfrm>
        </p:spPr>
        <p:txBody>
          <a:bodyPr>
            <a:normAutofit fontScale="92500"/>
          </a:bodyPr>
          <a:lstStyle/>
          <a:p>
            <a:pPr lvl="0">
              <a:buNone/>
            </a:pPr>
            <a:r>
              <a:rPr lang="ar-IQ" dirty="0" smtClean="0">
                <a:cs typeface="Ali_K_Samik" pitchFamily="2" charset="-78"/>
              </a:rPr>
              <a:t>4- ئةطةر مةبةستي مامؤستا لة تاقيكردنةوةكة هةلَسةنطاندني طشتي بيَت بؤ دةست كةوت و زانيارةكاني فيَرخوازةكان, ئةوا نابيَت ثرسياري ثشت طويَ خراوي (تةرك) تيَدا بيَت, بةلَكو دةبيَت هةموو ثرسيارةكان وةلآم بدةنةوة, ضونكة ئةطةر ثرسيارى تةرك هةبيت فيرخوازان هةريةكةيان بة ئارةزووي خؤيان وةلآمى  ثرسياريك نادةنةوة, ئةو كاتةش بنةما و زةمينةيةكي هاوبةش بؤ بةراوردكردني دةرئةنجامي تاقيكردنةوةي فيَرخوازةكان نابيَت, </a:t>
            </a:r>
          </a:p>
          <a:p>
            <a:pPr lvl="0">
              <a:buNone/>
            </a:pPr>
            <a:r>
              <a:rPr lang="en-US" dirty="0" smtClean="0">
                <a:cs typeface="Ali_K_Samik" pitchFamily="2" charset="-78"/>
              </a:rPr>
              <a:t> </a:t>
            </a:r>
          </a:p>
          <a:p>
            <a:pPr lvl="0">
              <a:buNone/>
            </a:pPr>
            <a:r>
              <a:rPr lang="ar-IQ" dirty="0" smtClean="0">
                <a:cs typeface="Ali_K_Samik" pitchFamily="2" charset="-78"/>
              </a:rPr>
              <a:t>  5- ثيَويستة ثرسيارةكان ثيَش ماوةيةك لة كاتي تاقيكردنةوة, ئامادةبكريَت بؤ ئةوةي مامؤستا ضةند جاريَك ضاوي ثيَدا بخشيَنيَتةوة و سةرنجي ئامانجةكاني بدات, تا ئةطةر كةم و كورتي تيَدا هةبوو ئةوا ضاكيان بكاتةوة.</a:t>
            </a:r>
            <a:endParaRPr lang="en-US" dirty="0" smtClean="0">
              <a:cs typeface="Ali_K_Samik" pitchFamily="2" charset="-78"/>
            </a:endParaRPr>
          </a:p>
          <a:p>
            <a:pPr lvl="0">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640960" cy="5832648"/>
          </a:xfrm>
        </p:spPr>
        <p:txBody>
          <a:bodyPr>
            <a:normAutofit/>
          </a:bodyPr>
          <a:lstStyle/>
          <a:p>
            <a:pPr lvl="0">
              <a:buNone/>
            </a:pPr>
            <a:r>
              <a:rPr lang="ar-IQ" dirty="0" smtClean="0">
                <a:cs typeface="Ali_K_Samik" pitchFamily="2" charset="-78"/>
              </a:rPr>
              <a:t>6- مامؤستا تا دةتوانيَت هةولَبدات ثرسيارةكاني طشتطيرو سةرتاسةري بيَت و زؤربةي بابةتةكة لة خؤ بطريَت, نةك تةنها ثرسيار لة سةرةتاي يان لة كؤتايي يان ضةند بةشيَكي كةمي بابةتةكة بهيَنيَتةوة.</a:t>
            </a:r>
          </a:p>
          <a:p>
            <a:pPr lvl="0">
              <a:buNone/>
            </a:pPr>
            <a:endParaRPr lang="ar-IQ" dirty="0" smtClean="0">
              <a:cs typeface="Ali_K_Samik" pitchFamily="2" charset="-78"/>
            </a:endParaRPr>
          </a:p>
          <a:p>
            <a:pPr lvl="0">
              <a:buNone/>
            </a:pPr>
            <a:r>
              <a:rPr lang="ar-IQ" dirty="0" smtClean="0">
                <a:cs typeface="Ali_K_Samik" pitchFamily="2" charset="-78"/>
              </a:rPr>
              <a:t>7- رةضاوي جياوازي تاكايةتي </a:t>
            </a:r>
            <a:r>
              <a:rPr lang="ar-JO" dirty="0" smtClean="0">
                <a:cs typeface="Ali_K_Samik" pitchFamily="2" charset="-78"/>
              </a:rPr>
              <a:t>بك</a:t>
            </a:r>
            <a:r>
              <a:rPr lang="ar-IQ" dirty="0" smtClean="0">
                <a:cs typeface="Ali_K_Samik" pitchFamily="2" charset="-78"/>
              </a:rPr>
              <a:t>ريت بؤ هةر سى ئاستى (زيرةك ومام ناوةندو لاواز) لق و ثرسيارى تيدا بيت.</a:t>
            </a:r>
          </a:p>
          <a:p>
            <a:pPr lvl="0">
              <a:buNone/>
            </a:pPr>
            <a:endParaRPr lang="en-US" dirty="0" smtClean="0">
              <a:cs typeface="Ali_K_Samik" pitchFamily="2" charset="-78"/>
            </a:endParaRPr>
          </a:p>
          <a:p>
            <a:pPr lvl="0">
              <a:buNone/>
            </a:pPr>
            <a:r>
              <a:rPr lang="ar-IQ" dirty="0" smtClean="0">
                <a:cs typeface="Ali_K_Samik" pitchFamily="2" charset="-78"/>
              </a:rPr>
              <a:t>8- باشتر واية ذمارةي ثرسيارةكان زؤر بن, بةلآم وةلآمةكان كورت و ثوخت بن.</a:t>
            </a:r>
            <a:endParaRPr lang="en-US" dirty="0" smtClean="0">
              <a:solidFill>
                <a:srgbClr val="FF0000"/>
              </a:solidFill>
              <a:cs typeface="Ali_K_Samik" pitchFamily="2" charset="-78"/>
            </a:endParaRPr>
          </a:p>
          <a:p>
            <a:pPr>
              <a:buNone/>
            </a:pP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pPr>
              <a:buNone/>
            </a:pPr>
            <a:r>
              <a:rPr lang="ar-IQ" sz="3600" b="1" dirty="0" smtClean="0">
                <a:solidFill>
                  <a:srgbClr val="C00000"/>
                </a:solidFill>
                <a:cs typeface="Ali_K_Samik" pitchFamily="2" charset="-78"/>
              </a:rPr>
              <a:t>بنةماكاني هةلَة ضني ثرسياري وتاري:-</a:t>
            </a:r>
          </a:p>
          <a:p>
            <a:pPr>
              <a:buNone/>
            </a:pPr>
            <a:r>
              <a:rPr lang="ar-IQ" sz="2600" b="1" dirty="0" smtClean="0">
                <a:cs typeface="Ali_K_Samik" pitchFamily="2" charset="-78"/>
              </a:rPr>
              <a:t> </a:t>
            </a:r>
            <a:r>
              <a:rPr lang="ar-IQ" sz="2600" dirty="0" smtClean="0">
                <a:cs typeface="Ali_K_Samik" pitchFamily="2" charset="-78"/>
              </a:rPr>
              <a:t>1- ثيَويستة مامؤستا وةلآمي نموونةي بؤ ثرسيارةكان  دابنيَت و سةرجةم ئةو خالَ و رةطةز و لايةنانة دياري بكات كة ثيَويستة فيَرخواز وةلآميان بداتةوة هةروةها دةكريَت سوود لة وةلآمة راستةكاني فيَرخوازة زيرةكةكان وةربطريَت و لةطةلَ وةلآمة نموونةييةكة ثيَكةوة طريَ بدريَن.</a:t>
            </a:r>
          </a:p>
          <a:p>
            <a:pPr>
              <a:buNone/>
            </a:pPr>
            <a:endParaRPr lang="en-US" sz="2600" dirty="0" smtClean="0">
              <a:cs typeface="Ali_K_Samik" pitchFamily="2" charset="-78"/>
            </a:endParaRPr>
          </a:p>
          <a:p>
            <a:pPr lvl="0">
              <a:buNone/>
            </a:pPr>
            <a:r>
              <a:rPr lang="ar-IQ" sz="2600" dirty="0" smtClean="0">
                <a:cs typeface="Ali_K_Samik" pitchFamily="2" charset="-78"/>
              </a:rPr>
              <a:t>2- دواي دياريكردن و ئامادةكردني وةلآمي نموونةيي و خالَ و رةطةزة راست و طونجاوةكان, ثيَويستة مامؤستا نمرة بؤ هةريةك لةو وةلآم و رةطةز و خالَة راست و طونجاوانة دابنريَت و لةسةر ئةوة هةلَةضني بؤ وةلآمي فيَرخوازةكان بكات.</a:t>
            </a:r>
          </a:p>
          <a:p>
            <a:pPr lvl="0">
              <a:buNone/>
            </a:pPr>
            <a:endParaRPr lang="en-US" sz="2600" dirty="0" smtClean="0">
              <a:cs typeface="Ali_K_Samik" pitchFamily="2" charset="-78"/>
            </a:endParaRPr>
          </a:p>
          <a:p>
            <a:pPr>
              <a:buNone/>
            </a:pPr>
            <a:endParaRPr lang="en-US" sz="2600" dirty="0">
              <a:cs typeface="Ali_K_Samik"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lvl="0">
              <a:buNone/>
            </a:pPr>
            <a:r>
              <a:rPr lang="ar-IQ" sz="2400" dirty="0" smtClean="0">
                <a:cs typeface="Ali_K_Samik" pitchFamily="2" charset="-78"/>
              </a:rPr>
              <a:t>3-لة كاتى هةلةضنى ثرسيار ثرسيار بكريت، واتا هةر ثرسياريك لة سةرجةم وةرةقةكان سةح بدريت، ئينجا ثرسياريكى ديكة، ئةمةش سودى هةية بؤ:</a:t>
            </a:r>
          </a:p>
          <a:p>
            <a:pPr lvl="0">
              <a:buNone/>
            </a:pPr>
            <a:r>
              <a:rPr lang="ar-IQ" sz="2400" dirty="0" smtClean="0">
                <a:cs typeface="Ali_K_Samik" pitchFamily="2" charset="-78"/>
              </a:rPr>
              <a:t>1- دادطةرى لة دانانى نمرة بؤ طشت فيرخوازان بة طويرةى وةلامى راست وةكو يةك.</a:t>
            </a:r>
          </a:p>
          <a:p>
            <a:pPr lvl="0">
              <a:buNone/>
            </a:pPr>
            <a:r>
              <a:rPr lang="ar-IQ" sz="2400" dirty="0" smtClean="0">
                <a:cs typeface="Ali_K_Samik" pitchFamily="2" charset="-78"/>
              </a:rPr>
              <a:t>2- ماموستا وةلامى ئةو ثرسيارةى لة بيردا دةضةسثيت ولةطةل وةلامى ثرسيارةكانى تردا لى تيكةلاو نابيت.</a:t>
            </a:r>
          </a:p>
          <a:p>
            <a:pPr lvl="0">
              <a:buNone/>
            </a:pPr>
            <a:r>
              <a:rPr lang="ar-IQ" sz="2400" dirty="0" smtClean="0">
                <a:cs typeface="Ali_K_Samik" pitchFamily="2" charset="-78"/>
              </a:rPr>
              <a:t>3- ئةطةرى ئةوةش هةية زوتريش لة هةلةضنينيان ببيتةوة.</a:t>
            </a:r>
          </a:p>
          <a:p>
            <a:pPr lvl="0">
              <a:buNone/>
            </a:pPr>
            <a:r>
              <a:rPr lang="ar-IQ" sz="2400" dirty="0" smtClean="0">
                <a:cs typeface="Ali_K_Samik" pitchFamily="2" charset="-78"/>
              </a:rPr>
              <a:t>4- بة ثى توانا هةولبدريت سةرنج نةدريتة سةر ناوى فيرخوازان، يان شاردنةوةى ناوةكان.</a:t>
            </a:r>
          </a:p>
          <a:p>
            <a:pPr lvl="0">
              <a:buNone/>
            </a:pPr>
            <a:r>
              <a:rPr lang="ar-IQ" sz="2400" dirty="0" smtClean="0">
                <a:cs typeface="Ali_K_Samik" pitchFamily="2" charset="-78"/>
              </a:rPr>
              <a:t>5- ثيويستة مامؤستا نةكةويتة ذير كاريطةرى جوان نووسي و رازاندنةوة و وشةي بريقةدار ,يان زؤر نوسين وكةم نوسين نةكاتة بنةما بؤ ثيدانى نمرة . </a:t>
            </a:r>
            <a:r>
              <a:rPr lang="en-US" sz="2400" dirty="0" smtClean="0">
                <a:cs typeface="Ali_K_Samik" pitchFamily="2" charset="-78"/>
              </a:rPr>
              <a:t> </a:t>
            </a:r>
          </a:p>
          <a:p>
            <a:pPr>
              <a:buNone/>
            </a:pPr>
            <a:r>
              <a:rPr lang="en-US" sz="2400" dirty="0" smtClean="0">
                <a:cs typeface="Ali_K_Samik" pitchFamily="2" charset="-78"/>
              </a:rPr>
              <a:t>-</a:t>
            </a:r>
            <a:r>
              <a:rPr lang="ar-IQ" sz="2400" dirty="0">
                <a:cs typeface="Ali_K_Samik" pitchFamily="2" charset="-78"/>
              </a:rPr>
              <a:t>6- باشتر واية كة طؤرانكاري لة ريَك خستن و ريزبةندي تيانووس و وةلآمةكاني فيَرخوازةكان بكريَت.</a:t>
            </a:r>
          </a:p>
          <a:p>
            <a:pPr>
              <a:buNone/>
            </a:pPr>
            <a:r>
              <a:rPr lang="ar-IQ" sz="2400" dirty="0">
                <a:cs typeface="Ali_K_Samik" pitchFamily="2" charset="-78"/>
              </a:rPr>
              <a:t> </a:t>
            </a:r>
          </a:p>
          <a:p>
            <a:pPr lvl="0">
              <a:buNone/>
            </a:pPr>
            <a:endParaRPr lang="en-US" sz="2400" dirty="0">
              <a:cs typeface="Ali_K_Samik"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712968" cy="6120680"/>
          </a:xfrm>
        </p:spPr>
        <p:txBody>
          <a:bodyPr>
            <a:normAutofit fontScale="92500" lnSpcReduction="10000"/>
          </a:bodyPr>
          <a:lstStyle/>
          <a:p>
            <a:pPr>
              <a:buNone/>
            </a:pPr>
            <a:r>
              <a:rPr lang="ar-IQ" b="1" u="sng" dirty="0" smtClean="0">
                <a:solidFill>
                  <a:srgbClr val="9E0000"/>
                </a:solidFill>
                <a:cs typeface="Ali_K_Samik" pitchFamily="2" charset="-78"/>
              </a:rPr>
              <a:t>ئةوتاقيكردنةوة و ئةزمونانةي كة ثيَويستييان بة وةلاَمي كورتة :-</a:t>
            </a:r>
            <a:endParaRPr lang="en-US" dirty="0" smtClean="0">
              <a:solidFill>
                <a:srgbClr val="9E0000"/>
              </a:solidFill>
              <a:cs typeface="Ali_K_Samik" pitchFamily="2" charset="-78"/>
            </a:endParaRPr>
          </a:p>
          <a:p>
            <a:pPr>
              <a:buNone/>
            </a:pPr>
            <a:r>
              <a:rPr lang="ar-IQ" dirty="0" smtClean="0">
                <a:cs typeface="Ali_K_Samik" pitchFamily="2" charset="-78"/>
              </a:rPr>
              <a:t>    هةنديَك تاقيكردنةوة و ثرسيار هةية كة دةكةويَتة نيَوان ثرسياري وتاري و ثرسياري بابةتي ، ئةويش ئةو ثرسيارانةية كة ثيَويستيان بة كورتة وةلاَمة ، كة جاري وا هةية وةلاَمةكة ( ووشةيةكة يان ميَذوويةكة يان ناوي داهيَنةر و نووسةر و شاعيريَكة يان هيَما و ذمارةييةكة .... هتد ) كة دةبيَت فيرخواز بيان نووسيَت </a:t>
            </a:r>
          </a:p>
          <a:p>
            <a:pPr>
              <a:buNone/>
            </a:pPr>
            <a:r>
              <a:rPr lang="ar-IQ" dirty="0" smtClean="0"/>
              <a:t> </a:t>
            </a:r>
            <a:endParaRPr lang="en-US" dirty="0" smtClean="0">
              <a:cs typeface="Ali_K_Samik" pitchFamily="2" charset="-78"/>
            </a:endParaRPr>
          </a:p>
          <a:p>
            <a:pPr>
              <a:buNone/>
            </a:pPr>
            <a:r>
              <a:rPr lang="ar-IQ" dirty="0" smtClean="0">
                <a:cs typeface="Ali_K_Samik" pitchFamily="2" charset="-78"/>
              </a:rPr>
              <a:t>كة ئةم جؤرة ثرسيارانةش دوو شيَوازي هةية :-</a:t>
            </a:r>
            <a:endParaRPr lang="en-US" dirty="0" smtClean="0">
              <a:cs typeface="Ali_K_Samik" pitchFamily="2" charset="-78"/>
            </a:endParaRPr>
          </a:p>
          <a:p>
            <a:pPr>
              <a:buNone/>
            </a:pPr>
            <a:r>
              <a:rPr lang="ar-IQ" dirty="0" smtClean="0">
                <a:cs typeface="Ali_K_Samik" pitchFamily="2" charset="-78"/>
              </a:rPr>
              <a:t>    ا</a:t>
            </a:r>
            <a:r>
              <a:rPr lang="ar-IQ" dirty="0" smtClean="0">
                <a:solidFill>
                  <a:srgbClr val="002060"/>
                </a:solidFill>
                <a:cs typeface="Ali_K_Samik" pitchFamily="2" charset="-78"/>
              </a:rPr>
              <a:t>. شيَوازي ثرسيار :-</a:t>
            </a:r>
            <a:endParaRPr lang="en-US" dirty="0" smtClean="0">
              <a:solidFill>
                <a:srgbClr val="002060"/>
              </a:solidFill>
              <a:cs typeface="Ali_K_Samik" pitchFamily="2" charset="-78"/>
            </a:endParaRPr>
          </a:p>
          <a:p>
            <a:pPr>
              <a:buNone/>
            </a:pPr>
            <a:r>
              <a:rPr lang="ar-IQ" dirty="0" smtClean="0">
                <a:cs typeface="Ali_K_Samik" pitchFamily="2" charset="-78"/>
              </a:rPr>
              <a:t>     لةم شيَوازةدا كورتة ثرسياريَك دةكريَت و لةسةر فيرخوازة وةلاَميَكي كورت بداتةوة ، بؤ نموونة </a:t>
            </a:r>
            <a:endParaRPr lang="en-US" dirty="0" smtClean="0">
              <a:cs typeface="Ali_K_Samik" pitchFamily="2" charset="-78"/>
            </a:endParaRPr>
          </a:p>
          <a:p>
            <a:pPr>
              <a:buNone/>
            </a:pPr>
            <a:r>
              <a:rPr lang="ar-IQ" dirty="0" smtClean="0">
                <a:cs typeface="Ali_K_Samik" pitchFamily="2" charset="-78"/>
              </a:rPr>
              <a:t>    ثرسيار/ كيَ كارةباي دؤزييةوة ؟</a:t>
            </a:r>
            <a:endParaRPr lang="en-US" dirty="0" smtClean="0">
              <a:cs typeface="Ali_K_Samik" pitchFamily="2" charset="-78"/>
            </a:endParaRPr>
          </a:p>
          <a:p>
            <a:pPr>
              <a:buNone/>
            </a:pPr>
            <a:r>
              <a:rPr lang="ar-IQ" dirty="0" smtClean="0">
                <a:cs typeface="Ali_K_Samik" pitchFamily="2" charset="-78"/>
              </a:rPr>
              <a:t>   ثرسيار/ لة ض سالَيَك رِاثةرِينةكةي كوردستان رِوويدا ؟</a:t>
            </a:r>
            <a:endParaRPr lang="en-US" dirty="0" smtClean="0">
              <a:cs typeface="Ali_K_Samik" pitchFamily="2" charset="-78"/>
            </a:endParaRPr>
          </a:p>
          <a:p>
            <a:pPr>
              <a:buNone/>
            </a:pP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buNone/>
            </a:pPr>
            <a:r>
              <a:rPr lang="ar-IQ" dirty="0" smtClean="0">
                <a:cs typeface="Ali_K_Samik" pitchFamily="2" charset="-78"/>
              </a:rPr>
              <a:t>  </a:t>
            </a:r>
            <a:r>
              <a:rPr lang="ar-IQ" dirty="0" smtClean="0">
                <a:solidFill>
                  <a:srgbClr val="002060"/>
                </a:solidFill>
                <a:cs typeface="Ali_K_Samik" pitchFamily="2" charset="-78"/>
              </a:rPr>
              <a:t>ب. شيَوازي تةواو كردن :-</a:t>
            </a:r>
            <a:endParaRPr lang="en-US" dirty="0" smtClean="0">
              <a:solidFill>
                <a:srgbClr val="002060"/>
              </a:solidFill>
              <a:cs typeface="Ali_K_Samik" pitchFamily="2" charset="-78"/>
            </a:endParaRPr>
          </a:p>
          <a:p>
            <a:pPr>
              <a:buNone/>
            </a:pPr>
            <a:r>
              <a:rPr lang="ar-IQ" dirty="0" smtClean="0">
                <a:cs typeface="Ali_K_Samik" pitchFamily="2" charset="-78"/>
              </a:rPr>
              <a:t>    لةم شيَوازةدا رِستةيةك يان دةستةواذةيةك دةنوسريَت بةلاَم ماناي تةواو نادات بةدةستةوة ، بةلَكو ثيَويستي بة ( ووشة يان ذمارة يان هيَمايةكة .....هتد ) هةية كة لةبؤشاييةكةدا بنوسريَ بؤ ئةوةي رِستةكة تةواو بيَت ، بؤ نموونة </a:t>
            </a:r>
            <a:endParaRPr lang="en-US" dirty="0" smtClean="0">
              <a:cs typeface="Ali_K_Samik" pitchFamily="2" charset="-78"/>
            </a:endParaRPr>
          </a:p>
          <a:p>
            <a:pPr>
              <a:buNone/>
            </a:pPr>
            <a:r>
              <a:rPr lang="ar-IQ" dirty="0" smtClean="0">
                <a:cs typeface="Ali_K_Samik" pitchFamily="2" charset="-78"/>
              </a:rPr>
              <a:t>  ثرسيار/ ثلةي طةرما بة ئاميَريَ دةثيَوريَ دة ثيَي دةلَيَن ......</a:t>
            </a:r>
            <a:endParaRPr lang="en-US" dirty="0" smtClean="0">
              <a:cs typeface="Ali_K_Samik" pitchFamily="2" charset="-78"/>
            </a:endParaRPr>
          </a:p>
          <a:p>
            <a:r>
              <a:rPr lang="ar-IQ" dirty="0" smtClean="0">
                <a:cs typeface="Ali_K_Samik" pitchFamily="2" charset="-78"/>
              </a:rPr>
              <a:t>ثرسيار/ سةرةتاي رِاثةرِينةكة ، واتا دةروازةي شاري ....... بوو</a:t>
            </a:r>
            <a:endParaRPr lang="en-US" dirty="0" smtClean="0">
              <a:cs typeface="Ali_K_Samik" pitchFamily="2" charset="-78"/>
            </a:endParaRPr>
          </a:p>
          <a:p>
            <a:pPr>
              <a:buNone/>
            </a:pP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lvl="0">
              <a:buNone/>
            </a:pPr>
            <a:r>
              <a:rPr lang="ar-JO" dirty="0" smtClean="0">
                <a:cs typeface="Ali_K_Samik" pitchFamily="2" charset="-78"/>
              </a:rPr>
              <a:t>ئ</a:t>
            </a:r>
            <a:r>
              <a:rPr lang="ar-IQ" dirty="0" smtClean="0">
                <a:cs typeface="Ali_K_Samik" pitchFamily="2" charset="-78"/>
              </a:rPr>
              <a:t>ةم جؤرة ثرسيارةش دوو جؤرى هةية  </a:t>
            </a:r>
          </a:p>
          <a:p>
            <a:pPr lvl="0">
              <a:buNone/>
            </a:pPr>
            <a:r>
              <a:rPr lang="ar-IQ" dirty="0" smtClean="0">
                <a:cs typeface="Ali_K_Samik" pitchFamily="2" charset="-78"/>
              </a:rPr>
              <a:t>كة لة جؤري يةكةمدا هيض ووشة و زاراوة و هيَمايةك نادريَت بة فيَرخواز بةلَكو دةبيَت خؤي بؤشاييةكة ثرِبكاتةوة ، بةلاَم لة جؤري دووةمدا ذمارةييةك ووشة و زاراوة و هيَما لة كؤتايي بؤشاييةكة بؤ فيَرخواز دةنوسريَت و ئةويش هةلَيان دةبذيَريَ و بؤشاييةكةي ثيَ ثرِدةكاتةوة .</a:t>
            </a:r>
          </a:p>
          <a:p>
            <a:pPr lvl="0">
              <a:buNone/>
            </a:pPr>
            <a:endParaRPr lang="en-US" dirty="0" smtClean="0">
              <a:cs typeface="Ali_K_Samik" pitchFamily="2" charset="-78"/>
            </a:endParaRPr>
          </a:p>
          <a:p>
            <a:pPr>
              <a:buNone/>
            </a:pP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buNone/>
            </a:pPr>
            <a:r>
              <a:rPr lang="ar-IQ" b="1" dirty="0" smtClean="0">
                <a:solidFill>
                  <a:srgbClr val="C00000"/>
                </a:solidFill>
                <a:cs typeface="Ali_K_Samik" pitchFamily="2" charset="-78"/>
              </a:rPr>
              <a:t>    تاقيكردنةوةي بابةتي :-</a:t>
            </a:r>
            <a:endParaRPr lang="en-US" dirty="0" smtClean="0">
              <a:solidFill>
                <a:srgbClr val="C00000"/>
              </a:solidFill>
              <a:cs typeface="Ali_K_Samik" pitchFamily="2" charset="-78"/>
            </a:endParaRPr>
          </a:p>
          <a:p>
            <a:pPr>
              <a:buNone/>
            </a:pPr>
            <a:r>
              <a:rPr lang="ar-IQ" dirty="0" smtClean="0">
                <a:cs typeface="Ali_K_Samik" pitchFamily="2" charset="-78"/>
              </a:rPr>
              <a:t>    بريتيية لةو جؤرة ثرسيارانةي كة بة كةمترين دةربرِين يان دةستةواذة فيَرخواز وةلاَميان دةداتةوة ، ناتوانن بة ئارةزووي خؤيان وةلاَم بنوسن ، بةلَكو تةنها وةلاَمي </a:t>
            </a:r>
            <a:r>
              <a:rPr lang="ar-JO" dirty="0" smtClean="0">
                <a:cs typeface="Ali_K_Samik" pitchFamily="2" charset="-78"/>
              </a:rPr>
              <a:t>دياريكراويان</a:t>
            </a:r>
            <a:r>
              <a:rPr lang="ar-IQ" dirty="0" smtClean="0">
                <a:cs typeface="Ali_K_Samik" pitchFamily="2" charset="-78"/>
              </a:rPr>
              <a:t> ليَ داوا دةكريَت .</a:t>
            </a:r>
            <a:endParaRPr lang="en-US" dirty="0" smtClean="0">
              <a:cs typeface="Ali_K_Samik"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640960" cy="5577483"/>
          </a:xfrm>
        </p:spPr>
        <p:txBody>
          <a:bodyPr>
            <a:normAutofit lnSpcReduction="10000"/>
          </a:bodyPr>
          <a:lstStyle/>
          <a:p>
            <a:pPr algn="just"/>
            <a:r>
              <a:rPr lang="ar-IQ" b="1" u="sng" dirty="0" smtClean="0">
                <a:solidFill>
                  <a:srgbClr val="C00000"/>
                </a:solidFill>
                <a:cs typeface="Ali_K_Samik" pitchFamily="2" charset="-78"/>
              </a:rPr>
              <a:t>ئةزموون و  تاقيكردنةوةكان (الاختبارات)    </a:t>
            </a:r>
            <a:r>
              <a:rPr lang="en-US" b="1" u="sng" dirty="0" smtClean="0">
                <a:solidFill>
                  <a:srgbClr val="C00000"/>
                </a:solidFill>
                <a:cs typeface="Ali_K_Samik" pitchFamily="2" charset="-78"/>
              </a:rPr>
              <a:t>The Tests</a:t>
            </a:r>
            <a:r>
              <a:rPr lang="en-US" dirty="0" smtClean="0">
                <a:solidFill>
                  <a:srgbClr val="C00000"/>
                </a:solidFill>
                <a:cs typeface="Ali_K_Samik" pitchFamily="2" charset="-78"/>
              </a:rPr>
              <a:t/>
            </a:r>
            <a:br>
              <a:rPr lang="en-US" dirty="0" smtClean="0">
                <a:solidFill>
                  <a:srgbClr val="C00000"/>
                </a:solidFill>
                <a:cs typeface="Ali_K_Samik" pitchFamily="2" charset="-78"/>
              </a:rPr>
            </a:br>
            <a:endParaRPr lang="en-US" dirty="0" smtClean="0">
              <a:cs typeface="Ali_K_Alwand" pitchFamily="2" charset="-78"/>
            </a:endParaRPr>
          </a:p>
          <a:p>
            <a:pPr algn="just"/>
            <a:r>
              <a:rPr lang="ar-IQ" dirty="0" smtClean="0">
                <a:cs typeface="Ali_K_Alwand" pitchFamily="2" charset="-78"/>
              </a:rPr>
              <a:t>وةك لة ثيَشترئاماذةمان بؤ كرد ،بة بىَ ئةزموون و تاقيكردنةوةو تيَست ثرؤسةى هةلَسةنطاندن و ثيَوانة كردن بة ئاكام ناطات ، لة بةر ئةوةى تيَست و تاقيكردنةوة</a:t>
            </a:r>
            <a:r>
              <a:rPr lang="en-US" dirty="0" smtClean="0">
                <a:cs typeface="Ali_K_Alwand" pitchFamily="2" charset="-78"/>
              </a:rPr>
              <a:t> </a:t>
            </a:r>
            <a:r>
              <a:rPr lang="ar-IQ" dirty="0" smtClean="0">
                <a:cs typeface="Ali_K_Alwand" pitchFamily="2" charset="-78"/>
              </a:rPr>
              <a:t>كةرةستةو ئامرازى سةرةكى كؤكردنةوة ى داتاو زانياريةكانةو بة بىَ ئةوان ناتوانين هيض زانياريةك كؤبكةينةوة .</a:t>
            </a:r>
          </a:p>
          <a:p>
            <a:pPr algn="just"/>
            <a:endParaRPr lang="ar-IQ" dirty="0" smtClean="0">
              <a:cs typeface="Ali_K_Alwand" pitchFamily="2" charset="-78"/>
            </a:endParaRPr>
          </a:p>
          <a:p>
            <a:pPr algn="just"/>
            <a:r>
              <a:rPr lang="ar-IQ" dirty="0" smtClean="0">
                <a:cs typeface="Ali_K_Alwand" pitchFamily="2" charset="-78"/>
              </a:rPr>
              <a:t> ثرؤسةى ثةروةردةو فيَركردن ثيَويستيةكى زؤرى بة تيَست و ثيَوانةكار هةية ، تا لة ريَطةيانةوة تواناو ليَهاتوويى و خالَة بةهيَزو لاوازةكانى فيَرخواز ديارى بكريَن.</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a:buNone/>
            </a:pPr>
            <a:r>
              <a:rPr lang="en-US" b="1" dirty="0" smtClean="0">
                <a:solidFill>
                  <a:srgbClr val="C00000"/>
                </a:solidFill>
                <a:cs typeface="Ali_K_Samik" pitchFamily="2" charset="-78"/>
              </a:rPr>
              <a:t>    </a:t>
            </a:r>
            <a:r>
              <a:rPr lang="ar-IQ" b="1" dirty="0" smtClean="0">
                <a:solidFill>
                  <a:srgbClr val="C00000"/>
                </a:solidFill>
                <a:cs typeface="Ali_K_Samik" pitchFamily="2" charset="-78"/>
              </a:rPr>
              <a:t>لة طرينكترين خالَة بة هيَزةكاني ثرسياري بابةتي ، بريتيية لة :-</a:t>
            </a:r>
            <a:endParaRPr lang="en-US" dirty="0" smtClean="0">
              <a:solidFill>
                <a:srgbClr val="C00000"/>
              </a:solidFill>
              <a:cs typeface="Ali_K_Samik" pitchFamily="2" charset="-78"/>
            </a:endParaRPr>
          </a:p>
          <a:p>
            <a:pPr lvl="0"/>
            <a:r>
              <a:rPr lang="ar-IQ" dirty="0" smtClean="0">
                <a:cs typeface="Ali_K_Samik" pitchFamily="2" charset="-78"/>
              </a:rPr>
              <a:t>لةم جؤرة ثرسيارانةدا وةلاَمةكان رِوون و ئاشكرا دةبن و دوور دةبن لة تةم و مذاوي و نادياري .</a:t>
            </a:r>
            <a:endParaRPr lang="en-US" dirty="0" smtClean="0">
              <a:cs typeface="Ali_K_Samik" pitchFamily="2" charset="-78"/>
            </a:endParaRPr>
          </a:p>
          <a:p>
            <a:pPr lvl="0">
              <a:buNone/>
            </a:pPr>
            <a:endParaRPr lang="en-US" dirty="0" smtClean="0">
              <a:cs typeface="Ali_K_Samik" pitchFamily="2" charset="-78"/>
            </a:endParaRPr>
          </a:p>
          <a:p>
            <a:pPr lvl="0"/>
            <a:r>
              <a:rPr lang="ar-IQ" dirty="0" smtClean="0">
                <a:cs typeface="Ali_K_Samik" pitchFamily="2" charset="-78"/>
              </a:rPr>
              <a:t>لة رِيَطةيةوة دةتوانريَت هةلَسةنطاندن بكريَت بؤ زؤربةي بابةتةكاني وانةكة و ذمارةييةكي زؤر ثرسيار بهيَنريَتةوة .</a:t>
            </a:r>
            <a:endParaRPr lang="en-US" dirty="0" smtClean="0">
              <a:cs typeface="Ali_K_Samik" pitchFamily="2" charset="-78"/>
            </a:endParaRPr>
          </a:p>
          <a:p>
            <a:pPr lvl="0">
              <a:buNone/>
            </a:pPr>
            <a:endParaRPr lang="en-US" dirty="0" smtClean="0">
              <a:cs typeface="Ali_K_Samik" pitchFamily="2" charset="-78"/>
            </a:endParaRPr>
          </a:p>
          <a:p>
            <a:pPr lvl="0"/>
            <a:r>
              <a:rPr lang="ar-IQ" dirty="0" smtClean="0">
                <a:cs typeface="Ali_K_Samik" pitchFamily="2" charset="-78"/>
              </a:rPr>
              <a:t>بوار بة فيَرخواز نادات بةئارةزووي خؤي شت بنوسيَت و لة بابةتةكة دةربضيَت ، واتا وةلاَمةكان سنوردارن و دةبيَت فيَرخواز ثابةند بيَت ثيَيان .</a:t>
            </a:r>
            <a:endParaRPr lang="en-US" dirty="0" smtClean="0">
              <a:cs typeface="Ali_K_Samik" pitchFamily="2" charset="-78"/>
            </a:endParaRPr>
          </a:p>
          <a:p>
            <a:pPr>
              <a:buNone/>
            </a:pP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lvl="0"/>
            <a:r>
              <a:rPr lang="ar-IQ" dirty="0" smtClean="0">
                <a:cs typeface="Ali_K_Samik" pitchFamily="2" charset="-78"/>
              </a:rPr>
              <a:t>لةم جؤرة ثرسيارانةدا مةزاج و حةز و ئارةزووي مامؤستا رِؤلَي </a:t>
            </a:r>
            <a:r>
              <a:rPr lang="ar-JO" dirty="0" smtClean="0">
                <a:cs typeface="Ali_K_Samik" pitchFamily="2" charset="-78"/>
              </a:rPr>
              <a:t>نا</a:t>
            </a:r>
            <a:r>
              <a:rPr lang="ar-IQ" dirty="0" smtClean="0">
                <a:cs typeface="Ali_K_Samik" pitchFamily="2" charset="-78"/>
              </a:rPr>
              <a:t>بيت و هةلَةضني زؤر بة بابةتيانة ئةنجام دةدريَت و فيَرخواز مافي خؤي وةردةطريَت .</a:t>
            </a:r>
            <a:endParaRPr lang="en-US" dirty="0" smtClean="0">
              <a:cs typeface="Ali_K_Samik" pitchFamily="2" charset="-78"/>
            </a:endParaRPr>
          </a:p>
          <a:p>
            <a:pPr lvl="0"/>
            <a:r>
              <a:rPr lang="ar-IQ" dirty="0" smtClean="0">
                <a:cs typeface="Ali_K_Samik" pitchFamily="2" charset="-78"/>
              </a:rPr>
              <a:t>زؤر بة ووردي نمرة دادةنريَت بؤ هةموو ثرسيارةكان و لقةكان .</a:t>
            </a:r>
            <a:endParaRPr lang="en-US" dirty="0" smtClean="0">
              <a:cs typeface="Ali_K_Samik" pitchFamily="2" charset="-78"/>
            </a:endParaRPr>
          </a:p>
          <a:p>
            <a:pPr lvl="0"/>
            <a:r>
              <a:rPr lang="ar-IQ" dirty="0" smtClean="0">
                <a:cs typeface="Ali_K_Samik" pitchFamily="2" charset="-78"/>
              </a:rPr>
              <a:t>ئاسانة بؤ مامؤستاو فيَرخواز و بةرِيَوةبةر ، لةبةر ئةوةي تةمو مذاوي نييةو هةلةَضني دوورة لة مةزاجي خودي مامؤستا و سةرئيَشة و كيَشة دروست ناكات بؤ هيض لايةك .</a:t>
            </a:r>
            <a:endParaRPr lang="en-US" dirty="0" smtClean="0">
              <a:cs typeface="Ali_K_Samik" pitchFamily="2" charset="-78"/>
            </a:endParaRPr>
          </a:p>
          <a:p>
            <a:pPr lvl="0"/>
            <a:r>
              <a:rPr lang="ar-IQ" dirty="0" smtClean="0">
                <a:cs typeface="Ali_K_Samik" pitchFamily="2" charset="-78"/>
              </a:rPr>
              <a:t>جوان نووسي و رِازاندنةوة هيض رِؤلَيان نابيَت لةسةر داناني نمرة و كةس مافي ناخوريَت ، واتا تةنها نمرة لةسةر وةلاَمة رِاستةكان دادةنريَت .</a:t>
            </a:r>
            <a:endParaRPr lang="en-US" dirty="0" smtClean="0">
              <a:cs typeface="Ali_K_Samik"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ar-IQ" b="1" dirty="0" smtClean="0">
                <a:solidFill>
                  <a:srgbClr val="C00000"/>
                </a:solidFill>
                <a:cs typeface="Ali_K_Samik" pitchFamily="2" charset="-78"/>
              </a:rPr>
              <a:t>خالَة لاوازةكاني ثرسياري بابةتي :-</a:t>
            </a:r>
            <a:endParaRPr lang="en-US" dirty="0" smtClean="0">
              <a:solidFill>
                <a:srgbClr val="C00000"/>
              </a:solidFill>
              <a:cs typeface="Ali_K_Samik" pitchFamily="2" charset="-78"/>
            </a:endParaRPr>
          </a:p>
          <a:p>
            <a:pPr lvl="0"/>
            <a:r>
              <a:rPr lang="ar-IQ" dirty="0" smtClean="0">
                <a:cs typeface="Ali_K_Samik" pitchFamily="2" charset="-78"/>
              </a:rPr>
              <a:t>تواناي نووسيني و دةربرِيني فيَرخواز لاواز دةكات ، ضونكة بواري نابيَت بة ئارةزووي خؤي بنوسيَت .</a:t>
            </a:r>
            <a:endParaRPr lang="en-US" dirty="0" smtClean="0">
              <a:cs typeface="Ali_K_Samik" pitchFamily="2" charset="-78"/>
            </a:endParaRPr>
          </a:p>
          <a:p>
            <a:pPr lvl="0"/>
            <a:r>
              <a:rPr lang="ar-IQ" dirty="0" smtClean="0">
                <a:cs typeface="Ali_K_Samik" pitchFamily="2" charset="-78"/>
              </a:rPr>
              <a:t>ئامادةكردني طرانة و تيَضووي زؤرة لةرِووي كات و تواناوة ، ضونكة ثيَويستي بةكاتي زؤرة بؤ ئةوةي ثرسيار لة هةموو بةش و بابةتةكان بهيَنريَتةوة .</a:t>
            </a:r>
            <a:endParaRPr lang="en-US" dirty="0" smtClean="0">
              <a:cs typeface="Ali_K_Samik" pitchFamily="2" charset="-78"/>
            </a:endParaRPr>
          </a:p>
          <a:p>
            <a:r>
              <a:rPr lang="ar-IQ" dirty="0" smtClean="0">
                <a:cs typeface="Ali_K_Samik" pitchFamily="2" charset="-78"/>
              </a:rPr>
              <a:t>بةئاساني دياريدةي طزي ( قؤثيية ) كردن و طواستنةوةي زانياري لةنيَوان فيَرخوازاندا لة هؤلَي تاقيكردنةوةدا رِوودةدات ، لةبةر ئةوةي ثيَويستي بة تواناي باش ( مامؤستاي باش ) هةية بؤ كؤنترؤلَكردني هؤلَةكة </a:t>
            </a:r>
            <a:r>
              <a:rPr lang="ar-IQ" dirty="0" smtClean="0">
                <a:cs typeface="Ali_K_Samik" pitchFamily="2" charset="-78"/>
              </a:rPr>
              <a:t>.</a:t>
            </a: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5721499"/>
          </a:xfrm>
        </p:spPr>
        <p:txBody>
          <a:bodyPr>
            <a:normAutofit fontScale="92500"/>
          </a:bodyPr>
          <a:lstStyle/>
          <a:p>
            <a:pPr lvl="0"/>
            <a:r>
              <a:rPr lang="ar-IQ" dirty="0" smtClean="0">
                <a:cs typeface="Ali_K_Samik" pitchFamily="2" charset="-78"/>
              </a:rPr>
              <a:t>ئةوةي ثيَوانةي دةكات تةنها تواناي بة ياد هاتنةوةو تيَطةيشتنة و ناتوانريَت تواناي شيكردنةوة و رِاظة كردن و ثيَكهيَنان و هةلَسةنطاندني فيَرخواز ثيَوانة بكات </a:t>
            </a:r>
            <a:r>
              <a:rPr lang="ar-IQ" smtClean="0">
                <a:cs typeface="Ali_K_Samik" pitchFamily="2" charset="-78"/>
              </a:rPr>
              <a:t>كة لةئاستة </a:t>
            </a:r>
            <a:r>
              <a:rPr lang="ar-IQ" dirty="0" smtClean="0">
                <a:cs typeface="Ali_K_Samik" pitchFamily="2" charset="-78"/>
              </a:rPr>
              <a:t>بالاَكاني هةلَسةنطاندنن .</a:t>
            </a:r>
            <a:endParaRPr lang="en-US" dirty="0" smtClean="0">
              <a:cs typeface="Ali_K_Samik" pitchFamily="2" charset="-78"/>
            </a:endParaRPr>
          </a:p>
          <a:p>
            <a:pPr lvl="0">
              <a:buNone/>
            </a:pPr>
            <a:endParaRPr lang="en-US" dirty="0" smtClean="0">
              <a:cs typeface="Ali_K_Samik" pitchFamily="2" charset="-78"/>
            </a:endParaRPr>
          </a:p>
          <a:p>
            <a:pPr lvl="0"/>
            <a:r>
              <a:rPr lang="ar-IQ" dirty="0" smtClean="0">
                <a:cs typeface="Ali_K_Samik" pitchFamily="2" charset="-78"/>
              </a:rPr>
              <a:t>زؤر بة خراث بةراوردي ئاستي فيَرخوازان يان بة واتايةكي تر جياوازي تاكايةتي دةردةكةويَت ، ضونكة هةنديَ جار لاوازةكانيش نمرةي باش و نزيك لة زيرةكةكان بة دةست دةهيَنن بةهؤي ثشت بةستن بة خةملاَندن .</a:t>
            </a:r>
            <a:endParaRPr lang="en-US" dirty="0" smtClean="0">
              <a:cs typeface="Ali_K_Samik" pitchFamily="2" charset="-78"/>
            </a:endParaRPr>
          </a:p>
          <a:p>
            <a:pPr lvl="0">
              <a:buNone/>
            </a:pPr>
            <a:endParaRPr lang="en-US" dirty="0" smtClean="0">
              <a:cs typeface="Ali_K_Samik" pitchFamily="2" charset="-78"/>
            </a:endParaRPr>
          </a:p>
          <a:p>
            <a:pPr lvl="0"/>
            <a:r>
              <a:rPr lang="ar-IQ" dirty="0" smtClean="0">
                <a:cs typeface="Ali_K_Samik" pitchFamily="2" charset="-78"/>
              </a:rPr>
              <a:t>ناتوانريَت بؤ دةست نيشانكردني ئاستي هاتنةدي ئامانجة مةعريفييةكان زؤر ثشتي ثيَ ببةستريَت .</a:t>
            </a:r>
            <a:endParaRPr lang="en-US" dirty="0" smtClean="0">
              <a:cs typeface="Ali_K_Samik" pitchFamily="2" charset="-78"/>
            </a:endParaRPr>
          </a:p>
          <a:p>
            <a:pPr>
              <a:buNone/>
            </a:pPr>
            <a:endParaRPr lang="en-US" dirty="0" smtClean="0">
              <a:cs typeface="Ali_K_Samik" pitchFamily="2" charset="-78"/>
            </a:endParaRPr>
          </a:p>
          <a:p>
            <a:pPr>
              <a:buNone/>
            </a:pP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marL="0" indent="0">
              <a:buNone/>
            </a:pPr>
            <a:r>
              <a:rPr lang="ar-IQ" dirty="0" smtClean="0">
                <a:solidFill>
                  <a:srgbClr val="C00000"/>
                </a:solidFill>
                <a:cs typeface="Ali_K_Alwand" pitchFamily="2" charset="-78"/>
              </a:rPr>
              <a:t>ث/بؤضى ثيَى دةلَيَن</a:t>
            </a:r>
            <a:r>
              <a:rPr lang="ar-JO" dirty="0" smtClean="0">
                <a:solidFill>
                  <a:srgbClr val="C00000"/>
                </a:solidFill>
                <a:cs typeface="Ali_K_Alwand" pitchFamily="2" charset="-78"/>
              </a:rPr>
              <a:t> </a:t>
            </a:r>
            <a:r>
              <a:rPr lang="ar-IQ" dirty="0" smtClean="0">
                <a:solidFill>
                  <a:srgbClr val="C00000"/>
                </a:solidFill>
                <a:cs typeface="Ali_K_Alwand" pitchFamily="2" charset="-78"/>
              </a:rPr>
              <a:t>تاقيكردنةوةى بابةتى؟ </a:t>
            </a:r>
            <a:r>
              <a:rPr lang="ar-IQ" dirty="0" smtClean="0">
                <a:solidFill>
                  <a:srgbClr val="002060"/>
                </a:solidFill>
                <a:cs typeface="Ali_K_Alwand" pitchFamily="2" charset="-78"/>
              </a:rPr>
              <a:t>يان</a:t>
            </a:r>
            <a:r>
              <a:rPr lang="ar-IQ" dirty="0" smtClean="0">
                <a:solidFill>
                  <a:srgbClr val="C00000"/>
                </a:solidFill>
                <a:cs typeface="Ali_K_Alwand" pitchFamily="2" charset="-78"/>
              </a:rPr>
              <a:t> ث/بؤضى بة تاقيكردنةوةى بابةتى ناودةبريَت؟</a:t>
            </a:r>
          </a:p>
          <a:p>
            <a:pPr marL="0" indent="0" algn="just">
              <a:buNone/>
            </a:pPr>
            <a:r>
              <a:rPr lang="ar-IQ" sz="4000" dirty="0" smtClean="0">
                <a:solidFill>
                  <a:srgbClr val="002060"/>
                </a:solidFill>
                <a:cs typeface="Ali_K_Alwand" pitchFamily="2" charset="-78"/>
              </a:rPr>
              <a:t>  وةلآم</a:t>
            </a:r>
            <a:r>
              <a:rPr lang="ar-IQ" dirty="0" smtClean="0">
                <a:cs typeface="Ali_K_Alwand" pitchFamily="2" charset="-78"/>
              </a:rPr>
              <a:t>: ضونكة ضةندين كةس هةلَةضنينى بؤ بكةن دةطةنة هةمان دةرئةنجام يان هةمان نمرةى بؤ دادةنيَن، و بةمةش رِوالةتى سةرةكى بؤ بابةتةكة ئةوةيية كة هةموو ثيَكةوة ريَكةوتوون.</a:t>
            </a:r>
          </a:p>
          <a:p>
            <a:pPr marL="0" indent="0" algn="just">
              <a:buNone/>
            </a:pPr>
            <a:r>
              <a:rPr lang="ar-IQ" dirty="0" smtClean="0">
                <a:cs typeface="Ali_K_Alwand" pitchFamily="2" charset="-78"/>
              </a:rPr>
              <a:t> ئيَستا زؤربةى ولآتانى جيهان ثشت بةم جؤرة ئةزموونانة دةبةستن كة بابةتى تياية لة هةلَسةنطاندنى قوتابى، و لة قوتابخانةكانى ئةمرِؤماندا ثةيرِةو دةكريَت.</a:t>
            </a:r>
          </a:p>
          <a:p>
            <a:pPr marL="0" indent="0">
              <a:buNone/>
            </a:pPr>
            <a:endParaRPr lang="ar-IQ"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35280" cy="5865515"/>
          </a:xfrm>
        </p:spPr>
        <p:txBody>
          <a:bodyPr>
            <a:normAutofit fontScale="92500" lnSpcReduction="10000"/>
          </a:bodyPr>
          <a:lstStyle/>
          <a:p>
            <a:pPr>
              <a:buNone/>
            </a:pPr>
            <a:r>
              <a:rPr lang="ar-IQ" b="1" dirty="0" smtClean="0">
                <a:solidFill>
                  <a:srgbClr val="C00000"/>
                </a:solidFill>
                <a:cs typeface="Ali_K_Samik" pitchFamily="2" charset="-78"/>
              </a:rPr>
              <a:t>جؤرةكاني ثرسياري بابةتي:-</a:t>
            </a:r>
            <a:endParaRPr lang="en-US" dirty="0" smtClean="0">
              <a:solidFill>
                <a:srgbClr val="C00000"/>
              </a:solidFill>
              <a:cs typeface="Ali_K_Samik" pitchFamily="2" charset="-78"/>
            </a:endParaRPr>
          </a:p>
          <a:p>
            <a:pPr>
              <a:buNone/>
            </a:pPr>
            <a:r>
              <a:rPr lang="en-US" dirty="0" smtClean="0"/>
              <a:t>   </a:t>
            </a:r>
            <a:r>
              <a:rPr lang="ar-IQ" dirty="0" smtClean="0">
                <a:solidFill>
                  <a:schemeClr val="tx2"/>
                </a:solidFill>
                <a:cs typeface="Ali_K_Samik" pitchFamily="2" charset="-78"/>
              </a:rPr>
              <a:t>يةكةم/ بؤشايي :</a:t>
            </a:r>
            <a:endParaRPr lang="en-US" sz="3600" dirty="0" smtClean="0">
              <a:solidFill>
                <a:schemeClr val="tx2"/>
              </a:solidFill>
              <a:cs typeface="Ali_K_Samik" pitchFamily="2" charset="-78"/>
            </a:endParaRPr>
          </a:p>
          <a:p>
            <a:pPr>
              <a:buNone/>
            </a:pPr>
            <a:r>
              <a:rPr lang="ar-IQ" sz="3600" dirty="0" smtClean="0">
                <a:cs typeface="Ali_K_Samik" pitchFamily="2" charset="-78"/>
              </a:rPr>
              <a:t>   لةم جؤرة ثرسيارانةدا داوا لة فيَرخواز دةكريَت كة رِستة و دةستةواذة ناتةواوةكان تةواو بكةن ، كة لةرِيَطةيةوة دةتوانريَت تواناكاني ( يادكردنةوة و بةستنةوةي ضةمكةكان ، هيَما ، زاراوة ، ذمارة ، شويَني جوطرافي و ناو ) تاقي بكريَتةوة ، وة ثيَويستة رِستةكان سادة بن و تةنها يةك وةلاَم لةخؤ بطرن ، نةك بة زياتر لة شيَوازيَك وةلاَم بدريَنةوة يان بؤشاييةكة ثرِبكريَتةوة تاوةكو هةلي خةملاندن بة فيَرخواز نةدريَت. بؤ نموونة </a:t>
            </a:r>
            <a:endParaRPr lang="en-US" sz="3600" dirty="0" smtClean="0">
              <a:cs typeface="Ali_K_Samik" pitchFamily="2" charset="-78"/>
            </a:endParaRPr>
          </a:p>
          <a:p>
            <a:pPr>
              <a:buNone/>
            </a:pPr>
            <a:r>
              <a:rPr lang="ar-JO" sz="3600" dirty="0" smtClean="0">
                <a:cs typeface="Ali_K_Samik" pitchFamily="2" charset="-78"/>
              </a:rPr>
              <a:t>     </a:t>
            </a:r>
            <a:r>
              <a:rPr lang="ar-IQ" sz="3600" dirty="0" smtClean="0">
                <a:cs typeface="Ali_K_Samik" pitchFamily="2" charset="-78"/>
              </a:rPr>
              <a:t>ث/ ............. ثايتةختي هةريَمي كوردستان </a:t>
            </a:r>
            <a:endParaRPr lang="en-US" sz="3600" dirty="0" smtClean="0">
              <a:cs typeface="Ali_K_Samik" pitchFamily="2" charset="-78"/>
            </a:endParaRPr>
          </a:p>
          <a:p>
            <a:pPr>
              <a:buNone/>
            </a:pPr>
            <a:r>
              <a:rPr lang="ar-JO" sz="3600" dirty="0" smtClean="0">
                <a:cs typeface="Ali_K_Samik" pitchFamily="2" charset="-78"/>
              </a:rPr>
              <a:t>     </a:t>
            </a:r>
            <a:r>
              <a:rPr lang="ar-IQ" sz="3600" dirty="0" smtClean="0">
                <a:cs typeface="Ali_K_Samik" pitchFamily="2" charset="-78"/>
              </a:rPr>
              <a:t>ث/ ثرِؤذةي بةنداوي دةربةنديخان دةكةويَتة سةر رِووباري </a:t>
            </a:r>
            <a:r>
              <a:rPr lang="ar-IQ" dirty="0" smtClean="0"/>
              <a: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ar-IQ" dirty="0" smtClean="0">
                <a:solidFill>
                  <a:srgbClr val="C00000"/>
                </a:solidFill>
                <a:cs typeface="Ali_K_Samik" pitchFamily="2" charset="-78"/>
              </a:rPr>
              <a:t>ثيَويستة لةكاتي داناني ثرسياري بؤشايي لةلايةني زانستي و دارشتنةوة رِةضاوي ضةند خالَيَك بكريَت ، كة كاريطةريان لةسةر شيَواز و جؤري وةلاَم دانةوةي فيَرخواز هةية ، لةوانة :-</a:t>
            </a:r>
            <a:endParaRPr lang="ar-JO" dirty="0" smtClean="0">
              <a:solidFill>
                <a:srgbClr val="C00000"/>
              </a:solidFill>
              <a:cs typeface="Ali_K_Samik" pitchFamily="2" charset="-78"/>
            </a:endParaRPr>
          </a:p>
          <a:p>
            <a:pPr>
              <a:buNone/>
            </a:pPr>
            <a:endParaRPr lang="en-US" dirty="0" smtClean="0">
              <a:cs typeface="Ali_K_Samik" pitchFamily="2" charset="-78"/>
            </a:endParaRPr>
          </a:p>
          <a:p>
            <a:pPr lvl="0">
              <a:buNone/>
            </a:pPr>
            <a:r>
              <a:rPr lang="ar-JO" dirty="0" smtClean="0">
                <a:cs typeface="Ali_K_Samik" pitchFamily="2" charset="-78"/>
              </a:rPr>
              <a:t> 1- </a:t>
            </a:r>
            <a:r>
              <a:rPr lang="ar-IQ" dirty="0" smtClean="0">
                <a:cs typeface="Ali_K_Samik" pitchFamily="2" charset="-78"/>
              </a:rPr>
              <a:t>ثيَويستة ثرسيارةكة بةشيَوةيةكي رِاست و رِةوان دابرِيَذريَت و كورت بيَت ، يةك وةلاَم لةخؤ بطريَت ، زاراوةكة لةلاي هةموو فيَرخوازان هةمان مانا بطةيةنيَت .</a:t>
            </a:r>
            <a:endParaRPr lang="ar-JO" dirty="0" smtClean="0">
              <a:cs typeface="Ali_K_Samik" pitchFamily="2" charset="-78"/>
            </a:endParaRPr>
          </a:p>
          <a:p>
            <a:pPr lvl="0">
              <a:buNone/>
            </a:pPr>
            <a:endParaRPr lang="en-US" dirty="0" smtClean="0">
              <a:cs typeface="Ali_K_Samik" pitchFamily="2" charset="-78"/>
            </a:endParaRPr>
          </a:p>
          <a:p>
            <a:pPr lvl="0">
              <a:buNone/>
            </a:pPr>
            <a:r>
              <a:rPr lang="ar-JO" dirty="0" smtClean="0">
                <a:cs typeface="Ali_K_Samik" pitchFamily="2" charset="-78"/>
              </a:rPr>
              <a:t> 2- </a:t>
            </a:r>
            <a:r>
              <a:rPr lang="ar-IQ" dirty="0" smtClean="0">
                <a:cs typeface="Ali_K_Samik" pitchFamily="2" charset="-78"/>
              </a:rPr>
              <a:t>وا باشترة لة شيَوةي ثرسيار بيَت نةك تةواو كردني رِستةيةكي ناتةواو .</a:t>
            </a:r>
            <a:endParaRPr lang="en-US" dirty="0" smtClean="0">
              <a:cs typeface="Ali_K_Samik"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8507288" cy="5577483"/>
          </a:xfrm>
        </p:spPr>
        <p:txBody>
          <a:bodyPr>
            <a:normAutofit/>
          </a:bodyPr>
          <a:lstStyle/>
          <a:p>
            <a:pPr lvl="0">
              <a:buNone/>
            </a:pPr>
            <a:r>
              <a:rPr lang="ar-JO" dirty="0" smtClean="0"/>
              <a:t>  3- </a:t>
            </a:r>
            <a:r>
              <a:rPr lang="ar-IQ" dirty="0" smtClean="0">
                <a:cs typeface="Ali_K_Samik" pitchFamily="2" charset="-78"/>
              </a:rPr>
              <a:t>جةخت لة سةر يةك جؤر زانيارى نةكريتةوة لة سةرجةم بؤشاييةكاندا</a:t>
            </a:r>
            <a:endParaRPr lang="ar-JO" dirty="0" smtClean="0">
              <a:solidFill>
                <a:srgbClr val="FF0000"/>
              </a:solidFill>
              <a:cs typeface="Ali_K_Samik" pitchFamily="2" charset="-78"/>
            </a:endParaRPr>
          </a:p>
          <a:p>
            <a:pPr lvl="0">
              <a:buNone/>
            </a:pPr>
            <a:r>
              <a:rPr lang="ar-JO" dirty="0" smtClean="0">
                <a:cs typeface="Ali_K_Samik" pitchFamily="2" charset="-78"/>
              </a:rPr>
              <a:t>  4- </a:t>
            </a:r>
            <a:r>
              <a:rPr lang="ar-IQ" dirty="0" smtClean="0">
                <a:cs typeface="Ali_K_Samik" pitchFamily="2" charset="-78"/>
              </a:rPr>
              <a:t>بؤشاييةكة بخريَتة شويَنيَك كة ماناي ثرسيارةكة تةواو بكات نةك لة رِووي ريَكخستنةوة ناتةواو بيَت .</a:t>
            </a:r>
            <a:endParaRPr lang="ar-JO" dirty="0" smtClean="0">
              <a:cs typeface="Ali_K_Samik" pitchFamily="2" charset="-78"/>
            </a:endParaRPr>
          </a:p>
          <a:p>
            <a:pPr lvl="0">
              <a:buNone/>
            </a:pPr>
            <a:r>
              <a:rPr lang="ar-JO" dirty="0" smtClean="0">
                <a:cs typeface="Ali_K_Samik" pitchFamily="2" charset="-78"/>
              </a:rPr>
              <a:t>  5- </a:t>
            </a:r>
            <a:r>
              <a:rPr lang="ar-IQ" dirty="0" smtClean="0">
                <a:cs typeface="Ali_K_Samik" pitchFamily="2" charset="-78"/>
              </a:rPr>
              <a:t>دةكريَت لة ثرسياريَكدا زياتر لة بؤشاييةك بيَت ، بة مةرجيَك زانيارييةكان ثةيوةنديان بة يةكةوة هةبيَت و يةكتري تةواو بكةن ، نةك داواي دوو زانياري بكريَت كة هيض ثةيوةندييةكيان بةيةكةوة نةبيَت .</a:t>
            </a:r>
          </a:p>
          <a:p>
            <a:pPr lvl="0">
              <a:buNone/>
            </a:pPr>
            <a:r>
              <a:rPr lang="ar-IQ" dirty="0" smtClean="0">
                <a:cs typeface="Ali_K_Samik" pitchFamily="2" charset="-78"/>
              </a:rPr>
              <a:t>6- نمرة وةك يةك لة سةر بؤشاييةكان دابنريَت .</a:t>
            </a:r>
            <a:endParaRPr lang="en-US" dirty="0" smtClean="0">
              <a:cs typeface="Ali_K_Samik"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507288" cy="6336704"/>
          </a:xfrm>
        </p:spPr>
        <p:txBody>
          <a:bodyPr>
            <a:normAutofit fontScale="92500" lnSpcReduction="10000"/>
          </a:bodyPr>
          <a:lstStyle/>
          <a:p>
            <a:pPr>
              <a:buNone/>
            </a:pPr>
            <a:r>
              <a:rPr lang="ar-JO" dirty="0" smtClean="0"/>
              <a:t>  </a:t>
            </a:r>
            <a:r>
              <a:rPr lang="ar-JO" sz="3900" dirty="0" smtClean="0">
                <a:solidFill>
                  <a:srgbClr val="C00000"/>
                </a:solidFill>
                <a:cs typeface="Ali_K_Samik" pitchFamily="2" charset="-78"/>
              </a:rPr>
              <a:t>دوو</a:t>
            </a:r>
            <a:r>
              <a:rPr lang="ar-IQ" sz="3900" smtClean="0">
                <a:solidFill>
                  <a:srgbClr val="C00000"/>
                </a:solidFill>
                <a:cs typeface="Ali_K_Samik" pitchFamily="2" charset="-78"/>
              </a:rPr>
              <a:t>ةم </a:t>
            </a:r>
            <a:r>
              <a:rPr lang="ar-JO" sz="3900" smtClean="0">
                <a:solidFill>
                  <a:srgbClr val="C00000"/>
                </a:solidFill>
                <a:cs typeface="Ali_K_Samik" pitchFamily="2" charset="-78"/>
              </a:rPr>
              <a:t> </a:t>
            </a:r>
            <a:r>
              <a:rPr lang="ar-IQ" sz="3900" dirty="0" smtClean="0">
                <a:solidFill>
                  <a:srgbClr val="C00000"/>
                </a:solidFill>
                <a:cs typeface="Ali_K_Samik" pitchFamily="2" charset="-78"/>
              </a:rPr>
              <a:t>/ رِاست و هةلَة :</a:t>
            </a:r>
            <a:endParaRPr lang="en-US" sz="3900" dirty="0" smtClean="0">
              <a:solidFill>
                <a:srgbClr val="C00000"/>
              </a:solidFill>
              <a:cs typeface="Ali_K_Samik" pitchFamily="2" charset="-78"/>
            </a:endParaRPr>
          </a:p>
          <a:p>
            <a:pPr>
              <a:buNone/>
            </a:pPr>
            <a:r>
              <a:rPr lang="ar-IQ" dirty="0" smtClean="0">
                <a:cs typeface="Ali_K_Samik" pitchFamily="2" charset="-78"/>
              </a:rPr>
              <a:t>      بريتين لةو رِستة و دةستةواذانةي كة مامؤستا بؤ فيَرخواز دةيهيَنيَتةوة كة هةنديَكيان رِاست و هةنديَكي تريان هةلَةن كة لةبةردةم هةر دةستةواذةيةك دادةنريَت ، يان دةكريَت بة زاراوةكاني ( بةلَيَ و نةخيَر )يش وةلاَم بدريَنةوة. وة لةم جؤرة ثرسيارانةشدا ضانسي خةملاَندن بؤ فيَرخواز (50%)ية، ضونكة رِاستة يان هةلَةية .</a:t>
            </a:r>
            <a:endParaRPr lang="en-US" dirty="0" smtClean="0">
              <a:cs typeface="Ali_K_Samik" pitchFamily="2" charset="-78"/>
            </a:endParaRPr>
          </a:p>
          <a:p>
            <a:r>
              <a:rPr lang="ar-IQ" sz="3600" b="1" dirty="0" smtClean="0">
                <a:solidFill>
                  <a:srgbClr val="C00000"/>
                </a:solidFill>
                <a:cs typeface="Ali_K_Samik" pitchFamily="2" charset="-78"/>
              </a:rPr>
              <a:t>لايةنة باشةكاني ( ئةريَني )يةكاني ثرسياري رِاست و هةلَة :</a:t>
            </a:r>
            <a:endParaRPr lang="en-US" sz="3600" dirty="0" smtClean="0">
              <a:solidFill>
                <a:srgbClr val="C00000"/>
              </a:solidFill>
              <a:cs typeface="Ali_K_Samik" pitchFamily="2" charset="-78"/>
            </a:endParaRPr>
          </a:p>
          <a:p>
            <a:pPr lvl="0">
              <a:buNone/>
            </a:pPr>
            <a:r>
              <a:rPr lang="ar-JO" dirty="0" smtClean="0">
                <a:cs typeface="Ali_K_Samik" pitchFamily="2" charset="-78"/>
              </a:rPr>
              <a:t>  1- </a:t>
            </a:r>
            <a:r>
              <a:rPr lang="ar-IQ" dirty="0" smtClean="0">
                <a:cs typeface="Ali_K_Samik" pitchFamily="2" charset="-78"/>
              </a:rPr>
              <a:t>بة ئاساني هةلَةضني دةكريَت .</a:t>
            </a:r>
            <a:endParaRPr lang="ar-JO" dirty="0" smtClean="0">
              <a:cs typeface="Ali_K_Samik" pitchFamily="2" charset="-78"/>
            </a:endParaRPr>
          </a:p>
          <a:p>
            <a:pPr lvl="0">
              <a:buNone/>
            </a:pPr>
            <a:endParaRPr lang="en-US" dirty="0" smtClean="0">
              <a:cs typeface="Ali_K_Samik" pitchFamily="2" charset="-78"/>
            </a:endParaRPr>
          </a:p>
          <a:p>
            <a:pPr lvl="0">
              <a:buNone/>
            </a:pPr>
            <a:r>
              <a:rPr lang="ar-JO" dirty="0" smtClean="0">
                <a:cs typeface="Ali_K_Samik" pitchFamily="2" charset="-78"/>
              </a:rPr>
              <a:t>  2- </a:t>
            </a:r>
            <a:r>
              <a:rPr lang="ar-IQ" dirty="0" smtClean="0">
                <a:cs typeface="Ali_K_Samik" pitchFamily="2" charset="-78"/>
              </a:rPr>
              <a:t>داناني نمرةكان و هةلَةضني زؤر بة بابةتيانة دةكريَت .</a:t>
            </a:r>
            <a:endParaRPr lang="ar-JO" dirty="0" smtClean="0">
              <a:cs typeface="Ali_K_Samik" pitchFamily="2" charset="-78"/>
            </a:endParaRPr>
          </a:p>
          <a:p>
            <a:pPr lvl="0">
              <a:buNone/>
            </a:pPr>
            <a:endParaRPr lang="en-US" dirty="0" smtClean="0">
              <a:cs typeface="Ali_K_Samik" pitchFamily="2" charset="-78"/>
            </a:endParaRPr>
          </a:p>
          <a:p>
            <a:pPr lvl="0">
              <a:buNone/>
            </a:pPr>
            <a:r>
              <a:rPr lang="ar-JO" dirty="0" smtClean="0">
                <a:cs typeface="Ali_K_Samik" pitchFamily="2" charset="-78"/>
              </a:rPr>
              <a:t>  3- </a:t>
            </a:r>
            <a:r>
              <a:rPr lang="ar-IQ" dirty="0" smtClean="0">
                <a:cs typeface="Ali_K_Samik" pitchFamily="2" charset="-78"/>
              </a:rPr>
              <a:t>دةتوانريَت لة رِيَطةيةوة زؤرترين ثرسيار بهيَنريَتةوة زؤربةي بةش و لايةنةكاني بابةتةكة بطريَتةوة .</a:t>
            </a:r>
            <a:endParaRPr lang="en-US" dirty="0" smtClean="0">
              <a:cs typeface="Ali_K_Samik"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r>
              <a:rPr lang="ar-IQ" sz="4200" b="1" dirty="0" smtClean="0">
                <a:solidFill>
                  <a:srgbClr val="C00000"/>
                </a:solidFill>
                <a:cs typeface="Ali_K_Samik" pitchFamily="2" charset="-78"/>
              </a:rPr>
              <a:t>لايةنة نةريَنييةكاني ثرسياري رِاست و هةلَة :</a:t>
            </a:r>
            <a:endParaRPr lang="en-US" sz="3500" dirty="0" smtClean="0">
              <a:solidFill>
                <a:srgbClr val="C00000"/>
              </a:solidFill>
              <a:cs typeface="Ali_K_Samik" pitchFamily="2" charset="-78"/>
            </a:endParaRPr>
          </a:p>
          <a:p>
            <a:pPr lvl="0">
              <a:buNone/>
            </a:pPr>
            <a:r>
              <a:rPr lang="ar-JO" sz="3500" dirty="0" smtClean="0">
                <a:cs typeface="Ali_K_Samik" pitchFamily="2" charset="-78"/>
              </a:rPr>
              <a:t>  1- </a:t>
            </a:r>
            <a:r>
              <a:rPr lang="ar-IQ" sz="3500" dirty="0" smtClean="0">
                <a:cs typeface="Ali_K_Samik" pitchFamily="2" charset="-78"/>
              </a:rPr>
              <a:t>بوار و ضانسي خةملاَندن (50%) ية .</a:t>
            </a:r>
            <a:endParaRPr lang="en-US" sz="3500" dirty="0" smtClean="0">
              <a:cs typeface="Ali_K_Samik" pitchFamily="2" charset="-78"/>
            </a:endParaRPr>
          </a:p>
          <a:p>
            <a:pPr lvl="0">
              <a:buNone/>
            </a:pPr>
            <a:r>
              <a:rPr lang="ar-JO" sz="3500" dirty="0" smtClean="0">
                <a:cs typeface="Ali_K_Samik" pitchFamily="2" charset="-78"/>
              </a:rPr>
              <a:t>  2- </a:t>
            </a:r>
            <a:r>
              <a:rPr lang="ar-IQ" sz="3500" dirty="0" smtClean="0">
                <a:cs typeface="Ali_K_Samik" pitchFamily="2" charset="-78"/>
              </a:rPr>
              <a:t>تةنها ئاستة نزمةكاني ثؤليَني بلؤم ثيَوانة دةكات </a:t>
            </a:r>
          </a:p>
          <a:p>
            <a:pPr lvl="0">
              <a:buNone/>
            </a:pPr>
            <a:endParaRPr lang="ar-IQ" sz="3500" dirty="0" smtClean="0">
              <a:cs typeface="Ali_K_Samik" pitchFamily="2" charset="-78"/>
            </a:endParaRPr>
          </a:p>
          <a:p>
            <a:pPr lvl="0">
              <a:buNone/>
            </a:pPr>
            <a:r>
              <a:rPr lang="ar-IQ" sz="3500" dirty="0" smtClean="0">
                <a:cs typeface="Ali_K_Samik" pitchFamily="2" charset="-78"/>
              </a:rPr>
              <a:t>بة تايبةتي ناسينةوة و يادكردنةوةي زانيارييةكان و لة توانايدا نيية كة ثيَوانةي توانستة بةرزةكان بكات</a:t>
            </a:r>
            <a:r>
              <a:rPr lang="ar-IQ" sz="3500" dirty="0" smtClean="0">
                <a:solidFill>
                  <a:srgbClr val="7030A0"/>
                </a:solidFill>
                <a:cs typeface="Ali_K_Samik" pitchFamily="2" charset="-78"/>
              </a:rPr>
              <a:t>.</a:t>
            </a:r>
            <a:endParaRPr lang="en-US" sz="3500" dirty="0" smtClean="0">
              <a:solidFill>
                <a:srgbClr val="7030A0"/>
              </a:solidFill>
              <a:cs typeface="Ali_K_Samik" pitchFamily="2" charset="-78"/>
            </a:endParaRPr>
          </a:p>
          <a:p>
            <a:pPr>
              <a:buNone/>
            </a:pPr>
            <a:r>
              <a:rPr lang="ar-JO" sz="3500" dirty="0" smtClean="0">
                <a:cs typeface="Ali_K_Samik" pitchFamily="2" charset="-78"/>
              </a:rPr>
              <a:t>      </a:t>
            </a:r>
            <a:r>
              <a:rPr lang="ar-IQ" sz="3500" dirty="0" smtClean="0">
                <a:cs typeface="Ali_K_Samik" pitchFamily="2" charset="-78"/>
              </a:rPr>
              <a:t>نموونة / </a:t>
            </a:r>
            <a:endParaRPr lang="en-US" sz="3500" dirty="0" smtClean="0">
              <a:cs typeface="Ali_K_Samik" pitchFamily="2" charset="-78"/>
            </a:endParaRPr>
          </a:p>
          <a:p>
            <a:pPr>
              <a:buNone/>
            </a:pPr>
            <a:r>
              <a:rPr lang="ar-IQ" sz="3500" dirty="0" smtClean="0">
                <a:cs typeface="Ali_K_Samik" pitchFamily="2" charset="-78"/>
              </a:rPr>
              <a:t>- ئاو لة 100 ثلةي سةدي دةكولَيَت           رِاستة               هةلَةية </a:t>
            </a:r>
            <a:endParaRPr lang="en-US" sz="3500" dirty="0" smtClean="0">
              <a:cs typeface="Ali_K_Samik" pitchFamily="2" charset="-78"/>
            </a:endParaRPr>
          </a:p>
          <a:p>
            <a:pPr>
              <a:buNone/>
            </a:pPr>
            <a:endParaRPr lang="en-US" sz="3500" dirty="0" smtClean="0">
              <a:cs typeface="Ali_K_Samik" pitchFamily="2" charset="-78"/>
            </a:endParaRPr>
          </a:p>
          <a:p>
            <a:pPr>
              <a:buNone/>
            </a:pPr>
            <a:r>
              <a:rPr lang="ar-IQ" sz="3500" dirty="0" smtClean="0">
                <a:cs typeface="Ali_K_Samik" pitchFamily="2" charset="-78"/>
              </a:rPr>
              <a:t>- رِووي زةوي 79% ي ووشكانيية              رِاستة               هةلَةية </a:t>
            </a:r>
            <a:endParaRPr lang="en-US" sz="3500" dirty="0">
              <a:cs typeface="Ali_K_Samik"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1"/>
            <a:ext cx="8229600" cy="3312368"/>
          </a:xfrm>
        </p:spPr>
        <p:txBody>
          <a:bodyPr/>
          <a:lstStyle/>
          <a:p>
            <a:pPr marL="0" indent="0" algn="just">
              <a:buNone/>
            </a:pPr>
            <a:r>
              <a:rPr lang="ar-IQ" sz="4000" b="1" dirty="0" smtClean="0">
                <a:solidFill>
                  <a:srgbClr val="FF0000"/>
                </a:solidFill>
                <a:cs typeface="Ali_K_Alwand" pitchFamily="2" charset="-78"/>
              </a:rPr>
              <a:t> ثيَناسةى ئةزموون يان تاقيكردنةوة </a:t>
            </a:r>
            <a:r>
              <a:rPr lang="ar-IQ" sz="4000" b="1" dirty="0" smtClean="0">
                <a:solidFill>
                  <a:srgbClr val="FF0000"/>
                </a:solidFill>
                <a:cs typeface="Ali_K_Sahifa Bold" pitchFamily="2" charset="-78"/>
              </a:rPr>
              <a:t>: </a:t>
            </a:r>
          </a:p>
          <a:p>
            <a:pPr marL="0" indent="0" algn="just">
              <a:buNone/>
            </a:pPr>
            <a:r>
              <a:rPr lang="ar-IQ" dirty="0" smtClean="0">
                <a:cs typeface="Ali_K_Sahifa Bold" pitchFamily="2" charset="-78"/>
              </a:rPr>
              <a:t>   بريتية لة كؤمةلَيك ثرسيار يان هةلَويست يان ويَنة يان بة ئاكام طةياندنى زنجيرةيةك ضالاكى و كارى ثراكتيكى كة ثيَويستة فيَرخواز (يان هةر كةسيَكى تر) وةلاَميان بداتةوة و جيَبةجيَيان بكات .</a:t>
            </a:r>
          </a:p>
          <a:p>
            <a:pPr marL="0" indent="0">
              <a:buNone/>
            </a:pPr>
            <a:endParaRPr lang="ar-IQ" dirty="0" smtClean="0"/>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r>
              <a:rPr lang="ar-IQ" sz="4000" b="1" dirty="0" smtClean="0">
                <a:solidFill>
                  <a:srgbClr val="C00000"/>
                </a:solidFill>
                <a:cs typeface="Ali_K_Samik" pitchFamily="2" charset="-78"/>
              </a:rPr>
              <a:t>بنةماكاني داناني ثرسيارةكاني راست و هةلَة:-</a:t>
            </a:r>
            <a:endParaRPr lang="ar-JO" sz="3600" b="1" dirty="0" smtClean="0">
              <a:solidFill>
                <a:srgbClr val="C00000"/>
              </a:solidFill>
              <a:cs typeface="Ali_K_Samik" pitchFamily="2" charset="-78"/>
            </a:endParaRPr>
          </a:p>
          <a:p>
            <a:pPr>
              <a:buNone/>
            </a:pPr>
            <a:endParaRPr lang="en-US" sz="3600" dirty="0" smtClean="0">
              <a:cs typeface="Ali_K_Samik" pitchFamily="2" charset="-78"/>
            </a:endParaRPr>
          </a:p>
          <a:p>
            <a:pPr lvl="0">
              <a:buNone/>
            </a:pPr>
            <a:r>
              <a:rPr lang="ar-JO" sz="3600" dirty="0" smtClean="0">
                <a:cs typeface="Ali_K_Samik" pitchFamily="2" charset="-78"/>
              </a:rPr>
              <a:t>  1- </a:t>
            </a:r>
            <a:r>
              <a:rPr lang="ar-IQ" sz="3600" dirty="0" smtClean="0">
                <a:cs typeface="Ali_K_Samik" pitchFamily="2" charset="-78"/>
              </a:rPr>
              <a:t>ثيَويستة كة برطة و ثرسيارةكان بة جؤريَك دابندريَت كة بة تةواوي راست بيَت يان بة تةواوي هةلَة بيَت و هيض بواريَكي بؤمشت ومرِ و طوماني تيَدا نةبيَت.</a:t>
            </a:r>
            <a:endParaRPr lang="ar-JO" sz="3600" dirty="0" smtClean="0">
              <a:cs typeface="Ali_K_Samik" pitchFamily="2" charset="-78"/>
            </a:endParaRPr>
          </a:p>
          <a:p>
            <a:pPr lvl="0">
              <a:buNone/>
            </a:pPr>
            <a:endParaRPr lang="en-US" sz="3600" dirty="0" smtClean="0">
              <a:cs typeface="Ali_K_Samik" pitchFamily="2" charset="-78"/>
            </a:endParaRPr>
          </a:p>
          <a:p>
            <a:pPr lvl="0">
              <a:buNone/>
            </a:pPr>
            <a:r>
              <a:rPr lang="ar-JO" sz="3600" dirty="0" smtClean="0">
                <a:cs typeface="Ali_K_Samik" pitchFamily="2" charset="-78"/>
              </a:rPr>
              <a:t>  2-</a:t>
            </a:r>
            <a:r>
              <a:rPr lang="ar-IQ" sz="3600" dirty="0" smtClean="0">
                <a:cs typeface="Ali_K_Samik" pitchFamily="2" charset="-78"/>
              </a:rPr>
              <a:t>ثيَويستة لةو برطةو دةستةواذانة دووربكةوينةوة كة دوو بيرؤكةي لةخؤ طرتووة بة تايبةتيش كاتيَك يةكيَك لةو دوو بيرؤكةية راست بيَت  و ئةيتريان هةلَة بيَت.</a:t>
            </a:r>
            <a:endParaRPr lang="en-US" sz="3600" dirty="0" smtClean="0">
              <a:cs typeface="Ali_K_Samik"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764704"/>
            <a:ext cx="8640960" cy="5361459"/>
          </a:xfrm>
        </p:spPr>
        <p:txBody>
          <a:bodyPr>
            <a:normAutofit/>
          </a:bodyPr>
          <a:lstStyle/>
          <a:p>
            <a:pPr lvl="0" algn="just">
              <a:buNone/>
            </a:pPr>
            <a:r>
              <a:rPr lang="ar-JO" sz="3600" dirty="0" smtClean="0">
                <a:cs typeface="Ali_K_Samik" pitchFamily="2" charset="-78"/>
              </a:rPr>
              <a:t>  3- </a:t>
            </a:r>
            <a:r>
              <a:rPr lang="ar-IQ" sz="3600" dirty="0" smtClean="0">
                <a:cs typeface="Ali_K_Samik" pitchFamily="2" charset="-78"/>
              </a:rPr>
              <a:t>باشتر  واية  لةو ثرسيار و دةستةواذانة دووربكةوينةوة كة (نةريَ) (نفي) ي تيَداية, ئةطةر بةكاريش هات ئةوا دةبيَت هيَلَي بةذيَردا بهيَنريَت, بؤ ئةوةي فيَرخواز بةئاطا بيَت بؤي.</a:t>
            </a:r>
          </a:p>
          <a:p>
            <a:pPr lvl="0">
              <a:buNone/>
            </a:pPr>
            <a:r>
              <a:rPr lang="ar-JO" sz="3600" dirty="0" smtClean="0">
                <a:cs typeface="Ali_K_Samik" pitchFamily="2" charset="-78"/>
              </a:rPr>
              <a:t> 4- </a:t>
            </a:r>
            <a:r>
              <a:rPr lang="ar-IQ" sz="3600" dirty="0" smtClean="0">
                <a:cs typeface="Ali_K_Samik" pitchFamily="2" charset="-78"/>
              </a:rPr>
              <a:t>نابيَت بةردةوام ثرسار و دةستةواذةي راستةكان دريَذتر يان كوورتر بن لة دةستةواذة هةلَةكان</a:t>
            </a:r>
            <a:r>
              <a:rPr lang="ar-JO" sz="3600" dirty="0" smtClean="0">
                <a:cs typeface="Ali_K_Samik" pitchFamily="2" charset="-78"/>
              </a:rPr>
              <a:t>.</a:t>
            </a:r>
            <a:endParaRPr lang="en-US" sz="3600" dirty="0" smtClean="0">
              <a:cs typeface="Ali_K_Samik" pitchFamily="2" charset="-78"/>
            </a:endParaRPr>
          </a:p>
          <a:p>
            <a:pPr lvl="0">
              <a:buNone/>
            </a:pPr>
            <a:r>
              <a:rPr lang="ar-JO" sz="3600" dirty="0" smtClean="0">
                <a:cs typeface="Ali_K_Samik" pitchFamily="2" charset="-78"/>
              </a:rPr>
              <a:t>  5- </a:t>
            </a:r>
            <a:r>
              <a:rPr lang="ar-IQ" sz="3600" dirty="0" smtClean="0">
                <a:cs typeface="Ali_K_Samik" pitchFamily="2" charset="-78"/>
              </a:rPr>
              <a:t>نابيَت برطةو دةستةواذةكاني ناو كتيَب و مةلزةمةكان وةك خؤي بطويَزريَتةوة و بكريَتة ثرسيار.</a:t>
            </a:r>
            <a:endParaRPr lang="en-US" sz="3600" dirty="0" smtClean="0">
              <a:solidFill>
                <a:srgbClr val="FF0000"/>
              </a:solidFill>
              <a:cs typeface="Ali_K_Samik"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12968" cy="5793507"/>
          </a:xfrm>
        </p:spPr>
        <p:txBody>
          <a:bodyPr>
            <a:noAutofit/>
          </a:bodyPr>
          <a:lstStyle/>
          <a:p>
            <a:pPr>
              <a:buNone/>
            </a:pPr>
            <a:r>
              <a:rPr lang="ar-IQ" sz="2800" dirty="0" smtClean="0">
                <a:cs typeface="Ali_K_Samik" pitchFamily="2" charset="-78"/>
              </a:rPr>
              <a:t> </a:t>
            </a:r>
            <a:r>
              <a:rPr lang="ar-IQ" b="1" dirty="0" smtClean="0">
                <a:solidFill>
                  <a:srgbClr val="C00000"/>
                </a:solidFill>
                <a:cs typeface="Ali_K_Samik" pitchFamily="2" charset="-78"/>
              </a:rPr>
              <a:t>سيَيةم / هةلَبذاردن :-  </a:t>
            </a:r>
            <a:r>
              <a:rPr lang="ar-IQ" sz="2800" dirty="0" smtClean="0">
                <a:cs typeface="Ali_K_Samik" pitchFamily="2" charset="-78"/>
              </a:rPr>
              <a:t>ثرسيارةكاني هةلَبذاردن بة بةربلاَوترين جؤرةكاني ثرسياري بابةتي دادةنريَت ، ثيَوةريَكي طرينطيشة كة بؤ ثيَوانةكردني ئاستة جياوازةكاني لايةني مةعريفي فيَرخواز بةكاردةهيَنريَت ، دارشتن و دروستكردني ئةم جؤرة ثرسيارانة بةسةر دوو برِطةدا دابةش دةبيَت ، كة ئةوانيش لة برِطةي سةرةكي ( ثرسيارةكة ) برِطةي وةلاَمةكان ( هةلَبذاردنةكان – جيَطرةكان ) كة لةبةرامبةر ثرسياريَكدا ( 3-5) هةلَبذاردن دياري دةكريَت بؤ هةلَبذاردني وةلاَمي رِاست يان رِاسترين هةلَبذاردن بؤ برِطةي سةرةكيةكة.</a:t>
            </a:r>
            <a:endParaRPr lang="en-US" sz="2800" dirty="0" smtClean="0">
              <a:cs typeface="Ali_K_Samik" pitchFamily="2" charset="-78"/>
            </a:endParaRPr>
          </a:p>
          <a:p>
            <a:r>
              <a:rPr lang="ar-IQ" sz="2800" dirty="0" smtClean="0">
                <a:cs typeface="Ali_K_Samik" pitchFamily="2" charset="-78"/>
              </a:rPr>
              <a:t>وة ثيَويستة كة دارِشتني برِطةي سةرةكي ثرسيار كورت و ثوخت بيَت و يةك كيَشة لةخؤ بطريَت و بةشيَوازيَكي رِوون و ئاشكرا دابرِيَذريَت و دوور بيَت لة هةلَة و ئالَؤزي تاوةكو فيَرخواز بة ئاساني ليَي تيَبطات .</a:t>
            </a:r>
            <a:endParaRPr lang="en-US" sz="2800" dirty="0" smtClean="0">
              <a:cs typeface="Ali_K_Samik" pitchFamily="2" charset="-78"/>
            </a:endParaRPr>
          </a:p>
          <a:p>
            <a:r>
              <a:rPr lang="ar-IQ" sz="2800" dirty="0" smtClean="0">
                <a:cs typeface="Ali_K_Samik" pitchFamily="2" charset="-78"/>
              </a:rPr>
              <a:t>وة لةبرِطةي هةلَبذاردنةكانيش ثيَويستة وةلاَمةكان لة يةكةوة نزيك بن و ثةيوةنديان بةيةكةوة هةبيَت ، ضونكة ئةطةر وا نةبيَت يان تةنها هةلَبذاردةيةك لة ثرسيارةكة نزيك بيَت ئةوا دةبيَتة هؤي ئاشكرا بووني وةلاَمةكة.</a:t>
            </a:r>
            <a:endParaRPr lang="en-US" sz="2800" dirty="0" smtClean="0">
              <a:cs typeface="Ali_K_Samik" pitchFamily="2" charset="-78"/>
            </a:endParaRPr>
          </a:p>
          <a:p>
            <a:pPr>
              <a:buNone/>
            </a:pPr>
            <a:endParaRPr lang="en-US" sz="2800" dirty="0">
              <a:cs typeface="Ali_K_Samik"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buNone/>
            </a:pPr>
            <a:r>
              <a:rPr lang="ar-IQ" sz="4000" b="1" dirty="0" smtClean="0">
                <a:solidFill>
                  <a:srgbClr val="C00000"/>
                </a:solidFill>
              </a:rPr>
              <a:t>    </a:t>
            </a:r>
            <a:r>
              <a:rPr lang="ar-IQ" sz="4000" b="1" dirty="0" smtClean="0">
                <a:solidFill>
                  <a:srgbClr val="C00000"/>
                </a:solidFill>
                <a:cs typeface="Ali_K_Samik" pitchFamily="2" charset="-78"/>
              </a:rPr>
              <a:t>لايةنة باشةكاني (ئةريَني) ثرسياري هةلَبذاردن :</a:t>
            </a:r>
          </a:p>
          <a:p>
            <a:pPr>
              <a:buNone/>
            </a:pPr>
            <a:endParaRPr lang="en-US" dirty="0" smtClean="0">
              <a:cs typeface="Ali_K_Samik" pitchFamily="2" charset="-78"/>
            </a:endParaRPr>
          </a:p>
          <a:p>
            <a:pPr lvl="0">
              <a:buNone/>
            </a:pPr>
            <a:r>
              <a:rPr lang="ar-IQ" dirty="0" smtClean="0">
                <a:cs typeface="Ali_K_Samik" pitchFamily="2" charset="-78"/>
              </a:rPr>
              <a:t> 1- زؤر بابةتيانة و رِاست طؤيانة هةلَةضني وةلاَمةكان دةكريَت .</a:t>
            </a:r>
          </a:p>
          <a:p>
            <a:pPr lvl="0">
              <a:buNone/>
            </a:pPr>
            <a:endParaRPr lang="en-US" dirty="0" smtClean="0">
              <a:cs typeface="Ali_K_Samik" pitchFamily="2" charset="-78"/>
            </a:endParaRPr>
          </a:p>
          <a:p>
            <a:pPr lvl="0">
              <a:buNone/>
            </a:pPr>
            <a:r>
              <a:rPr lang="ar-IQ" dirty="0" smtClean="0">
                <a:cs typeface="Ali_K_Samik" pitchFamily="2" charset="-78"/>
              </a:rPr>
              <a:t>  2- ثيَوانةي زؤر توانستي عةقلي دةكات كة لة ثرسيارةكاني رِاست و هةلَة و بةيةكطةياندن ناتوانن ثيَوانةيان بكةن .</a:t>
            </a:r>
          </a:p>
          <a:p>
            <a:pPr lvl="0">
              <a:buNone/>
            </a:pPr>
            <a:endParaRPr lang="en-US" dirty="0" smtClean="0">
              <a:cs typeface="Ali_K_Samik" pitchFamily="2" charset="-78"/>
            </a:endParaRPr>
          </a:p>
          <a:p>
            <a:pPr lvl="0">
              <a:buNone/>
            </a:pPr>
            <a:r>
              <a:rPr lang="ar-IQ" dirty="0" smtClean="0">
                <a:cs typeface="Ali_K_Samik" pitchFamily="2" charset="-78"/>
              </a:rPr>
              <a:t> 3- كةمتر لة رِاست و هةلَة بوار و ضانسي خةملاَندني تيَداية .</a:t>
            </a:r>
            <a:endParaRPr lang="en-US" dirty="0" smtClean="0">
              <a:cs typeface="Ali_K_Samik"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8640960" cy="5577483"/>
          </a:xfrm>
        </p:spPr>
        <p:txBody>
          <a:bodyPr>
            <a:normAutofit/>
          </a:bodyPr>
          <a:lstStyle/>
          <a:p>
            <a:r>
              <a:rPr lang="ar-IQ" sz="4000" b="1" dirty="0" smtClean="0">
                <a:solidFill>
                  <a:srgbClr val="C00000"/>
                </a:solidFill>
                <a:cs typeface="Ali_K_Samik" pitchFamily="2" charset="-78"/>
              </a:rPr>
              <a:t>لايةنة نةريَنييةكان ثرسياري هةلَبذاردن:</a:t>
            </a:r>
          </a:p>
          <a:p>
            <a:pPr>
              <a:buNone/>
            </a:pPr>
            <a:endParaRPr lang="en-US" sz="4000" b="1" dirty="0" smtClean="0">
              <a:solidFill>
                <a:srgbClr val="C00000"/>
              </a:solidFill>
              <a:cs typeface="Ali_K_Samik" pitchFamily="2" charset="-78"/>
            </a:endParaRPr>
          </a:p>
          <a:p>
            <a:pPr lvl="0">
              <a:buNone/>
            </a:pPr>
            <a:r>
              <a:rPr lang="ar-IQ" dirty="0" smtClean="0">
                <a:cs typeface="Ali_K_Samik" pitchFamily="2" charset="-78"/>
              </a:rPr>
              <a:t> 1- دانان و ئامادةكردنيان كاتيَكي زؤري ثيَويستة .</a:t>
            </a:r>
          </a:p>
          <a:p>
            <a:pPr lvl="0">
              <a:buNone/>
            </a:pPr>
            <a:endParaRPr lang="en-US" dirty="0" smtClean="0">
              <a:cs typeface="Ali_K_Samik" pitchFamily="2" charset="-78"/>
            </a:endParaRPr>
          </a:p>
          <a:p>
            <a:pPr lvl="0">
              <a:buNone/>
            </a:pPr>
            <a:r>
              <a:rPr lang="ar-IQ" dirty="0" smtClean="0">
                <a:cs typeface="Ali_K_Samik" pitchFamily="2" charset="-78"/>
              </a:rPr>
              <a:t> 2- كاتيَكي زؤري دةويَت بؤ خويَندنةوة و وةلاَمدانةوةيان ، ئةطةر بةراورديان بكةين بة ثرسيارةكاني رِاست و هةلَة .</a:t>
            </a:r>
          </a:p>
          <a:p>
            <a:pPr lvl="0">
              <a:buNone/>
            </a:pPr>
            <a:endParaRPr lang="en-US" dirty="0" smtClean="0">
              <a:cs typeface="Ali_K_Samik" pitchFamily="2" charset="-78"/>
            </a:endParaRPr>
          </a:p>
          <a:p>
            <a:pPr lvl="0">
              <a:buNone/>
            </a:pPr>
            <a:r>
              <a:rPr lang="ar-IQ" dirty="0" smtClean="0">
                <a:cs typeface="Ali_K_Samik" pitchFamily="2" charset="-78"/>
              </a:rPr>
              <a:t>3- ئةطةر بة رِيَذةيةكي كةميش بيَت فيَرخواز دةتوانيَت خةملاَندن بكات و هةنديَك نمرة كة مافي خؤي نيية بة دةست بهيَنيَت .</a:t>
            </a:r>
            <a:endParaRPr lang="en-US" dirty="0" smtClean="0">
              <a:cs typeface="Ali_K_Samik" pitchFamily="2" charset="-78"/>
            </a:endParaRPr>
          </a:p>
          <a:p>
            <a:pPr>
              <a:buNone/>
            </a:pP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784976" cy="5721499"/>
          </a:xfrm>
        </p:spPr>
        <p:txBody>
          <a:bodyPr>
            <a:normAutofit fontScale="92500" lnSpcReduction="20000"/>
          </a:bodyPr>
          <a:lstStyle/>
          <a:p>
            <a:pPr>
              <a:buNone/>
            </a:pPr>
            <a:r>
              <a:rPr lang="ar-IQ" b="1" dirty="0" smtClean="0">
                <a:cs typeface="Ali_K_Samik" pitchFamily="2" charset="-78"/>
              </a:rPr>
              <a:t>    </a:t>
            </a:r>
            <a:r>
              <a:rPr lang="ar-IQ" sz="3900" b="1" dirty="0" smtClean="0">
                <a:solidFill>
                  <a:srgbClr val="C00000"/>
                </a:solidFill>
                <a:cs typeface="Ali_K_Samik" pitchFamily="2" charset="-78"/>
              </a:rPr>
              <a:t>بنةماكاني ئامادةكردني ثرسياري هةلَبذاردن لة ضةند دانةيةك:-</a:t>
            </a:r>
            <a:endParaRPr lang="en-US" sz="3900" dirty="0" smtClean="0">
              <a:solidFill>
                <a:srgbClr val="C00000"/>
              </a:solidFill>
              <a:cs typeface="Ali_K_Samik" pitchFamily="2" charset="-78"/>
            </a:endParaRPr>
          </a:p>
          <a:p>
            <a:pPr>
              <a:buNone/>
            </a:pPr>
            <a:r>
              <a:rPr lang="ar-IQ" sz="3900" dirty="0" smtClean="0">
                <a:cs typeface="Ali_K_Samik" pitchFamily="2" charset="-78"/>
              </a:rPr>
              <a:t>   </a:t>
            </a:r>
            <a:r>
              <a:rPr lang="ar-IQ" sz="3900" dirty="0" smtClean="0">
                <a:solidFill>
                  <a:srgbClr val="002060"/>
                </a:solidFill>
                <a:cs typeface="Ali_K_Samik" pitchFamily="2" charset="-78"/>
              </a:rPr>
              <a:t>أ- بنةماكاني تايبةت بة برطةي سةرةكي: </a:t>
            </a:r>
          </a:p>
          <a:p>
            <a:pPr>
              <a:buNone/>
            </a:pPr>
            <a:endParaRPr lang="en-US" dirty="0" smtClean="0">
              <a:solidFill>
                <a:srgbClr val="002060"/>
              </a:solidFill>
              <a:cs typeface="Ali_K_Samik" pitchFamily="2" charset="-78"/>
            </a:endParaRPr>
          </a:p>
          <a:p>
            <a:pPr lvl="0">
              <a:buNone/>
            </a:pPr>
            <a:r>
              <a:rPr lang="ar-IQ" dirty="0" smtClean="0">
                <a:cs typeface="Ali_K_Samik" pitchFamily="2" charset="-78"/>
              </a:rPr>
              <a:t> 1. ثيَويستة برطةي سةرةكي لةيةك طرفت و كيَشة ثيَك بيَت و فيَرخواز بة ئاساني ليَي تيَبطات.</a:t>
            </a:r>
          </a:p>
          <a:p>
            <a:pPr lvl="0">
              <a:buNone/>
            </a:pPr>
            <a:endParaRPr lang="en-US" dirty="0" smtClean="0">
              <a:cs typeface="Ali_K_Samik" pitchFamily="2" charset="-78"/>
            </a:endParaRPr>
          </a:p>
          <a:p>
            <a:pPr lvl="0">
              <a:buNone/>
            </a:pPr>
            <a:r>
              <a:rPr lang="ar-IQ" dirty="0" smtClean="0">
                <a:cs typeface="Ali_K_Samik" pitchFamily="2" charset="-78"/>
              </a:rPr>
              <a:t> 2.ثيَويستة برطةي سةرةكي كورت و  ثوخت بيَت و زيادةرؤيى تيَدانةكريَت.</a:t>
            </a:r>
          </a:p>
          <a:p>
            <a:pPr lvl="0">
              <a:buNone/>
            </a:pPr>
            <a:endParaRPr lang="en-US" dirty="0" smtClean="0">
              <a:cs typeface="Ali_K_Samik" pitchFamily="2" charset="-78"/>
            </a:endParaRPr>
          </a:p>
          <a:p>
            <a:pPr lvl="0">
              <a:buNone/>
            </a:pPr>
            <a:r>
              <a:rPr lang="ar-IQ" dirty="0" smtClean="0">
                <a:cs typeface="Ali_K_Samik" pitchFamily="2" charset="-78"/>
              </a:rPr>
              <a:t>  3. ئةطةر ثيَويستي كرد كة ووشةيةك يان زياتر لة وشةيةك لة سةرةتاي هةر ولآميَك دوبارة ببيَتةوة,كةوا دةبيَت ئةو وشانة بؤ برطةي سةرةكي بطويَزريَتةوة.</a:t>
            </a:r>
            <a:endParaRPr lang="en-US" dirty="0" smtClean="0">
              <a:cs typeface="Ali_K_Samik" pitchFamily="2" charset="-78"/>
            </a:endParaRPr>
          </a:p>
          <a:p>
            <a:pPr>
              <a:buNone/>
            </a:pP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8363272" cy="5433467"/>
          </a:xfrm>
        </p:spPr>
        <p:txBody>
          <a:bodyPr>
            <a:normAutofit/>
          </a:bodyPr>
          <a:lstStyle/>
          <a:p>
            <a:pPr lvl="0">
              <a:buNone/>
            </a:pPr>
            <a:endParaRPr lang="en-US" sz="3500" dirty="0" smtClean="0">
              <a:cs typeface="Ali_K_Samik" pitchFamily="2" charset="-78"/>
            </a:endParaRPr>
          </a:p>
          <a:p>
            <a:pPr lvl="0">
              <a:buNone/>
            </a:pPr>
            <a:r>
              <a:rPr lang="ar-IQ" sz="3500" dirty="0" smtClean="0">
                <a:cs typeface="Ali_K_Samik" pitchFamily="2" charset="-78"/>
              </a:rPr>
              <a:t> 4. باشترة كة نةريَ (نةفي) لةم جؤرة ثرسيارةدا نةبيَت, وة ئةطةر تيايدا بوو ئةوا دةبيَت هيَليَكي بةذيَردا بهيَنريَت, بؤ ئةوةي فيَرخواز بة ئاطا بيَت بؤي وة نابيَت بة هيض شيَوةيةك (نةريَ نةريَ, نفي نفي) تيَدا بيَت ضونكة دةبيَتة هؤي سةر ليَشيَواندني فيَرخواز بة تايبةتيش زيرةكةكان.</a:t>
            </a:r>
          </a:p>
          <a:p>
            <a:pPr lvl="0">
              <a:buNone/>
            </a:pPr>
            <a:r>
              <a:rPr lang="ar-IQ" sz="3500" dirty="0" smtClean="0">
                <a:cs typeface="Ali_K_Samik" pitchFamily="2" charset="-78"/>
              </a:rPr>
              <a:t> 5. دةبيَت ئاطاداري ريَزماني بين.</a:t>
            </a:r>
            <a:endParaRPr lang="en-US" sz="3500" dirty="0" smtClean="0">
              <a:cs typeface="Ali_K_Samik" pitchFamily="2" charset="-78"/>
            </a:endParaRPr>
          </a:p>
          <a:p>
            <a:pPr>
              <a:buNone/>
            </a:pPr>
            <a:endParaRPr lang="en-US" dirty="0">
              <a:solidFill>
                <a:schemeClr val="accent2"/>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568952" cy="5865515"/>
          </a:xfrm>
        </p:spPr>
        <p:txBody>
          <a:bodyPr>
            <a:normAutofit fontScale="92500"/>
          </a:bodyPr>
          <a:lstStyle/>
          <a:p>
            <a:pPr>
              <a:buNone/>
            </a:pPr>
            <a:r>
              <a:rPr lang="ar-IQ" sz="4700" dirty="0" smtClean="0">
                <a:solidFill>
                  <a:srgbClr val="002060"/>
                </a:solidFill>
                <a:cs typeface="Ali_K_Samik" pitchFamily="2" charset="-78"/>
              </a:rPr>
              <a:t>   ب-بنةماكاني تايبةت بة وةلآمةكان:</a:t>
            </a:r>
            <a:endParaRPr lang="en-US" sz="4700" dirty="0" smtClean="0">
              <a:solidFill>
                <a:srgbClr val="002060"/>
              </a:solidFill>
              <a:cs typeface="Ali_K_Samik" pitchFamily="2" charset="-78"/>
            </a:endParaRPr>
          </a:p>
          <a:p>
            <a:pPr lvl="0">
              <a:buNone/>
            </a:pPr>
            <a:r>
              <a:rPr lang="ar-IQ" sz="3500" dirty="0" smtClean="0">
                <a:cs typeface="Ali_K_Samik" pitchFamily="2" charset="-78"/>
              </a:rPr>
              <a:t> 1.ثيَويستة وةلآمةكان بة شيَوةيةك دابريَذريَت كة يةك وةلآميان راست بيَت يان لة هةموويان راسترو طونجاوتر بيَت و مشت و مرى نةويَت.</a:t>
            </a:r>
            <a:endParaRPr lang="en-US" sz="3500" dirty="0" smtClean="0">
              <a:cs typeface="Ali_K_Samik" pitchFamily="2" charset="-78"/>
            </a:endParaRPr>
          </a:p>
          <a:p>
            <a:pPr lvl="0">
              <a:buNone/>
            </a:pPr>
            <a:r>
              <a:rPr lang="ar-IQ" sz="3500" dirty="0" smtClean="0">
                <a:cs typeface="Ali_K_Samik" pitchFamily="2" charset="-78"/>
              </a:rPr>
              <a:t> 2.ثيَويستة كة هةموو وةلآمةكان نزيكبن لة يةكتري و تةواوكةري يةكتر بن هةر هةموويان تايبةت بن بة هةمان بوار و طرفت . </a:t>
            </a:r>
            <a:endParaRPr lang="en-US" sz="3500" dirty="0" smtClean="0">
              <a:solidFill>
                <a:srgbClr val="FF0000"/>
              </a:solidFill>
              <a:cs typeface="Ali_K_Samik" pitchFamily="2" charset="-78"/>
            </a:endParaRPr>
          </a:p>
          <a:p>
            <a:pPr lvl="0">
              <a:buNone/>
            </a:pPr>
            <a:r>
              <a:rPr lang="ar-IQ" sz="3500" dirty="0" smtClean="0">
                <a:cs typeface="Ali_K_Samik" pitchFamily="2" charset="-78"/>
              </a:rPr>
              <a:t>  3.ثيَويستة وةلآمةكان بة جؤريَك دابريَذريَن, كة فيَرخواز وابزانيَت هةر هةموويان راستة و  سةرنجي فيَرخوازةكان بؤ لاي خؤي رابكيَشيَت.</a:t>
            </a:r>
            <a:endParaRPr lang="en-US" sz="3500" dirty="0" smtClean="0">
              <a:cs typeface="Ali_K_Samik" pitchFamily="2" charset="-78"/>
            </a:endParaRPr>
          </a:p>
          <a:p>
            <a:pPr lvl="0">
              <a:buNone/>
            </a:pPr>
            <a:r>
              <a:rPr lang="ar-IQ" sz="3500" dirty="0" smtClean="0">
                <a:cs typeface="Ali_K_Samik" pitchFamily="2" charset="-78"/>
              </a:rPr>
              <a:t>  4.ثيَويستة ئةو وشة و زاراوانةي كة لة وةلآمة هةلَةكاندا  بةكاردةهيَندريَت, ناسراو بن و فيَرخواز ثيَيان نامؤ نةبيَت و نزيك بن لة ئةو وشة و زاراوانةي كة لة وةلآمة راستةكاندا بةكاردةهيَندريَت.</a:t>
            </a:r>
            <a:endParaRPr lang="en-US" sz="3500" dirty="0" smtClean="0">
              <a:cs typeface="Ali_K_Samik"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496944" cy="5760640"/>
          </a:xfrm>
        </p:spPr>
        <p:txBody>
          <a:bodyPr>
            <a:normAutofit lnSpcReduction="10000"/>
          </a:bodyPr>
          <a:lstStyle/>
          <a:p>
            <a:r>
              <a:rPr lang="ar-IQ" sz="4000" dirty="0" smtClean="0">
                <a:solidFill>
                  <a:srgbClr val="C00000"/>
                </a:solidFill>
                <a:cs typeface="Ali_K_Samik" pitchFamily="2" charset="-78"/>
              </a:rPr>
              <a:t>ضوارةم / بةيةكطةياندن :-</a:t>
            </a:r>
          </a:p>
          <a:p>
            <a:pPr>
              <a:buNone/>
            </a:pPr>
            <a:r>
              <a:rPr lang="ar-IQ" dirty="0" smtClean="0">
                <a:cs typeface="Ali_K_Samik" pitchFamily="2" charset="-78"/>
              </a:rPr>
              <a:t>      ثرسيارةكاني بةيةكطةياندن بريتيية لة دوو ليست كة يةكيَكيان ثيَشةكيةكانة و ئةوي تر وةلاَم دانةوةكانة، كة رِيَنماييةكاني بةيةكطةياندن وا لة فيَرخوازان دةطةيةنيَت كة رِةطةزةكاني ليستي يةكةم بة رِةطةزةكاني ليستي دووةم بطةيةنيَ ، كة ئةم جؤرة ثرسيارانة بؤ هةلَسةنطاندني ناسينةوة و ئةو زانياريانةي كة ثةيوةنديان بة يةكةوة هةية و يةكتري تةواو دةكةن طونجاوة ، </a:t>
            </a:r>
          </a:p>
          <a:p>
            <a:pPr>
              <a:buNone/>
            </a:pPr>
            <a:r>
              <a:rPr lang="ar-IQ" dirty="0" smtClean="0">
                <a:cs typeface="Ali_K_Samik" pitchFamily="2" charset="-78"/>
              </a:rPr>
              <a:t>وةك ( كةسايةتي و بةرهةمةكانيان يان داهيَنانةكانيان ) و ( رِووداو و ميَذوو ) و ( ثيَناسة و ضةمكةكان ) و ( وشة و ماناكانيان ) و ( دةولَةت و ثايتةختةكانيان ) و ( زانا و تيؤرييةكانيان) و ( ناوي توخم و شيَوةي كيمياوي ) </a:t>
            </a: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435280" cy="6120680"/>
          </a:xfrm>
        </p:spPr>
        <p:txBody>
          <a:bodyPr>
            <a:normAutofit/>
          </a:bodyPr>
          <a:lstStyle/>
          <a:p>
            <a:pPr>
              <a:buNone/>
            </a:pPr>
            <a:r>
              <a:rPr lang="ar-IQ" dirty="0" smtClean="0">
                <a:cs typeface="Ali_K_Samik" pitchFamily="2" charset="-78"/>
              </a:rPr>
              <a:t>وة لةم جؤرة ثرسيارانةدا مةرج نيية ذمارةي هةلَبذاردنةكان لة هةردوو ليست وةكو يةك بن ، وا باشترة ( بةثيَي قؤناغ و ئاستي ذيري ) دانةيةك يان دوو دانة لة وةلاَمةكة زياتر بن ، بؤ ئةوةي فيَرخواز ثشت نةبةستيَت بة خةملاَندن ، ئةطةر ذمارةيان وةكو يةك بيَت ئةوا وةلاَمي دوو دانة ئاشكرا دةبيَت و دةزانيَت .</a:t>
            </a:r>
            <a:endParaRPr lang="en-US" dirty="0" smtClean="0">
              <a:cs typeface="Ali_K_Samik" pitchFamily="2" charset="-78"/>
            </a:endParaRPr>
          </a:p>
          <a:p>
            <a:pPr>
              <a:buNone/>
            </a:pP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ar-JO" sz="2800" b="1" dirty="0" smtClean="0">
                <a:solidFill>
                  <a:srgbClr val="FF0000"/>
                </a:solidFill>
                <a:cs typeface="Ali_K_Alwand" pitchFamily="2" charset="-78"/>
              </a:rPr>
              <a:t>تا</a:t>
            </a:r>
            <a:r>
              <a:rPr lang="ar-IQ" sz="2800" b="1" dirty="0" smtClean="0">
                <a:solidFill>
                  <a:srgbClr val="FF0000"/>
                </a:solidFill>
                <a:cs typeface="Ali_K_Alwand" pitchFamily="2" charset="-78"/>
              </a:rPr>
              <a:t>قي كردنةوةى نووسينةكى </a:t>
            </a:r>
            <a:r>
              <a:rPr lang="ar-IQ" sz="2800" b="1" dirty="0" smtClean="0">
                <a:cs typeface="Ali_K_Alwand" pitchFamily="2" charset="-78"/>
              </a:rPr>
              <a:t>دابةش دةبىَ بؤ دوو بةش:</a:t>
            </a:r>
          </a:p>
          <a:p>
            <a:pPr marL="514350" indent="-514350">
              <a:buFont typeface="+mj-lt"/>
              <a:buAutoNum type="arabicPeriod"/>
            </a:pPr>
            <a:r>
              <a:rPr lang="ar-IQ" b="1" dirty="0" smtClean="0">
                <a:solidFill>
                  <a:srgbClr val="C00000"/>
                </a:solidFill>
                <a:cs typeface="Ali_K_Alwand" pitchFamily="2" charset="-78"/>
              </a:rPr>
              <a:t>تاقيكردنةوةى وتارى :( </a:t>
            </a:r>
            <a:r>
              <a:rPr lang="ar-IQ" b="1" dirty="0" smtClean="0">
                <a:solidFill>
                  <a:srgbClr val="C00000"/>
                </a:solidFill>
                <a:cs typeface="Ali-A-Alwand" pitchFamily="2" charset="-78"/>
              </a:rPr>
              <a:t>الاختبارات المقالية</a:t>
            </a:r>
            <a:r>
              <a:rPr lang="ar-IQ" b="1" dirty="0" smtClean="0">
                <a:solidFill>
                  <a:srgbClr val="C00000"/>
                </a:solidFill>
                <a:cs typeface="Ali_K_Alwand" pitchFamily="2" charset="-78"/>
              </a:rPr>
              <a:t>):</a:t>
            </a:r>
          </a:p>
          <a:p>
            <a:pPr marL="514350" indent="-514350">
              <a:buFont typeface="+mj-lt"/>
              <a:buAutoNum type="arabicPeriod"/>
            </a:pPr>
            <a:r>
              <a:rPr lang="ar-IQ" b="1" dirty="0" smtClean="0">
                <a:solidFill>
                  <a:srgbClr val="C00000"/>
                </a:solidFill>
                <a:cs typeface="Ali_K_Alwand" pitchFamily="2" charset="-78"/>
              </a:rPr>
              <a:t> تاقيكردنةوةى بابةتى : (</a:t>
            </a:r>
            <a:r>
              <a:rPr lang="ar-IQ" b="1" dirty="0" smtClean="0">
                <a:solidFill>
                  <a:srgbClr val="C00000"/>
                </a:solidFill>
                <a:cs typeface="Ali-A-Alwand" pitchFamily="2" charset="-78"/>
              </a:rPr>
              <a:t>الاختبارات الموضوعية):</a:t>
            </a:r>
            <a:endParaRPr lang="ar-IQ" dirty="0" smtClean="0">
              <a:solidFill>
                <a:srgbClr val="C00000"/>
              </a:solidFill>
              <a:cs typeface="Ali-A-Alwand" pitchFamily="2" charset="-78"/>
            </a:endParaRPr>
          </a:p>
          <a:p>
            <a:pPr>
              <a:buNone/>
            </a:pPr>
            <a:endParaRPr lang="ar-IQ" dirty="0" smtClean="0"/>
          </a:p>
          <a:p>
            <a:pPr>
              <a:buNone/>
            </a:pPr>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420888"/>
            <a:ext cx="8172400" cy="374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12968" cy="5793507"/>
          </a:xfrm>
        </p:spPr>
        <p:txBody>
          <a:bodyPr>
            <a:normAutofit/>
          </a:bodyPr>
          <a:lstStyle/>
          <a:p>
            <a:r>
              <a:rPr lang="ar-IQ" sz="4000" b="1" dirty="0" smtClean="0">
                <a:solidFill>
                  <a:srgbClr val="C00000"/>
                </a:solidFill>
                <a:cs typeface="Ali_K_Samik" pitchFamily="2" charset="-78"/>
              </a:rPr>
              <a:t>لايةنة باشةكاني (ئةريَنى)ثرسياري بةيةك طةياندن :-</a:t>
            </a:r>
          </a:p>
          <a:p>
            <a:pPr>
              <a:buNone/>
            </a:pPr>
            <a:endParaRPr lang="en-US" dirty="0" smtClean="0">
              <a:cs typeface="Ali_K_Samik" pitchFamily="2" charset="-78"/>
            </a:endParaRPr>
          </a:p>
          <a:p>
            <a:pPr lvl="0">
              <a:buNone/>
            </a:pPr>
            <a:r>
              <a:rPr lang="ar-IQ" dirty="0" smtClean="0">
                <a:cs typeface="Ali_K_Samik" pitchFamily="2" charset="-78"/>
              </a:rPr>
              <a:t>  1. ئةطةر </a:t>
            </a:r>
            <a:r>
              <a:rPr lang="ar-IQ" smtClean="0">
                <a:cs typeface="Ali_K_Samik" pitchFamily="2" charset="-78"/>
              </a:rPr>
              <a:t>وةلاَمةكان طونجاو </a:t>
            </a:r>
            <a:r>
              <a:rPr lang="ar-IQ" dirty="0" smtClean="0">
                <a:cs typeface="Ali_K_Samik" pitchFamily="2" charset="-78"/>
              </a:rPr>
              <a:t>و لةبار بن بؤ ثيَشةكيةكانيان ئةوا كةمتر بوار بة فيَرخواز دةدات بؤ ئةوةى  خةملاندن بكات و نمرةى بة ناهةق دةست بكةويت .</a:t>
            </a:r>
            <a:endParaRPr lang="en-US" dirty="0" smtClean="0">
              <a:cs typeface="Ali_K_Samik" pitchFamily="2" charset="-78"/>
            </a:endParaRPr>
          </a:p>
          <a:p>
            <a:pPr lvl="0">
              <a:buNone/>
            </a:pPr>
            <a:r>
              <a:rPr lang="ar-IQ" dirty="0" smtClean="0">
                <a:cs typeface="Ali_K_Samik" pitchFamily="2" charset="-78"/>
              </a:rPr>
              <a:t>  2. داناني ئاسانتر و خيَراترة .</a:t>
            </a:r>
            <a:endParaRPr lang="en-US" dirty="0" smtClean="0">
              <a:cs typeface="Ali_K_Samik" pitchFamily="2" charset="-78"/>
            </a:endParaRPr>
          </a:p>
          <a:p>
            <a:pPr lvl="0">
              <a:buNone/>
            </a:pPr>
            <a:r>
              <a:rPr lang="ar-IQ" dirty="0" smtClean="0">
                <a:cs typeface="Ali_K_Samik" pitchFamily="2" charset="-78"/>
              </a:rPr>
              <a:t>  3.رووبةر و شويَني كةمتر لةسةر كاغةز ( لةكاتي ضاثكردن ) داطير دةكات .</a:t>
            </a:r>
            <a:endParaRPr lang="en-US" dirty="0" smtClean="0">
              <a:cs typeface="Ali_K_Samik" pitchFamily="2" charset="-78"/>
            </a:endParaRPr>
          </a:p>
          <a:p>
            <a:pPr lvl="0">
              <a:buNone/>
            </a:pPr>
            <a:r>
              <a:rPr lang="ar-IQ" dirty="0" smtClean="0">
                <a:cs typeface="Ali_K_Samik" pitchFamily="2" charset="-78"/>
              </a:rPr>
              <a:t>  4.لةكاتي خويَندنةوة و وةلاَم دانةوةي ئةم جؤرة ثرسيارانة كاتي باش دةطةرِيَنيَتةوة بؤ فيَرخواز .</a:t>
            </a:r>
            <a:endParaRPr lang="en-US" dirty="0" smtClean="0">
              <a:cs typeface="Ali_K_Samik" pitchFamily="2" charset="-78"/>
            </a:endParaRPr>
          </a:p>
          <a:p>
            <a:pPr>
              <a:buNone/>
            </a:pP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496944" cy="5361459"/>
          </a:xfrm>
        </p:spPr>
        <p:txBody>
          <a:bodyPr>
            <a:normAutofit lnSpcReduction="10000"/>
          </a:bodyPr>
          <a:lstStyle/>
          <a:p>
            <a:r>
              <a:rPr lang="ar-IQ" sz="4000" b="1" dirty="0" smtClean="0">
                <a:solidFill>
                  <a:srgbClr val="C00000"/>
                </a:solidFill>
                <a:cs typeface="Ali_K_Samik" pitchFamily="2" charset="-78"/>
              </a:rPr>
              <a:t>كةم و كورتيةكانى ثرسيارةكانى  بةيةك طةياندن :-</a:t>
            </a:r>
          </a:p>
          <a:p>
            <a:pPr>
              <a:buNone/>
            </a:pPr>
            <a:endParaRPr lang="en-US" sz="4000" dirty="0" smtClean="0">
              <a:solidFill>
                <a:srgbClr val="C00000"/>
              </a:solidFill>
              <a:cs typeface="Ali_K_Samik" pitchFamily="2" charset="-78"/>
            </a:endParaRPr>
          </a:p>
          <a:p>
            <a:pPr lvl="0">
              <a:buNone/>
            </a:pPr>
            <a:r>
              <a:rPr lang="ar-IQ" dirty="0" smtClean="0">
                <a:cs typeface="Ali_K_Samik" pitchFamily="2" charset="-78"/>
              </a:rPr>
              <a:t>  1. ئةم توانستةي ئةم جؤرة ثرسيارانة ثيَوانةي دةكات كةم و سنوردارن بؤ ثيَوانةكردني توانستةكاني ( ثرِاكتيزةكردن و شيكردنةوة و هةلَسةنطاندن ) ناطونجيَت .</a:t>
            </a:r>
          </a:p>
          <a:p>
            <a:pPr lvl="0">
              <a:buNone/>
            </a:pPr>
            <a:endParaRPr lang="ar-IQ" dirty="0" smtClean="0">
              <a:cs typeface="Ali_K_Samik" pitchFamily="2" charset="-78"/>
            </a:endParaRPr>
          </a:p>
          <a:p>
            <a:pPr lvl="0">
              <a:buNone/>
            </a:pPr>
            <a:r>
              <a:rPr lang="ar-IQ" dirty="0" smtClean="0">
                <a:cs typeface="Ali_K_Samik" pitchFamily="2" charset="-78"/>
              </a:rPr>
              <a:t>  2. لةبةر ئةوةي ئةم جؤرة ثرسيارانة ثيَويستي بة دوو ليست ( كؤمةلَ ) لة زانياري هةية كة ثةيوةندي لة نيَوانيان هةبيَت و تةواوكةري يةكتر بن ، بؤية زؤر بة كةمي بةكاردةهيَنريَت و بؤ زؤر بابةت طونجاو نيية و ناتوانريَت ثيَوانةي يةكة بضوك و سةربةخؤكان بكات .</a:t>
            </a:r>
            <a:endParaRPr lang="en-US" dirty="0" smtClean="0">
              <a:cs typeface="Ali_K_Samik" pitchFamily="2" charset="-78"/>
            </a:endParaRPr>
          </a:p>
          <a:p>
            <a:pPr>
              <a:buNone/>
            </a:pP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35280" cy="5865515"/>
          </a:xfrm>
        </p:spPr>
        <p:txBody>
          <a:bodyPr>
            <a:normAutofit fontScale="85000" lnSpcReduction="20000"/>
          </a:bodyPr>
          <a:lstStyle/>
          <a:p>
            <a:r>
              <a:rPr lang="ar-IQ" sz="4700" b="1" dirty="0" smtClean="0">
                <a:solidFill>
                  <a:srgbClr val="C00000"/>
                </a:solidFill>
                <a:cs typeface="Ali_K_Samik" pitchFamily="2" charset="-78"/>
              </a:rPr>
              <a:t>بنةماكاني داناني ثرسياري بةيةك طةياندن:-</a:t>
            </a:r>
          </a:p>
          <a:p>
            <a:pPr>
              <a:buNone/>
            </a:pPr>
            <a:endParaRPr lang="en-US" dirty="0" smtClean="0">
              <a:cs typeface="Ali_K_Samik" pitchFamily="2" charset="-78"/>
            </a:endParaRPr>
          </a:p>
          <a:p>
            <a:pPr lvl="0">
              <a:buNone/>
            </a:pPr>
            <a:r>
              <a:rPr lang="ar-IQ" dirty="0" smtClean="0">
                <a:cs typeface="Ali_K_Samik" pitchFamily="2" charset="-78"/>
              </a:rPr>
              <a:t>  1. ثيَويستة يةكة و برطةكاني ثيَشةكيةكان طونجاو و هاوريَك بيَت لةطةلَ برطةو يةكةكاني وةلآمةكان و تايبةت بن بةهةمان بابةت كة </a:t>
            </a:r>
            <a:r>
              <a:rPr lang="ar-JO" dirty="0" smtClean="0">
                <a:cs typeface="Ali_K_Samik" pitchFamily="2" charset="-78"/>
              </a:rPr>
              <a:t>ل</a:t>
            </a:r>
            <a:r>
              <a:rPr lang="ar-IQ" dirty="0" smtClean="0">
                <a:cs typeface="Ali_K_Samik" pitchFamily="2" charset="-78"/>
              </a:rPr>
              <a:t>ةوانةية ثيَشةكي و وةلآمةكان تايبةت بن بة رووداوي ميَذووي نزيك لةيةك يان بةرهةم و داناني ذمارةيةك زانا و داهيَنةري يةك بواري زانستي بن.</a:t>
            </a:r>
          </a:p>
          <a:p>
            <a:pPr lvl="0">
              <a:buNone/>
            </a:pPr>
            <a:endParaRPr lang="en-US" dirty="0" smtClean="0">
              <a:cs typeface="Ali_K_Samik" pitchFamily="2" charset="-78"/>
            </a:endParaRPr>
          </a:p>
          <a:p>
            <a:pPr lvl="0">
              <a:buNone/>
            </a:pPr>
            <a:r>
              <a:rPr lang="ar-IQ" dirty="0" smtClean="0">
                <a:cs typeface="Ali_K_Samik" pitchFamily="2" charset="-78"/>
              </a:rPr>
              <a:t>   2.نابيَت ذمارةي ثيَشةكيةكان يةكسان بيَت </a:t>
            </a:r>
            <a:r>
              <a:rPr lang="ar-JO" dirty="0" smtClean="0">
                <a:cs typeface="Ali_K_Samik" pitchFamily="2" charset="-78"/>
              </a:rPr>
              <a:t>ب</a:t>
            </a:r>
            <a:r>
              <a:rPr lang="ar-IQ" dirty="0" smtClean="0">
                <a:cs typeface="Ali_K_Samik" pitchFamily="2" charset="-78"/>
              </a:rPr>
              <a:t>ة ذمارةي  وةلآمةكان ضونكة ئةمة دةبيَتة هؤي زانيني دواهةمين دانة, دواي زانيني ئةواني تر, لةبةر ئةوة ئةطةر ثيَشةكيةكة ضوار دانة بوو ئةوا دةبيَت وةلآمةكان  ثيَنج دانة بن.</a:t>
            </a:r>
          </a:p>
          <a:p>
            <a:pPr lvl="0">
              <a:buNone/>
            </a:pPr>
            <a:endParaRPr lang="en-US" dirty="0" smtClean="0">
              <a:cs typeface="Ali_K_Samik" pitchFamily="2" charset="-78"/>
            </a:endParaRPr>
          </a:p>
          <a:p>
            <a:pPr lvl="0">
              <a:buNone/>
            </a:pPr>
            <a:r>
              <a:rPr lang="ar-IQ" dirty="0" smtClean="0">
                <a:cs typeface="Ali_K_Samik" pitchFamily="2" charset="-78"/>
              </a:rPr>
              <a:t>  3. تا دةتوانريَت وةلآمةكان كورت و ثوخت بن.</a:t>
            </a:r>
          </a:p>
          <a:p>
            <a:pPr lvl="0">
              <a:buNone/>
            </a:pPr>
            <a:endParaRPr lang="en-US" dirty="0" smtClean="0">
              <a:cs typeface="Ali_K_Samik" pitchFamily="2" charset="-78"/>
            </a:endParaRPr>
          </a:p>
          <a:p>
            <a:pPr lvl="0">
              <a:buNone/>
            </a:pPr>
            <a:r>
              <a:rPr lang="ar-IQ" dirty="0" smtClean="0">
                <a:cs typeface="Ali_K_Samik" pitchFamily="2" charset="-78"/>
              </a:rPr>
              <a:t>  4.باشتر واية كة ذمارةي ثيَشةكيةكان لة ضوار دانة زياتر نةبن وة ذمارةي وةلآمةكانيش لة ثيَنج, وة ناشبيَت لةوة كةمتر بن.</a:t>
            </a:r>
            <a:endParaRPr lang="en-US" dirty="0" smtClean="0">
              <a:cs typeface="Ali_K_Samik" pitchFamily="2" charset="-78"/>
            </a:endParaRPr>
          </a:p>
          <a:p>
            <a:pPr>
              <a:buNone/>
            </a:pP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12968" cy="5865515"/>
          </a:xfrm>
        </p:spPr>
        <p:txBody>
          <a:bodyPr>
            <a:noAutofit/>
          </a:bodyPr>
          <a:lstStyle/>
          <a:p>
            <a:pPr>
              <a:buNone/>
            </a:pPr>
            <a:r>
              <a:rPr lang="en-US" sz="2800" dirty="0" smtClean="0">
                <a:cs typeface="Ali_K_Samik" pitchFamily="2" charset="-78"/>
              </a:rPr>
              <a:t>   </a:t>
            </a:r>
            <a:r>
              <a:rPr lang="ar-IQ" sz="2800" dirty="0" smtClean="0">
                <a:cs typeface="Ali_K_Samik" pitchFamily="2" charset="-78"/>
              </a:rPr>
              <a:t>ثيَنجةم / رِيَكخستن :-بريتيية لةو جؤرة ثرسيارانةي كة بةشيَوازيَكي نةطونجاو يان هةلَة رِيز دةكريَت يان دادةنريَت ، داوا لة فيَرخواز دةكريَت بةشيَوةيةكي رِاست جاريَكي تر رِيَكيان بخاتةوة ، ئةويش بةثيَي جؤري و زانياري ثرسيارةكة . </a:t>
            </a:r>
          </a:p>
          <a:p>
            <a:pPr>
              <a:buNone/>
            </a:pPr>
            <a:endParaRPr lang="ar-IQ" sz="2800" dirty="0" smtClean="0">
              <a:cs typeface="Ali_K_Samik" pitchFamily="2" charset="-78"/>
            </a:endParaRPr>
          </a:p>
          <a:p>
            <a:pPr>
              <a:buNone/>
            </a:pPr>
            <a:r>
              <a:rPr lang="ar-IQ" sz="2800" dirty="0" smtClean="0">
                <a:solidFill>
                  <a:srgbClr val="FF0000"/>
                </a:solidFill>
                <a:cs typeface="Ali_K_Samik" pitchFamily="2" charset="-78"/>
              </a:rPr>
              <a:t>بؤنموونة </a:t>
            </a:r>
            <a:r>
              <a:rPr lang="ar-IQ" sz="2800" dirty="0" smtClean="0">
                <a:cs typeface="Ali_K_Samik" pitchFamily="2" charset="-78"/>
              </a:rPr>
              <a:t>ئةطةر زانياريةكة رِستةيةك بوو بةشيَوةيةكي تيَكةلَ و نادروست دانرابوو يان ضةند رِووداويَكي بةثيَي ميَذووي رِوودانيان ثيَويست بوو رِيَز بكريَنةوة يان ثيَكهاتةي جةستة يان ذمارة لة طةورةوة بؤ بضوك و بة ثيَضةوانةوة يان هةر زانياريةكي تر كة بةثيَي رِوودان و جيَبةجيَكردني ثيَويستي بة قؤناغ و رِيز بةندي هةبوو ، دةكريَت لة ضوارضيَوةي ئةم جؤرة ثرسيارانةدا جيَ بطريَت ، خةسلَةتي ئةم جؤرة ثرسيارانةش لةوةدا كورت دةبيَتةوة كة لةسةر بير هاتنةوة و بةيةكةوة بةستنةوةي زانياريةكان وةستاوة ، بؤ ثيَوانةكردني ئاستة بالاَكان نةطونجاوة .</a:t>
            </a:r>
            <a:endParaRPr lang="en-US" sz="2800" dirty="0">
              <a:cs typeface="Ali_K_Samik"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buNone/>
            </a:pPr>
            <a:r>
              <a:rPr lang="ar-JO" dirty="0" smtClean="0">
                <a:solidFill>
                  <a:srgbClr val="C00000"/>
                </a:solidFill>
                <a:cs typeface="Ali_K_Samik" pitchFamily="2" charset="-78"/>
              </a:rPr>
              <a:t>تاق</a:t>
            </a:r>
            <a:r>
              <a:rPr lang="ar-IQ" dirty="0" smtClean="0">
                <a:solidFill>
                  <a:srgbClr val="C00000"/>
                </a:solidFill>
                <a:cs typeface="Ali_K_Samik" pitchFamily="2" charset="-78"/>
              </a:rPr>
              <a:t>يكردنةوةى زارةكى</a:t>
            </a:r>
            <a:r>
              <a:rPr lang="ar-JO" dirty="0" smtClean="0">
                <a:solidFill>
                  <a:srgbClr val="C00000"/>
                </a:solidFill>
                <a:cs typeface="Ali_K_Samik" pitchFamily="2" charset="-78"/>
              </a:rPr>
              <a:t> :-</a:t>
            </a:r>
            <a:r>
              <a:rPr lang="ar-IQ" dirty="0" smtClean="0">
                <a:solidFill>
                  <a:srgbClr val="C00000"/>
                </a:solidFill>
                <a:cs typeface="Ali_K_Samik" pitchFamily="2" charset="-78"/>
              </a:rPr>
              <a:t> </a:t>
            </a:r>
            <a:r>
              <a:rPr lang="ar-IQ" dirty="0" smtClean="0">
                <a:cs typeface="Ali_K_Samik" pitchFamily="2" charset="-78"/>
              </a:rPr>
              <a:t>ئةو ثرسيارةية كة خويَندنةوةو نوسينى تيَدا بةكارناهيَنريَت,بةلكو تةنها ثرسيار لة فيرخواز دةكريَت و ثيَويستة فيَرخواز بةدةم وةلَامى ماموستا بداتةوة,ئيتر بة بىَ ئةوةى يةك وشة بنوسيَ يان بيَخويَنيَتةوة, ثرسيارى زارةكى تاكيةو لة يةك كاتدا ثرسيار تةنها لة فيرخوازيك دةكريَت و ناتوانيت بدريت بة ذمارةيةك فيَرخواز, لةبةرئةوةى وةلامةكة دةزانريت و ئةوانى تريش هةمان وةلاَم دةدةنةوة, هةر لةبةر ئةوةشة كة ئةم جؤرة ثرسيارانة ناتوانيت هةلسةنطاندنى طشتى بؤ هةموو فيَرخوازةكان بكات و بة يةكتريان بةراورد بكات.</a:t>
            </a:r>
            <a:r>
              <a:rPr lang="ar-JO" dirty="0" smtClean="0">
                <a:cs typeface="Ali_K_Samik" pitchFamily="2" charset="-78"/>
              </a:rPr>
              <a:t> </a:t>
            </a: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712968" cy="5937523"/>
          </a:xfrm>
        </p:spPr>
        <p:txBody>
          <a:bodyPr>
            <a:normAutofit/>
          </a:bodyPr>
          <a:lstStyle/>
          <a:p>
            <a:pPr>
              <a:buNone/>
            </a:pPr>
            <a:r>
              <a:rPr lang="ar-IQ" b="1" dirty="0" smtClean="0">
                <a:solidFill>
                  <a:srgbClr val="C00000"/>
                </a:solidFill>
                <a:cs typeface="Ali_K_Samik" pitchFamily="2" charset="-78"/>
              </a:rPr>
              <a:t>تايبةتمةنديية باشةكانى تاقيكردنةوةى زارةكى:</a:t>
            </a:r>
            <a:endParaRPr lang="ar-IQ" sz="3000" b="1" dirty="0" smtClean="0">
              <a:solidFill>
                <a:srgbClr val="C00000"/>
              </a:solidFill>
              <a:cs typeface="Ali_K_Samik" pitchFamily="2" charset="-78"/>
            </a:endParaRPr>
          </a:p>
          <a:p>
            <a:pPr>
              <a:buNone/>
            </a:pPr>
            <a:r>
              <a:rPr lang="ar-IQ" sz="3000" dirty="0" smtClean="0">
                <a:cs typeface="Ali_K_Samik" pitchFamily="2" charset="-78"/>
              </a:rPr>
              <a:t> 1.ثةيوةندى كؤمةلايةتى نيوان ماموستا و فيَرخواز بةهيَز دةكات,ضونكة راستةوخؤ طفتوطؤ  دةكةن,لة برى نوسين وضالاكى تر.</a:t>
            </a:r>
          </a:p>
          <a:p>
            <a:pPr>
              <a:buNone/>
            </a:pPr>
            <a:r>
              <a:rPr lang="ar-IQ" sz="3000" dirty="0" smtClean="0">
                <a:cs typeface="Ali_K_Samik" pitchFamily="2" charset="-78"/>
              </a:rPr>
              <a:t>2.سودى بؤ بةهيَزكردنى تواناى دةربرين و طفتوطؤى فيرخواز هةية,وةهةروةها دةرفةتى قؤثيكردن تيَدا نية يان زؤر كةمة. </a:t>
            </a:r>
          </a:p>
          <a:p>
            <a:pPr>
              <a:buNone/>
            </a:pPr>
            <a:r>
              <a:rPr lang="ar-IQ" sz="3000" dirty="0" smtClean="0">
                <a:cs typeface="Ali_K_Samik" pitchFamily="2" charset="-78"/>
              </a:rPr>
              <a:t>3.بؤ قؤناغى سةرةتايى زؤر طونجاوة,ضونكة لةم قؤناغةدا فيَرخواز تواناى نوسينى نيية يان سنوردارة.</a:t>
            </a:r>
          </a:p>
          <a:p>
            <a:pPr>
              <a:buNone/>
            </a:pPr>
            <a:r>
              <a:rPr lang="ar-JO" sz="3000" dirty="0" smtClean="0">
                <a:cs typeface="Ali_K_Samik" pitchFamily="2" charset="-78"/>
              </a:rPr>
              <a:t>4. ب</a:t>
            </a:r>
            <a:r>
              <a:rPr lang="ar-IQ" sz="3000" dirty="0" smtClean="0">
                <a:cs typeface="Ali_K_Samik" pitchFamily="2" charset="-78"/>
              </a:rPr>
              <a:t>ؤ فيَربونى زمانةكان طونجاوة,بةمةبةستى ضؤنيةتى فيَركردنى ثيت و وشةو خويندنةوةو دةربرينيان,كة بة جؤرةكانى تر ناتوانريَت تاقيبكريَنةوة.</a:t>
            </a:r>
          </a:p>
          <a:p>
            <a:pPr>
              <a:buNone/>
            </a:pP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8712968" cy="5904656"/>
          </a:xfrm>
        </p:spPr>
        <p:txBody>
          <a:bodyPr>
            <a:normAutofit fontScale="32500" lnSpcReduction="20000"/>
          </a:bodyPr>
          <a:lstStyle/>
          <a:p>
            <a:pPr>
              <a:buNone/>
            </a:pPr>
            <a:r>
              <a:rPr lang="ar-IQ" sz="9200" dirty="0" smtClean="0">
                <a:cs typeface="Ali_K_Samik" pitchFamily="2" charset="-78"/>
              </a:rPr>
              <a:t>5.بة ثيَضةوانةى تاقيكردنةوةكانى تر بؤ ئامادةكردن و ئةنجامدانى ثيويستى بة كات و هةولَى زؤر نيية,ثةيوةستة بة ثلانى رؤذانةى ماموستا.</a:t>
            </a:r>
          </a:p>
          <a:p>
            <a:pPr>
              <a:buNone/>
            </a:pPr>
            <a:r>
              <a:rPr lang="ar-IQ" sz="9200" dirty="0" smtClean="0">
                <a:cs typeface="Ali_K_Samik" pitchFamily="2" charset="-78"/>
              </a:rPr>
              <a:t>6. ترس و دلةراوكى لة فيَرخواز دوور دةخاتةوة,بة ثيضةوانةشةوة دةبيتة هؤى ئاشكرا كردنى ئةوانةى كيشة و طرفتى زمانيان هةية.</a:t>
            </a:r>
          </a:p>
          <a:p>
            <a:pPr>
              <a:buNone/>
            </a:pPr>
            <a:r>
              <a:rPr lang="ar-IQ" sz="9200" dirty="0" smtClean="0">
                <a:cs typeface="Ali_K_Samik" pitchFamily="2" charset="-78"/>
              </a:rPr>
              <a:t>7.فيَرى طويطرتن لة يةكترى وطفتوطؤو طؤرينةوةى بيرو بؤضونى يةكترى دةبن.</a:t>
            </a:r>
          </a:p>
          <a:p>
            <a:pPr>
              <a:buNone/>
            </a:pPr>
            <a:r>
              <a:rPr lang="ar-IQ" sz="9200" dirty="0" smtClean="0">
                <a:cs typeface="Ali_K_Samik" pitchFamily="2" charset="-78"/>
              </a:rPr>
              <a:t> 8. هانى دةدات بؤ  ئةوةى زانيارى دةرةكى زياتر بخويَنيَتةوة لة سةر بابةتةكان. </a:t>
            </a:r>
          </a:p>
          <a:p>
            <a:pPr>
              <a:buNone/>
            </a:pPr>
            <a:r>
              <a:rPr lang="ar-IQ" sz="9200" dirty="0" smtClean="0">
                <a:cs typeface="Ali_K_Samik" pitchFamily="2" charset="-78"/>
              </a:rPr>
              <a:t>  9. ماموستا دةتوانى فيدباكى راستةوخؤ وةربطريَت,وةلاَمة هةلَةكانيش راست بكاتةوة,ئةمة لة دوو لاوة سودى هةية,كاتيَك فيَرخواز وةلاَمى راست دةداتةوة وماموستا ثاداشتى دةكات بة(ئافةرين,دةست خؤش,....هتد) ئةوا وةلامة راستةكةى لةلا دروست دةضةسثيَت و بةردةوام دةبيَت لة سةرى,كاتيَكيش وةلاَمى هةلَة دةداتةوة وماموستا بؤى راست دةكاتةوة ئةوا هةست بة هةلَةكة دةكات و وةلامى راستةكةش فيَر دةبيَت.</a:t>
            </a:r>
          </a:p>
          <a:p>
            <a:pPr>
              <a:buNone/>
            </a:pPr>
            <a:endParaRPr lang="ar-IQ" dirty="0" smtClean="0">
              <a:cs typeface="Ali_K_Samik" pitchFamily="2" charset="-78"/>
            </a:endParaRPr>
          </a:p>
          <a:p>
            <a:pPr>
              <a:buNone/>
            </a:pPr>
            <a:endParaRPr lang="en-US" dirty="0" smtClean="0"/>
          </a:p>
          <a:p>
            <a:pPr>
              <a:buNone/>
            </a:pPr>
            <a:endParaRPr lang="en-US" dirty="0" smtClean="0">
              <a:cs typeface="Ali_K_Samik"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784976" cy="5721499"/>
          </a:xfrm>
        </p:spPr>
        <p:txBody>
          <a:bodyPr>
            <a:normAutofit/>
          </a:bodyPr>
          <a:lstStyle/>
          <a:p>
            <a:pPr>
              <a:buNone/>
            </a:pPr>
            <a:r>
              <a:rPr lang="ar-IQ" sz="3500" b="1" dirty="0" smtClean="0">
                <a:solidFill>
                  <a:srgbClr val="C00000"/>
                </a:solidFill>
                <a:cs typeface="Ali_K_Samik" pitchFamily="2" charset="-78"/>
              </a:rPr>
              <a:t>خةسلَةتة خراثةكانى:</a:t>
            </a:r>
            <a:endParaRPr lang="ar-IQ" sz="2800" b="1" dirty="0" smtClean="0">
              <a:solidFill>
                <a:srgbClr val="C00000"/>
              </a:solidFill>
              <a:cs typeface="Ali_K_Samik" pitchFamily="2" charset="-78"/>
            </a:endParaRPr>
          </a:p>
          <a:p>
            <a:pPr>
              <a:buNone/>
            </a:pPr>
            <a:r>
              <a:rPr lang="ar-IQ" sz="2800" dirty="0" smtClean="0">
                <a:cs typeface="Ali_K_Samik" pitchFamily="2" charset="-78"/>
              </a:rPr>
              <a:t>1.تايبةتمةندى كةسيتى كارى لى دةكات وةك شةرم كردن و طؤشةطيرى و كورتى زمانى.</a:t>
            </a:r>
          </a:p>
          <a:p>
            <a:pPr>
              <a:buNone/>
            </a:pPr>
            <a:r>
              <a:rPr lang="ar-IQ" sz="2800" dirty="0" smtClean="0">
                <a:cs typeface="Ali_K_Samik" pitchFamily="2" charset="-78"/>
              </a:rPr>
              <a:t>2.بؤ بةراوردكردنى ئاستى فيَرخوازان لةطةلَ يةكتر زؤر طونجاو نيية,ضونكة ئاستى ثرسيارةكان وةكو يةك نيية,هةموويان وةلاَمى يةك جؤر ثرسيار نادةنةوة.</a:t>
            </a:r>
          </a:p>
          <a:p>
            <a:pPr>
              <a:buNone/>
            </a:pPr>
            <a:r>
              <a:rPr lang="ar-IQ" sz="2800" dirty="0" smtClean="0">
                <a:cs typeface="Ali_K_Samik" pitchFamily="2" charset="-78"/>
              </a:rPr>
              <a:t>3.تايبةتمةندى ماموستا كار لة فيَرخواز دةكات وةك (تةمةن,بارى دةرونى,...هتد), هةندى جاريش ميزاجى ماموستا كاريطةرى لة سةر بريارو هةلَسةنطاندن هةية.</a:t>
            </a:r>
          </a:p>
          <a:p>
            <a:pPr>
              <a:buNone/>
            </a:pPr>
            <a:r>
              <a:rPr lang="ar-IQ" sz="2800" dirty="0" smtClean="0">
                <a:cs typeface="Ali_K_Samik" pitchFamily="2" charset="-78"/>
              </a:rPr>
              <a:t>4.ثيويستى بة تواناى ئةقلى جؤراو جؤر هةيةبة تايبةت ئةطةر ثرسيارةكان هانى بيركردنةوةى فيَرخوازان بدات, ئةوا بؤ وةلاَمدانةوةش كاتى زياترى ثيويستة.  </a:t>
            </a:r>
          </a:p>
          <a:p>
            <a:pPr>
              <a:buNone/>
            </a:pPr>
            <a:r>
              <a:rPr lang="ar-IQ" sz="2800" dirty="0" smtClean="0">
                <a:cs typeface="Ali_K_Samik" pitchFamily="2" charset="-78"/>
              </a:rPr>
              <a:t>5.دةرفةتى بةشداريكردن بؤ بةشيكى دياريكراو دةرةخسيَت,بةشةكةى تريان بىَ بةش دةبن لة بةشداريكردن, بة تايبةت ئةطةر ذمارةى فيَرخوازانى ثؤليَك زؤر بيَت.</a:t>
            </a:r>
            <a:endParaRPr lang="en-US" sz="2800" dirty="0">
              <a:cs typeface="Ali_K_Samik"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buNone/>
            </a:pPr>
            <a:r>
              <a:rPr lang="ar-IQ" b="1" dirty="0" smtClean="0">
                <a:solidFill>
                  <a:srgbClr val="C00000"/>
                </a:solidFill>
                <a:cs typeface="Ali_K_Samik" pitchFamily="2" charset="-78"/>
              </a:rPr>
              <a:t>تاقيكردنةوةى ثراكتيكى (كردارى):- </a:t>
            </a:r>
            <a:r>
              <a:rPr lang="ar-IQ" sz="3000" dirty="0" smtClean="0">
                <a:cs typeface="Ali_K_Samik" pitchFamily="2" charset="-78"/>
              </a:rPr>
              <a:t>ئةم جؤرة طونجاوة بؤ ثيَوانة كردنى شارةزايى و كارامةيى وتواناكان كة ثيويستة لة طؤرةثانى كاركردن و لة كاتى بة ئاكام طةياندنى ضالاكيةكاندا بةرجةستةببن.</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10000"/>
          </a:bodyPr>
          <a:lstStyle/>
          <a:p>
            <a:pPr>
              <a:buNone/>
            </a:pPr>
            <a:r>
              <a:rPr lang="ar-IQ" sz="3900" b="1" dirty="0" smtClean="0">
                <a:solidFill>
                  <a:srgbClr val="C00000"/>
                </a:solidFill>
                <a:cs typeface="Ali_K_Alwand" pitchFamily="2" charset="-78"/>
              </a:rPr>
              <a:t>تاقيكردنةوةى وتارى :( </a:t>
            </a:r>
            <a:r>
              <a:rPr lang="ar-IQ" sz="3900" b="1" dirty="0" smtClean="0">
                <a:solidFill>
                  <a:srgbClr val="C00000"/>
                </a:solidFill>
                <a:cs typeface="Ali-A-Alwand" pitchFamily="2" charset="-78"/>
              </a:rPr>
              <a:t>الاختبارات المقالية</a:t>
            </a:r>
            <a:r>
              <a:rPr lang="ar-IQ" sz="3900" b="1" dirty="0" smtClean="0">
                <a:solidFill>
                  <a:srgbClr val="C00000"/>
                </a:solidFill>
                <a:cs typeface="Ali_K_Alwand" pitchFamily="2" charset="-78"/>
              </a:rPr>
              <a:t>):</a:t>
            </a:r>
          </a:p>
          <a:p>
            <a:pPr>
              <a:buNone/>
            </a:pPr>
            <a:r>
              <a:rPr lang="ar-IQ" sz="3000" dirty="0" smtClean="0">
                <a:cs typeface="Ali_K_Samik" pitchFamily="2" charset="-78"/>
              </a:rPr>
              <a:t>هةنديَك جاربةم جؤرة تاقيكردنةوانة دةطوتريَت ئةو تاقيكردنةوانةى كة ثيَويستيان بة وةلاَمى دريَذ هةية ، يان ئةو تاقيكردنةوانةى كة ثشت بة وةلاَمى فيَر خواز دةبةستيَت ، ضونكة لةئةم جؤرة تاقيكردنةوةدا ، دةبيَت فيَر خواز ثشت بة زانيارى و شارةزاييةكانى ناو ميَشكى خؤى ببةستيَت و وةلاَمى ثرسيارةكان بداتةوة ، لة بةرئةوةى هيض  زانيارى و داتاو شارةزايةك بة فيَر خواز نادريَت ، كة لة كاتى وةلام دانةوة ثشتى ثى ببةستيت </a:t>
            </a:r>
            <a:r>
              <a:rPr lang="en-US" sz="3000" dirty="0" smtClean="0">
                <a:cs typeface="Ali_K_Samik" pitchFamily="2" charset="-78"/>
              </a:rPr>
              <a:t>. </a:t>
            </a:r>
            <a:r>
              <a:rPr lang="ar-IQ" sz="3000" dirty="0" smtClean="0">
                <a:cs typeface="Ali_K_Samik" pitchFamily="2" charset="-78"/>
              </a:rPr>
              <a:t>وة ئةم جؤرة ثرسيارة ثيويستى بة وةلامى دريذ يان كورت يان مام ناوةند هةية , بةطويَرةي داواكاري ثرسيارةكةية، وة ثيَويستيان بة نيو لاثةرة يان لاثةرةيةك يان دوو لاثةرة يان زياترة.</a:t>
            </a:r>
            <a:endParaRPr lang="en-US" sz="3000" dirty="0" smtClean="0">
              <a:cs typeface="Ali_K_Samik" pitchFamily="2" charset="-78"/>
            </a:endParaRPr>
          </a:p>
          <a:p>
            <a:pPr>
              <a:buNone/>
            </a:pPr>
            <a:r>
              <a:rPr lang="ar-IQ" sz="3000" dirty="0" smtClean="0">
                <a:cs typeface="Ali_K_Samik" pitchFamily="2" charset="-78"/>
              </a:rPr>
              <a:t>وة بةم وشانة دةست ثى دةكات  (باسي بكة ، روونى بكةرةوة ، بةراوردى بكة ، رِاظةى بكة ، بيان ذميَرة ، شيتةلَيان بكةرةوة ، وةسفيان بكة ، بينوسة ،جياوازى نيَوانيان ضية)</a:t>
            </a:r>
          </a:p>
          <a:p>
            <a:pPr>
              <a:buNone/>
            </a:pPr>
            <a:endParaRPr lang="ar-IQ" b="1" dirty="0" smtClean="0">
              <a:cs typeface="Ali_K_Alwand" pitchFamily="2" charset="-78"/>
            </a:endParaRP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ar-IQ" b="1" u="sng" dirty="0" smtClean="0">
                <a:cs typeface="Ali_K_Samik" pitchFamily="2" charset="-78"/>
              </a:rPr>
              <a:t>جؤرةكاني ثرسياري وتاري :-</a:t>
            </a:r>
            <a:endParaRPr lang="en-US" dirty="0" smtClean="0">
              <a:cs typeface="Ali_K_Samik" pitchFamily="2" charset="-78"/>
            </a:endParaRPr>
          </a:p>
          <a:p>
            <a:pPr lvl="0"/>
            <a:r>
              <a:rPr lang="ar-IQ" dirty="0" smtClean="0">
                <a:cs typeface="Ali_K_Samik" pitchFamily="2" charset="-78"/>
              </a:rPr>
              <a:t>وتاري كورت :</a:t>
            </a:r>
            <a:endParaRPr lang="en-US" dirty="0" smtClean="0">
              <a:cs typeface="Ali_K_Samik" pitchFamily="2" charset="-78"/>
            </a:endParaRPr>
          </a:p>
          <a:p>
            <a:r>
              <a:rPr lang="ar-IQ" dirty="0" smtClean="0">
                <a:cs typeface="Ali_K_Samik" pitchFamily="2" charset="-78"/>
              </a:rPr>
              <a:t>ئةم جؤرة ثرسيارانة ثيَويستي بة وةلاَمي دريَذ نيية، بةلَكو وةلاَمةكانيان كورتة يان مام ناوةند بة بةراورد بة وتاري دريَذ، هةرضةندة هةمان خةسلَةتيان هةية .</a:t>
            </a:r>
            <a:endParaRPr lang="en-US" dirty="0" smtClean="0">
              <a:cs typeface="Ali_K_Samik" pitchFamily="2" charset="-78"/>
            </a:endParaRPr>
          </a:p>
          <a:p>
            <a:r>
              <a:rPr lang="ar-IQ" dirty="0" smtClean="0">
                <a:cs typeface="Ali_K_Samik" pitchFamily="2" charset="-78"/>
              </a:rPr>
              <a:t> </a:t>
            </a:r>
            <a:endParaRPr lang="en-US" dirty="0" smtClean="0">
              <a:cs typeface="Ali_K_Samik" pitchFamily="2" charset="-78"/>
            </a:endParaRPr>
          </a:p>
          <a:p>
            <a:pPr lvl="0"/>
            <a:r>
              <a:rPr lang="ar-IQ" dirty="0" smtClean="0">
                <a:cs typeface="Ali_K_Samik" pitchFamily="2" charset="-78"/>
              </a:rPr>
              <a:t>وتاري دريَذ :</a:t>
            </a:r>
            <a:endParaRPr lang="en-US" dirty="0" smtClean="0">
              <a:cs typeface="Ali_K_Samik" pitchFamily="2" charset="-78"/>
            </a:endParaRPr>
          </a:p>
          <a:p>
            <a:r>
              <a:rPr lang="ar-IQ" dirty="0" smtClean="0">
                <a:cs typeface="Ali_K_Samik" pitchFamily="2" charset="-78"/>
              </a:rPr>
              <a:t>وةلاَمةكانييان دريَذة بة طويَرةي داواكاري ثرسيارةكةية كة لة لاثةرةيةك يان دوو لاثةرة يان زياتري ثيَويستة بؤ وةلاَمدانةوة</a:t>
            </a:r>
            <a:endParaRPr lang="en-US" dirty="0" smtClean="0">
              <a:cs typeface="Ali_K_Samik" pitchFamily="2" charset="-78"/>
            </a:endParaRPr>
          </a:p>
          <a:p>
            <a:r>
              <a:rPr lang="ar-IQ" dirty="0" smtClean="0">
                <a:cs typeface="Ali_K_Samik" pitchFamily="2" charset="-78"/>
              </a:rPr>
              <a:t> </a:t>
            </a:r>
            <a:endParaRPr lang="en-US" dirty="0" smtClean="0">
              <a:cs typeface="Ali_K_Samik" pitchFamily="2" charset="-78"/>
            </a:endParaRPr>
          </a:p>
          <a:p>
            <a:pPr>
              <a:buNone/>
            </a:pPr>
            <a:endParaRPr lang="en-US" dirty="0">
              <a:cs typeface="Ali_K_Samik"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712968" cy="5649491"/>
          </a:xfrm>
        </p:spPr>
        <p:txBody>
          <a:bodyPr>
            <a:normAutofit/>
          </a:bodyPr>
          <a:lstStyle/>
          <a:p>
            <a:pPr>
              <a:buNone/>
            </a:pPr>
            <a:r>
              <a:rPr lang="ar-IQ" sz="4000" b="1" dirty="0" smtClean="0">
                <a:solidFill>
                  <a:schemeClr val="accent2">
                    <a:lumMod val="75000"/>
                  </a:schemeClr>
                </a:solidFill>
                <a:cs typeface="Ali_K_Samik" pitchFamily="2" charset="-78"/>
              </a:rPr>
              <a:t>خالَة بةهيَز و باشيةكانى</a:t>
            </a:r>
            <a:r>
              <a:rPr lang="ar-IQ" sz="4000" dirty="0" smtClean="0">
                <a:solidFill>
                  <a:schemeClr val="accent2">
                    <a:lumMod val="75000"/>
                  </a:schemeClr>
                </a:solidFill>
                <a:cs typeface="Ali_K_Samik" pitchFamily="2" charset="-78"/>
              </a:rPr>
              <a:t> </a:t>
            </a:r>
            <a:r>
              <a:rPr lang="ar-IQ" sz="4000" b="1" dirty="0" smtClean="0">
                <a:solidFill>
                  <a:schemeClr val="accent2">
                    <a:lumMod val="75000"/>
                  </a:schemeClr>
                </a:solidFill>
                <a:cs typeface="Ali_K_Samik" pitchFamily="2" charset="-78"/>
              </a:rPr>
              <a:t>تاقيكردنةوةى وتارى</a:t>
            </a:r>
            <a:r>
              <a:rPr lang="ar-IQ" sz="4000" dirty="0" smtClean="0">
                <a:solidFill>
                  <a:schemeClr val="accent2">
                    <a:lumMod val="75000"/>
                  </a:schemeClr>
                </a:solidFill>
                <a:cs typeface="Ali_K_Samik" pitchFamily="2" charset="-78"/>
              </a:rPr>
              <a:t> </a:t>
            </a:r>
          </a:p>
          <a:p>
            <a:pPr marL="0" indent="0" rtl="0">
              <a:buNone/>
            </a:pPr>
            <a:r>
              <a:rPr lang="ar-IQ" dirty="0" smtClean="0">
                <a:cs typeface="Ali_K_Alwand" pitchFamily="2" charset="-78"/>
              </a:rPr>
              <a:t> 1- </a:t>
            </a:r>
            <a:r>
              <a:rPr lang="ar-IQ" dirty="0" smtClean="0">
                <a:cs typeface="Ali_K_Samik" pitchFamily="2" charset="-78"/>
              </a:rPr>
              <a:t>ئةطةرى فرت و فيَلَ و قؤثيةكردن كةمترة. </a:t>
            </a:r>
            <a:endParaRPr lang="en-US" dirty="0" smtClean="0">
              <a:cs typeface="Ali_K_Samik" pitchFamily="2" charset="-78"/>
            </a:endParaRPr>
          </a:p>
          <a:p>
            <a:pPr algn="just">
              <a:buNone/>
            </a:pPr>
            <a:r>
              <a:rPr lang="ar-IQ" dirty="0" smtClean="0">
                <a:cs typeface="Ali_K_Samik" pitchFamily="2" charset="-78"/>
              </a:rPr>
              <a:t>2- ريَطا بة فيَرخواز دةدات كة بة سةربةستى و بة ئارةزووى خؤى تيَرِامان  بكات و بيرو بؤضوونةكانى ريَك بخات. </a:t>
            </a:r>
            <a:endParaRPr lang="en-US" dirty="0" smtClean="0">
              <a:cs typeface="Ali_K_Samik" pitchFamily="2" charset="-78"/>
            </a:endParaRPr>
          </a:p>
          <a:p>
            <a:pPr rtl="0">
              <a:buNone/>
            </a:pPr>
            <a:r>
              <a:rPr lang="ar-IQ" dirty="0" smtClean="0">
                <a:cs typeface="Ali_K_Samik" pitchFamily="2" charset="-78"/>
              </a:rPr>
              <a:t>3- دانانى ثرسيارى وتارى ئاسانةو كاتيكى كةمى دةويت. </a:t>
            </a:r>
            <a:endParaRPr lang="en-US" dirty="0" smtClean="0">
              <a:cs typeface="Ali_K_Samik" pitchFamily="2" charset="-78"/>
            </a:endParaRPr>
          </a:p>
          <a:p>
            <a:pPr algn="just">
              <a:buNone/>
            </a:pPr>
            <a:r>
              <a:rPr lang="ar-IQ" dirty="0" smtClean="0">
                <a:cs typeface="Ali_K_Samik" pitchFamily="2" charset="-78"/>
              </a:rPr>
              <a:t>4- جياوازيكردن لة نيَوان فيَرخوازى بيرةمةندو ئةوانةى كة ثشت بة لةبةركردن  بة بىَ تيَطةشتن دةبةستن.</a:t>
            </a:r>
          </a:p>
          <a:p>
            <a:pPr lvl="0" algn="just">
              <a:buNone/>
            </a:pPr>
            <a:r>
              <a:rPr lang="ar-IQ" dirty="0" smtClean="0">
                <a:cs typeface="Ali_K_Samik" pitchFamily="2" charset="-78"/>
              </a:rPr>
              <a:t>5- تواناي دارشتن و دةربرِيني فيرخواز بةهيَز دةكات، فيَري رةخنةطرتن و هةلَسةنطاندني دةكات.</a:t>
            </a:r>
            <a:endParaRPr lang="en-US" dirty="0" smtClean="0">
              <a:cs typeface="Ali_K_Samik" pitchFamily="2" charset="-78"/>
            </a:endParaRPr>
          </a:p>
          <a:p>
            <a:pPr algn="just">
              <a:buNone/>
            </a:pPr>
            <a:endParaRPr lang="ar-IQ" dirty="0" smtClean="0">
              <a:cs typeface="Ali_K_Alwand" pitchFamily="2" charset="-78"/>
            </a:endParaRP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lvl="0">
              <a:buNone/>
            </a:pPr>
            <a:r>
              <a:rPr lang="ar-IQ" dirty="0" smtClean="0"/>
              <a:t>6- </a:t>
            </a:r>
            <a:r>
              <a:rPr lang="ar-IQ" dirty="0" smtClean="0">
                <a:cs typeface="Ali_K_Samik" pitchFamily="2" charset="-78"/>
              </a:rPr>
              <a:t>هاني فيَرخواز دةدات كة زانياري دةرةكي بخويَنيَتةوة .</a:t>
            </a:r>
          </a:p>
          <a:p>
            <a:pPr lvl="0">
              <a:buNone/>
            </a:pPr>
            <a:endParaRPr lang="en-US" dirty="0" smtClean="0">
              <a:cs typeface="Ali_K_Samik" pitchFamily="2" charset="-78"/>
            </a:endParaRPr>
          </a:p>
          <a:p>
            <a:pPr lvl="0">
              <a:buNone/>
            </a:pPr>
            <a:r>
              <a:rPr lang="ar-IQ" dirty="0" smtClean="0"/>
              <a:t>7- </a:t>
            </a:r>
            <a:r>
              <a:rPr lang="ar-IQ" dirty="0" smtClean="0">
                <a:cs typeface="Ali_K_Samik" pitchFamily="2" charset="-78"/>
              </a:rPr>
              <a:t>بؤ ئةو كةسانةي كة ( طؤشةطيرن يان شةرمنن ) زؤر باشة، ضونكة بة ئارةزووي خؤيان وةلاَم دةدةنةوة .</a:t>
            </a:r>
          </a:p>
          <a:p>
            <a:pPr lvl="0">
              <a:buNone/>
            </a:pPr>
            <a:endParaRPr lang="ar-IQ" dirty="0" smtClean="0">
              <a:cs typeface="Ali_K_Samik" pitchFamily="2" charset="-78"/>
            </a:endParaRPr>
          </a:p>
          <a:p>
            <a:pPr>
              <a:buNone/>
            </a:pPr>
            <a:r>
              <a:rPr lang="ar-IQ" dirty="0" smtClean="0">
                <a:cs typeface="Ali_K_Samik" pitchFamily="2" charset="-78"/>
              </a:rPr>
              <a:t>8- كارامةيي نوسين زياد دةكات .</a:t>
            </a:r>
          </a:p>
          <a:p>
            <a:pPr>
              <a:buNone/>
            </a:pPr>
            <a:endParaRPr lang="ar-IQ" dirty="0" smtClean="0">
              <a:cs typeface="Ali_K_Samik" pitchFamily="2" charset="-78"/>
            </a:endParaRPr>
          </a:p>
          <a:p>
            <a:pPr lvl="0">
              <a:buNone/>
            </a:pPr>
            <a:r>
              <a:rPr lang="ar-IQ" dirty="0" smtClean="0">
                <a:cs typeface="Ali_K_Samik" pitchFamily="2" charset="-78"/>
              </a:rPr>
              <a:t>9- زؤر طونجاوة بؤ ئةو طروث و قؤناغانةي كة ذمارةيان كةمة .</a:t>
            </a:r>
            <a:endParaRPr lang="en-US" dirty="0" smtClean="0">
              <a:cs typeface="Ali_K_Samik" pitchFamily="2" charset="-78"/>
            </a:endParaRPr>
          </a:p>
          <a:p>
            <a:pPr>
              <a:buNone/>
            </a:pPr>
            <a:endParaRPr lang="en-US" dirty="0" smtClean="0"/>
          </a:p>
          <a:p>
            <a:pPr lvl="0">
              <a:buNone/>
            </a:pPr>
            <a:endParaRPr lang="en-US" dirty="0" smtClean="0">
              <a:cs typeface="Ali_K_Samik" pitchFamily="2" charset="-78"/>
            </a:endParaRP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8712968" cy="5577483"/>
          </a:xfrm>
        </p:spPr>
        <p:txBody>
          <a:bodyPr>
            <a:normAutofit fontScale="85000" lnSpcReduction="20000"/>
          </a:bodyPr>
          <a:lstStyle/>
          <a:p>
            <a:pPr>
              <a:buNone/>
            </a:pPr>
            <a:r>
              <a:rPr lang="ar-IQ" sz="4400" dirty="0" smtClean="0">
                <a:solidFill>
                  <a:srgbClr val="C00000"/>
                </a:solidFill>
                <a:cs typeface="Ali_K_Samik" pitchFamily="2" charset="-78"/>
              </a:rPr>
              <a:t> كةم و كورتي و خالَة لاوازةكاني تاقيكردنةوةي وتاري :-</a:t>
            </a:r>
            <a:endParaRPr lang="en-US" sz="4400" dirty="0" smtClean="0"/>
          </a:p>
          <a:p>
            <a:pPr>
              <a:buNone/>
            </a:pPr>
            <a:endParaRPr lang="en-US" sz="4700" dirty="0" smtClean="0">
              <a:solidFill>
                <a:srgbClr val="C00000"/>
              </a:solidFill>
              <a:cs typeface="Ali_K_Samik" pitchFamily="2" charset="-78"/>
            </a:endParaRPr>
          </a:p>
          <a:p>
            <a:pPr lvl="0">
              <a:buNone/>
            </a:pPr>
            <a:r>
              <a:rPr lang="ar-IQ" dirty="0" smtClean="0">
                <a:cs typeface="Ali_K_Samik" pitchFamily="2" charset="-78"/>
              </a:rPr>
              <a:t>1- طشتطيري لةدةست دةدات، ضونكة تةواوي بابةتةكة ناطريَتةوة، بةلَكو تةنها ئةو بابةتةي مامؤستا مةبةستيةتي دةيهيَنيَتةوة، كة ئةمةش زيان بة فيَرخواز دةطةيةنيَت </a:t>
            </a:r>
          </a:p>
          <a:p>
            <a:pPr lvl="0">
              <a:buNone/>
            </a:pPr>
            <a:endParaRPr lang="en-US" dirty="0" smtClean="0">
              <a:cs typeface="Ali_K_Samik" pitchFamily="2" charset="-78"/>
            </a:endParaRPr>
          </a:p>
          <a:p>
            <a:pPr lvl="0">
              <a:buNone/>
            </a:pPr>
            <a:r>
              <a:rPr lang="ar-IQ" dirty="0" smtClean="0">
                <a:cs typeface="Ali_K_Samik" pitchFamily="2" charset="-78"/>
              </a:rPr>
              <a:t>2- هةلَةبرِين ( سةحدان )ي كاتيَكي زؤري ثيَويستة، كة ئةمةش مامؤستا توشي هيلاكي و ماندوبووني زؤر دةكات و زؤرجار بيَزار دةبيَت . </a:t>
            </a:r>
          </a:p>
          <a:p>
            <a:pPr lvl="0">
              <a:buNone/>
            </a:pPr>
            <a:endParaRPr lang="en-US" dirty="0" smtClean="0">
              <a:cs typeface="Ali_K_Samik" pitchFamily="2" charset="-78"/>
            </a:endParaRPr>
          </a:p>
          <a:p>
            <a:pPr lvl="0">
              <a:buNone/>
            </a:pPr>
            <a:r>
              <a:rPr lang="ar-IQ" dirty="0" smtClean="0">
                <a:cs typeface="Ali_K_Samik" pitchFamily="2" charset="-78"/>
              </a:rPr>
              <a:t>3- خةت خؤشي و ناخؤشي و رِازاندنةوةي وةلاَمةكان كار لة مامؤستا دةكات لة ثيَداني نمرة، كة ئةمانةش هيض ثةيوةندييةكيان بة ئامانجةكاني تاقيكردنةوة نيية .</a:t>
            </a:r>
          </a:p>
          <a:p>
            <a:pPr lvl="0">
              <a:buNone/>
            </a:pPr>
            <a:endParaRPr lang="en-US" dirty="0" smtClean="0">
              <a:cs typeface="Ali_K_Samik" pitchFamily="2" charset="-78"/>
            </a:endParaRPr>
          </a:p>
          <a:p>
            <a:pPr lvl="0">
              <a:buNone/>
            </a:pPr>
            <a:r>
              <a:rPr lang="ar-IQ" dirty="0" smtClean="0">
                <a:cs typeface="Ali_K_Samik" pitchFamily="2" charset="-78"/>
              </a:rPr>
              <a:t>4- ئةطةر ثرسيارةكان رِوون نةبيَت فيَرخواز تووشي دلَة رِاوكيَ و شؤك دةكات، بةم هؤيةشةوة هةنديَك جار لةكاتي تاقيكردنةوة ئارامي هؤلَةكان تيَك دةضيَت .</a:t>
            </a:r>
            <a:endParaRPr lang="en-US" dirty="0" smtClean="0">
              <a:cs typeface="Ali_K_Samik" pitchFamily="2" charset="-78"/>
            </a:endParaRP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4153</TotalTime>
  <Words>3511</Words>
  <Application>Microsoft Office PowerPoint</Application>
  <PresentationFormat>On-screen Show (4:3)</PresentationFormat>
  <Paragraphs>236</Paragraphs>
  <Slides>48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Ali_K_Alwand</vt:lpstr>
      <vt:lpstr>Ali_K_Sahifa Bold</vt:lpstr>
      <vt:lpstr>Ali_K_Samik</vt:lpstr>
      <vt:lpstr>Ali-A-Alwand</vt:lpstr>
      <vt:lpstr>Arial</vt:lpstr>
      <vt:lpstr>Calibri</vt:lpstr>
      <vt:lpstr>Times New Roman</vt:lpstr>
      <vt:lpstr>Office Theme</vt:lpstr>
      <vt:lpstr>  ئةزموون و تاقيكردنةوة  Measurement &amp; Evaluation القياس والتقويم    قؤناغى سيَيةم  بةشى كوردى – بةيانيان  2022-2023 م.ى.جوان احمد حمد سعيد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Sma</dc:creator>
  <cp:lastModifiedBy>Pcnet</cp:lastModifiedBy>
  <cp:revision>331</cp:revision>
  <dcterms:created xsi:type="dcterms:W3CDTF">2012-11-16T09:53:29Z</dcterms:created>
  <dcterms:modified xsi:type="dcterms:W3CDTF">2022-11-26T15:24:26Z</dcterms:modified>
</cp:coreProperties>
</file>