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64" y="1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386A8C-5C9C-45AA-BDDF-9B4FF1094B53}" type="doc">
      <dgm:prSet loTypeId="urn:microsoft.com/office/officeart/2005/8/layout/gear1" loCatId="process" qsTypeId="urn:microsoft.com/office/officeart/2005/8/quickstyle/simple1" qsCatId="simple" csTypeId="urn:microsoft.com/office/officeart/2005/8/colors/colorful5" csCatId="colorful" phldr="1"/>
      <dgm:spPr/>
    </dgm:pt>
    <dgm:pt modelId="{16D5F557-2849-436E-9F78-C2C419D77E9F}">
      <dgm:prSet phldrT="[Text]"/>
      <dgm:spPr/>
      <dgm:t>
        <a:bodyPr/>
        <a:lstStyle/>
        <a:p>
          <a:r>
            <a:rPr lang="ar-IQ" dirty="0" smtClean="0"/>
            <a:t>علم النفس العام </a:t>
          </a:r>
          <a:r>
            <a:rPr lang="en-US" dirty="0" smtClean="0"/>
            <a:t> </a:t>
          </a:r>
        </a:p>
        <a:p>
          <a:r>
            <a:rPr lang="en-US" dirty="0" smtClean="0"/>
            <a:t>2023-2022</a:t>
          </a:r>
          <a:endParaRPr lang="en-US" dirty="0"/>
        </a:p>
      </dgm:t>
    </dgm:pt>
    <dgm:pt modelId="{185F1D88-3103-4FCF-956F-618424C81282}" type="parTrans" cxnId="{481504D2-647E-439A-A789-235E4D2A5255}">
      <dgm:prSet/>
      <dgm:spPr/>
      <dgm:t>
        <a:bodyPr/>
        <a:lstStyle/>
        <a:p>
          <a:endParaRPr lang="en-US"/>
        </a:p>
      </dgm:t>
    </dgm:pt>
    <dgm:pt modelId="{FB2247BE-B086-4539-9AA9-D35255AEAF07}" type="sibTrans" cxnId="{481504D2-647E-439A-A789-235E4D2A5255}">
      <dgm:prSet/>
      <dgm:spPr/>
      <dgm:t>
        <a:bodyPr/>
        <a:lstStyle/>
        <a:p>
          <a:endParaRPr lang="en-US"/>
        </a:p>
      </dgm:t>
    </dgm:pt>
    <dgm:pt modelId="{7B4DC6C7-8D14-4007-8420-A1C9E2C6B9AE}">
      <dgm:prSet phldrT="[Text]"/>
      <dgm:spPr/>
      <dgm:t>
        <a:bodyPr/>
        <a:lstStyle/>
        <a:p>
          <a:r>
            <a:rPr lang="en-US" dirty="0" smtClean="0"/>
            <a:t>General Psychology</a:t>
          </a:r>
          <a:endParaRPr lang="en-US" dirty="0"/>
        </a:p>
      </dgm:t>
    </dgm:pt>
    <dgm:pt modelId="{4CE70E9E-D945-4814-8320-CB60188E702C}" type="parTrans" cxnId="{1999BB16-9CF6-4305-AFEA-5A5F8A106CDF}">
      <dgm:prSet/>
      <dgm:spPr/>
      <dgm:t>
        <a:bodyPr/>
        <a:lstStyle/>
        <a:p>
          <a:endParaRPr lang="en-US"/>
        </a:p>
      </dgm:t>
    </dgm:pt>
    <dgm:pt modelId="{A084F58E-0223-4F86-84A6-BA1A2931CBAF}" type="sibTrans" cxnId="{1999BB16-9CF6-4305-AFEA-5A5F8A106CDF}">
      <dgm:prSet/>
      <dgm:spPr/>
      <dgm:t>
        <a:bodyPr/>
        <a:lstStyle/>
        <a:p>
          <a:endParaRPr lang="en-US"/>
        </a:p>
      </dgm:t>
    </dgm:pt>
    <dgm:pt modelId="{DCE985F8-2CF3-4D09-BC45-859F435A7D01}">
      <dgm:prSet phldrT="[Text]"/>
      <dgm:spPr/>
      <dgm:t>
        <a:bodyPr/>
        <a:lstStyle/>
        <a:p>
          <a:r>
            <a:rPr lang="ar-OM" dirty="0" smtClean="0">
              <a:solidFill>
                <a:srgbClr val="FF0000"/>
              </a:solidFill>
            </a:rPr>
            <a:t>دەروونزانی گشتی </a:t>
          </a:r>
          <a:r>
            <a:rPr lang="en-US" dirty="0" smtClean="0">
              <a:solidFill>
                <a:srgbClr val="FF0000"/>
              </a:solidFill>
            </a:rPr>
            <a:t> </a:t>
          </a:r>
          <a:endParaRPr lang="ar-OM" dirty="0" smtClean="0">
            <a:solidFill>
              <a:srgbClr val="FF0000"/>
            </a:solidFill>
          </a:endParaRPr>
        </a:p>
        <a:p>
          <a:r>
            <a:rPr lang="ar-OM" dirty="0" smtClean="0"/>
            <a:t>بەشی كوردی </a:t>
          </a:r>
          <a:endParaRPr lang="en-US" dirty="0"/>
        </a:p>
      </dgm:t>
    </dgm:pt>
    <dgm:pt modelId="{581DB53F-568C-428E-A268-811A00E4414B}" type="parTrans" cxnId="{CE8A601F-FD8C-4590-8213-49499FCA89A4}">
      <dgm:prSet/>
      <dgm:spPr/>
      <dgm:t>
        <a:bodyPr/>
        <a:lstStyle/>
        <a:p>
          <a:endParaRPr lang="en-US"/>
        </a:p>
      </dgm:t>
    </dgm:pt>
    <dgm:pt modelId="{B501347D-E50F-4DAB-9D5C-00C7C964D4E3}" type="sibTrans" cxnId="{CE8A601F-FD8C-4590-8213-49499FCA89A4}">
      <dgm:prSet/>
      <dgm:spPr/>
      <dgm:t>
        <a:bodyPr/>
        <a:lstStyle/>
        <a:p>
          <a:endParaRPr lang="en-US"/>
        </a:p>
      </dgm:t>
    </dgm:pt>
    <dgm:pt modelId="{1EC38CBC-4734-4AF1-8C3D-ED53A2ABF02B}" type="pres">
      <dgm:prSet presAssocID="{B6386A8C-5C9C-45AA-BDDF-9B4FF1094B53}" presName="composite" presStyleCnt="0">
        <dgm:presLayoutVars>
          <dgm:chMax val="3"/>
          <dgm:animLvl val="lvl"/>
          <dgm:resizeHandles val="exact"/>
        </dgm:presLayoutVars>
      </dgm:prSet>
      <dgm:spPr/>
    </dgm:pt>
    <dgm:pt modelId="{F3FBEA79-D3FE-4C5A-AC16-9D5997137075}" type="pres">
      <dgm:prSet presAssocID="{16D5F557-2849-436E-9F78-C2C419D77E9F}" presName="gear1" presStyleLbl="node1" presStyleIdx="0" presStyleCnt="3">
        <dgm:presLayoutVars>
          <dgm:chMax val="1"/>
          <dgm:bulletEnabled val="1"/>
        </dgm:presLayoutVars>
      </dgm:prSet>
      <dgm:spPr/>
      <dgm:t>
        <a:bodyPr/>
        <a:lstStyle/>
        <a:p>
          <a:endParaRPr lang="en-US"/>
        </a:p>
      </dgm:t>
    </dgm:pt>
    <dgm:pt modelId="{C5BCFDE1-BFB7-4886-A829-49B1CBF79577}" type="pres">
      <dgm:prSet presAssocID="{16D5F557-2849-436E-9F78-C2C419D77E9F}" presName="gear1srcNode" presStyleLbl="node1" presStyleIdx="0" presStyleCnt="3"/>
      <dgm:spPr/>
      <dgm:t>
        <a:bodyPr/>
        <a:lstStyle/>
        <a:p>
          <a:endParaRPr lang="en-US"/>
        </a:p>
      </dgm:t>
    </dgm:pt>
    <dgm:pt modelId="{B7C3DE4F-E2A8-4BC3-A5E9-7B327928135F}" type="pres">
      <dgm:prSet presAssocID="{16D5F557-2849-436E-9F78-C2C419D77E9F}" presName="gear1dstNode" presStyleLbl="node1" presStyleIdx="0" presStyleCnt="3"/>
      <dgm:spPr/>
      <dgm:t>
        <a:bodyPr/>
        <a:lstStyle/>
        <a:p>
          <a:endParaRPr lang="en-US"/>
        </a:p>
      </dgm:t>
    </dgm:pt>
    <dgm:pt modelId="{3256CDE8-860B-46C9-80F3-AED6957CDBB2}" type="pres">
      <dgm:prSet presAssocID="{7B4DC6C7-8D14-4007-8420-A1C9E2C6B9AE}" presName="gear2" presStyleLbl="node1" presStyleIdx="1" presStyleCnt="3">
        <dgm:presLayoutVars>
          <dgm:chMax val="1"/>
          <dgm:bulletEnabled val="1"/>
        </dgm:presLayoutVars>
      </dgm:prSet>
      <dgm:spPr/>
      <dgm:t>
        <a:bodyPr/>
        <a:lstStyle/>
        <a:p>
          <a:endParaRPr lang="en-US"/>
        </a:p>
      </dgm:t>
    </dgm:pt>
    <dgm:pt modelId="{B013B54B-4A64-4AD5-AD92-AD9770E54FF2}" type="pres">
      <dgm:prSet presAssocID="{7B4DC6C7-8D14-4007-8420-A1C9E2C6B9AE}" presName="gear2srcNode" presStyleLbl="node1" presStyleIdx="1" presStyleCnt="3"/>
      <dgm:spPr/>
      <dgm:t>
        <a:bodyPr/>
        <a:lstStyle/>
        <a:p>
          <a:endParaRPr lang="en-US"/>
        </a:p>
      </dgm:t>
    </dgm:pt>
    <dgm:pt modelId="{4717B39A-B6D4-467B-8A0C-C4D29D424BC4}" type="pres">
      <dgm:prSet presAssocID="{7B4DC6C7-8D14-4007-8420-A1C9E2C6B9AE}" presName="gear2dstNode" presStyleLbl="node1" presStyleIdx="1" presStyleCnt="3"/>
      <dgm:spPr/>
      <dgm:t>
        <a:bodyPr/>
        <a:lstStyle/>
        <a:p>
          <a:endParaRPr lang="en-US"/>
        </a:p>
      </dgm:t>
    </dgm:pt>
    <dgm:pt modelId="{73F083B3-26B9-4C18-B6DD-9D848D0D3578}" type="pres">
      <dgm:prSet presAssocID="{DCE985F8-2CF3-4D09-BC45-859F435A7D01}" presName="gear3" presStyleLbl="node1" presStyleIdx="2" presStyleCnt="3"/>
      <dgm:spPr/>
      <dgm:t>
        <a:bodyPr/>
        <a:lstStyle/>
        <a:p>
          <a:endParaRPr lang="en-US"/>
        </a:p>
      </dgm:t>
    </dgm:pt>
    <dgm:pt modelId="{396E425F-480A-4425-9A89-C4DFD24C68F3}" type="pres">
      <dgm:prSet presAssocID="{DCE985F8-2CF3-4D09-BC45-859F435A7D01}" presName="gear3tx" presStyleLbl="node1" presStyleIdx="2" presStyleCnt="3">
        <dgm:presLayoutVars>
          <dgm:chMax val="1"/>
          <dgm:bulletEnabled val="1"/>
        </dgm:presLayoutVars>
      </dgm:prSet>
      <dgm:spPr/>
      <dgm:t>
        <a:bodyPr/>
        <a:lstStyle/>
        <a:p>
          <a:endParaRPr lang="en-US"/>
        </a:p>
      </dgm:t>
    </dgm:pt>
    <dgm:pt modelId="{361B7690-EB05-4223-AFB9-4402130CEA35}" type="pres">
      <dgm:prSet presAssocID="{DCE985F8-2CF3-4D09-BC45-859F435A7D01}" presName="gear3srcNode" presStyleLbl="node1" presStyleIdx="2" presStyleCnt="3"/>
      <dgm:spPr/>
      <dgm:t>
        <a:bodyPr/>
        <a:lstStyle/>
        <a:p>
          <a:endParaRPr lang="en-US"/>
        </a:p>
      </dgm:t>
    </dgm:pt>
    <dgm:pt modelId="{964D7B24-71EF-427E-919C-73DC14F0A2CD}" type="pres">
      <dgm:prSet presAssocID="{DCE985F8-2CF3-4D09-BC45-859F435A7D01}" presName="gear3dstNode" presStyleLbl="node1" presStyleIdx="2" presStyleCnt="3"/>
      <dgm:spPr/>
      <dgm:t>
        <a:bodyPr/>
        <a:lstStyle/>
        <a:p>
          <a:endParaRPr lang="en-US"/>
        </a:p>
      </dgm:t>
    </dgm:pt>
    <dgm:pt modelId="{F8348C66-6FB5-4565-BD6D-C52BB8085BE0}" type="pres">
      <dgm:prSet presAssocID="{FB2247BE-B086-4539-9AA9-D35255AEAF07}" presName="connector1" presStyleLbl="sibTrans2D1" presStyleIdx="0" presStyleCnt="3"/>
      <dgm:spPr/>
      <dgm:t>
        <a:bodyPr/>
        <a:lstStyle/>
        <a:p>
          <a:endParaRPr lang="en-US"/>
        </a:p>
      </dgm:t>
    </dgm:pt>
    <dgm:pt modelId="{F9DCCE44-4335-45BB-B87D-1ECD5583F4AE}" type="pres">
      <dgm:prSet presAssocID="{A084F58E-0223-4F86-84A6-BA1A2931CBAF}" presName="connector2" presStyleLbl="sibTrans2D1" presStyleIdx="1" presStyleCnt="3"/>
      <dgm:spPr/>
      <dgm:t>
        <a:bodyPr/>
        <a:lstStyle/>
        <a:p>
          <a:endParaRPr lang="en-US"/>
        </a:p>
      </dgm:t>
    </dgm:pt>
    <dgm:pt modelId="{A4D4A796-8A1B-411F-A8BE-06EC9708E4EB}" type="pres">
      <dgm:prSet presAssocID="{B501347D-E50F-4DAB-9D5C-00C7C964D4E3}" presName="connector3" presStyleLbl="sibTrans2D1" presStyleIdx="2" presStyleCnt="3"/>
      <dgm:spPr/>
      <dgm:t>
        <a:bodyPr/>
        <a:lstStyle/>
        <a:p>
          <a:endParaRPr lang="en-US"/>
        </a:p>
      </dgm:t>
    </dgm:pt>
  </dgm:ptLst>
  <dgm:cxnLst>
    <dgm:cxn modelId="{40CA244D-58FD-4EF0-8946-1B1DEF61827A}" type="presOf" srcId="{7B4DC6C7-8D14-4007-8420-A1C9E2C6B9AE}" destId="{B013B54B-4A64-4AD5-AD92-AD9770E54FF2}" srcOrd="1" destOrd="0" presId="urn:microsoft.com/office/officeart/2005/8/layout/gear1"/>
    <dgm:cxn modelId="{706BAFAF-DEE9-40A7-865E-BB22B36BE088}" type="presOf" srcId="{DCE985F8-2CF3-4D09-BC45-859F435A7D01}" destId="{964D7B24-71EF-427E-919C-73DC14F0A2CD}" srcOrd="3" destOrd="0" presId="urn:microsoft.com/office/officeart/2005/8/layout/gear1"/>
    <dgm:cxn modelId="{9C3C625B-C068-4CF6-821E-8C0249EF97AD}" type="presOf" srcId="{DCE985F8-2CF3-4D09-BC45-859F435A7D01}" destId="{361B7690-EB05-4223-AFB9-4402130CEA35}" srcOrd="2" destOrd="0" presId="urn:microsoft.com/office/officeart/2005/8/layout/gear1"/>
    <dgm:cxn modelId="{AE10A29B-08B2-4499-887A-6FB3C11B7F8F}" type="presOf" srcId="{16D5F557-2849-436E-9F78-C2C419D77E9F}" destId="{F3FBEA79-D3FE-4C5A-AC16-9D5997137075}" srcOrd="0" destOrd="0" presId="urn:microsoft.com/office/officeart/2005/8/layout/gear1"/>
    <dgm:cxn modelId="{481504D2-647E-439A-A789-235E4D2A5255}" srcId="{B6386A8C-5C9C-45AA-BDDF-9B4FF1094B53}" destId="{16D5F557-2849-436E-9F78-C2C419D77E9F}" srcOrd="0" destOrd="0" parTransId="{185F1D88-3103-4FCF-956F-618424C81282}" sibTransId="{FB2247BE-B086-4539-9AA9-D35255AEAF07}"/>
    <dgm:cxn modelId="{9E735AB2-531C-4F26-9AE3-60989A1B3328}" type="presOf" srcId="{DCE985F8-2CF3-4D09-BC45-859F435A7D01}" destId="{73F083B3-26B9-4C18-B6DD-9D848D0D3578}" srcOrd="0" destOrd="0" presId="urn:microsoft.com/office/officeart/2005/8/layout/gear1"/>
    <dgm:cxn modelId="{A58D7C45-F7DF-4F0D-A179-7072F5DE84D5}" type="presOf" srcId="{7B4DC6C7-8D14-4007-8420-A1C9E2C6B9AE}" destId="{3256CDE8-860B-46C9-80F3-AED6957CDBB2}" srcOrd="0" destOrd="0" presId="urn:microsoft.com/office/officeart/2005/8/layout/gear1"/>
    <dgm:cxn modelId="{B3866983-1A9E-4F94-A579-65A43C758CDF}" type="presOf" srcId="{B501347D-E50F-4DAB-9D5C-00C7C964D4E3}" destId="{A4D4A796-8A1B-411F-A8BE-06EC9708E4EB}" srcOrd="0" destOrd="0" presId="urn:microsoft.com/office/officeart/2005/8/layout/gear1"/>
    <dgm:cxn modelId="{1999BB16-9CF6-4305-AFEA-5A5F8A106CDF}" srcId="{B6386A8C-5C9C-45AA-BDDF-9B4FF1094B53}" destId="{7B4DC6C7-8D14-4007-8420-A1C9E2C6B9AE}" srcOrd="1" destOrd="0" parTransId="{4CE70E9E-D945-4814-8320-CB60188E702C}" sibTransId="{A084F58E-0223-4F86-84A6-BA1A2931CBAF}"/>
    <dgm:cxn modelId="{EBD8ED30-9505-41E1-9A5B-74B9D2DD3574}" type="presOf" srcId="{B6386A8C-5C9C-45AA-BDDF-9B4FF1094B53}" destId="{1EC38CBC-4734-4AF1-8C3D-ED53A2ABF02B}" srcOrd="0" destOrd="0" presId="urn:microsoft.com/office/officeart/2005/8/layout/gear1"/>
    <dgm:cxn modelId="{D1F3E775-019B-446F-9244-1E3811EA1AA8}" type="presOf" srcId="{DCE985F8-2CF3-4D09-BC45-859F435A7D01}" destId="{396E425F-480A-4425-9A89-C4DFD24C68F3}" srcOrd="1" destOrd="0" presId="urn:microsoft.com/office/officeart/2005/8/layout/gear1"/>
    <dgm:cxn modelId="{A6592400-AC17-4C44-BE44-A059178E908B}" type="presOf" srcId="{16D5F557-2849-436E-9F78-C2C419D77E9F}" destId="{C5BCFDE1-BFB7-4886-A829-49B1CBF79577}" srcOrd="1" destOrd="0" presId="urn:microsoft.com/office/officeart/2005/8/layout/gear1"/>
    <dgm:cxn modelId="{CE8A601F-FD8C-4590-8213-49499FCA89A4}" srcId="{B6386A8C-5C9C-45AA-BDDF-9B4FF1094B53}" destId="{DCE985F8-2CF3-4D09-BC45-859F435A7D01}" srcOrd="2" destOrd="0" parTransId="{581DB53F-568C-428E-A268-811A00E4414B}" sibTransId="{B501347D-E50F-4DAB-9D5C-00C7C964D4E3}"/>
    <dgm:cxn modelId="{05B916C2-4A72-4424-A79E-6E1475E3FFB0}" type="presOf" srcId="{7B4DC6C7-8D14-4007-8420-A1C9E2C6B9AE}" destId="{4717B39A-B6D4-467B-8A0C-C4D29D424BC4}" srcOrd="2" destOrd="0" presId="urn:microsoft.com/office/officeart/2005/8/layout/gear1"/>
    <dgm:cxn modelId="{DD032CF3-7168-433D-B114-4265D54854FE}" type="presOf" srcId="{16D5F557-2849-436E-9F78-C2C419D77E9F}" destId="{B7C3DE4F-E2A8-4BC3-A5E9-7B327928135F}" srcOrd="2" destOrd="0" presId="urn:microsoft.com/office/officeart/2005/8/layout/gear1"/>
    <dgm:cxn modelId="{E928E709-99C3-46AF-BB98-ADCFDEAF8A2F}" type="presOf" srcId="{A084F58E-0223-4F86-84A6-BA1A2931CBAF}" destId="{F9DCCE44-4335-45BB-B87D-1ECD5583F4AE}" srcOrd="0" destOrd="0" presId="urn:microsoft.com/office/officeart/2005/8/layout/gear1"/>
    <dgm:cxn modelId="{A43C5576-12D9-403A-88C5-52F059EE1D41}" type="presOf" srcId="{FB2247BE-B086-4539-9AA9-D35255AEAF07}" destId="{F8348C66-6FB5-4565-BD6D-C52BB8085BE0}" srcOrd="0" destOrd="0" presId="urn:microsoft.com/office/officeart/2005/8/layout/gear1"/>
    <dgm:cxn modelId="{8ECA0AEF-EBC0-4B4C-8648-699301EBED65}" type="presParOf" srcId="{1EC38CBC-4734-4AF1-8C3D-ED53A2ABF02B}" destId="{F3FBEA79-D3FE-4C5A-AC16-9D5997137075}" srcOrd="0" destOrd="0" presId="urn:microsoft.com/office/officeart/2005/8/layout/gear1"/>
    <dgm:cxn modelId="{28D6C825-F2AB-4B4B-8897-975E211F3B30}" type="presParOf" srcId="{1EC38CBC-4734-4AF1-8C3D-ED53A2ABF02B}" destId="{C5BCFDE1-BFB7-4886-A829-49B1CBF79577}" srcOrd="1" destOrd="0" presId="urn:microsoft.com/office/officeart/2005/8/layout/gear1"/>
    <dgm:cxn modelId="{8143FCEF-FD76-4F33-AC8D-17CCD38C3FC0}" type="presParOf" srcId="{1EC38CBC-4734-4AF1-8C3D-ED53A2ABF02B}" destId="{B7C3DE4F-E2A8-4BC3-A5E9-7B327928135F}" srcOrd="2" destOrd="0" presId="urn:microsoft.com/office/officeart/2005/8/layout/gear1"/>
    <dgm:cxn modelId="{58D8047E-1960-4154-98C8-0185E7705E49}" type="presParOf" srcId="{1EC38CBC-4734-4AF1-8C3D-ED53A2ABF02B}" destId="{3256CDE8-860B-46C9-80F3-AED6957CDBB2}" srcOrd="3" destOrd="0" presId="urn:microsoft.com/office/officeart/2005/8/layout/gear1"/>
    <dgm:cxn modelId="{18E6C91F-1757-4FE9-BCDD-009039A90E93}" type="presParOf" srcId="{1EC38CBC-4734-4AF1-8C3D-ED53A2ABF02B}" destId="{B013B54B-4A64-4AD5-AD92-AD9770E54FF2}" srcOrd="4" destOrd="0" presId="urn:microsoft.com/office/officeart/2005/8/layout/gear1"/>
    <dgm:cxn modelId="{69727C48-C8A2-4F7A-B258-4B697AAAE8AA}" type="presParOf" srcId="{1EC38CBC-4734-4AF1-8C3D-ED53A2ABF02B}" destId="{4717B39A-B6D4-467B-8A0C-C4D29D424BC4}" srcOrd="5" destOrd="0" presId="urn:microsoft.com/office/officeart/2005/8/layout/gear1"/>
    <dgm:cxn modelId="{CF50ECCC-53BE-40AA-8B21-70E6F578E840}" type="presParOf" srcId="{1EC38CBC-4734-4AF1-8C3D-ED53A2ABF02B}" destId="{73F083B3-26B9-4C18-B6DD-9D848D0D3578}" srcOrd="6" destOrd="0" presId="urn:microsoft.com/office/officeart/2005/8/layout/gear1"/>
    <dgm:cxn modelId="{18C1ED7B-93FD-427E-A590-507B6985DA78}" type="presParOf" srcId="{1EC38CBC-4734-4AF1-8C3D-ED53A2ABF02B}" destId="{396E425F-480A-4425-9A89-C4DFD24C68F3}" srcOrd="7" destOrd="0" presId="urn:microsoft.com/office/officeart/2005/8/layout/gear1"/>
    <dgm:cxn modelId="{461DB959-4686-4383-B017-24F8A9646BF8}" type="presParOf" srcId="{1EC38CBC-4734-4AF1-8C3D-ED53A2ABF02B}" destId="{361B7690-EB05-4223-AFB9-4402130CEA35}" srcOrd="8" destOrd="0" presId="urn:microsoft.com/office/officeart/2005/8/layout/gear1"/>
    <dgm:cxn modelId="{DB07CCD9-3030-4487-B772-1C2E3EE52FB0}" type="presParOf" srcId="{1EC38CBC-4734-4AF1-8C3D-ED53A2ABF02B}" destId="{964D7B24-71EF-427E-919C-73DC14F0A2CD}" srcOrd="9" destOrd="0" presId="urn:microsoft.com/office/officeart/2005/8/layout/gear1"/>
    <dgm:cxn modelId="{4EAF8C37-6B3F-4671-8116-DD7BF686D17D}" type="presParOf" srcId="{1EC38CBC-4734-4AF1-8C3D-ED53A2ABF02B}" destId="{F8348C66-6FB5-4565-BD6D-C52BB8085BE0}" srcOrd="10" destOrd="0" presId="urn:microsoft.com/office/officeart/2005/8/layout/gear1"/>
    <dgm:cxn modelId="{E8AE75B4-D899-419B-AF38-E43348F13EE0}" type="presParOf" srcId="{1EC38CBC-4734-4AF1-8C3D-ED53A2ABF02B}" destId="{F9DCCE44-4335-45BB-B87D-1ECD5583F4AE}" srcOrd="11" destOrd="0" presId="urn:microsoft.com/office/officeart/2005/8/layout/gear1"/>
    <dgm:cxn modelId="{84B46D56-33D4-404F-9D5B-6F0DAE0B05B5}" type="presParOf" srcId="{1EC38CBC-4734-4AF1-8C3D-ED53A2ABF02B}" destId="{A4D4A796-8A1B-411F-A8BE-06EC9708E4EB}"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837F9A-4097-4A96-99DB-B0A4B1B41E4C}" type="doc">
      <dgm:prSet loTypeId="urn:microsoft.com/office/officeart/2005/8/layout/target1" loCatId="relationship" qsTypeId="urn:microsoft.com/office/officeart/2005/8/quickstyle/simple1" qsCatId="simple" csTypeId="urn:microsoft.com/office/officeart/2005/8/colors/accent1_2" csCatId="accent1" phldr="1"/>
      <dgm:spPr/>
      <dgm:t>
        <a:bodyPr/>
        <a:lstStyle/>
        <a:p>
          <a:endParaRPr lang="en-US"/>
        </a:p>
      </dgm:t>
    </dgm:pt>
    <dgm:pt modelId="{3E4BFA1F-B744-4FD2-87DC-14373EE9BE85}">
      <dgm:prSet phldrT="[Text]"/>
      <dgm:spPr/>
      <dgm:t>
        <a:bodyPr/>
        <a:lstStyle/>
        <a:p>
          <a:r>
            <a:rPr lang="ar-OM" dirty="0" smtClean="0"/>
            <a:t>تێگەیشتن</a:t>
          </a:r>
          <a:endParaRPr lang="en-US" dirty="0"/>
        </a:p>
      </dgm:t>
    </dgm:pt>
    <dgm:pt modelId="{F5588DA3-A73C-4989-BC29-EE4EBDF61FE9}" type="parTrans" cxnId="{51CA46F7-71B9-441F-BE92-E57CB225ADCA}">
      <dgm:prSet/>
      <dgm:spPr/>
      <dgm:t>
        <a:bodyPr/>
        <a:lstStyle/>
        <a:p>
          <a:endParaRPr lang="en-US"/>
        </a:p>
      </dgm:t>
    </dgm:pt>
    <dgm:pt modelId="{3BD12502-0BA5-4D52-8C3C-58BCAE6DCA1D}" type="sibTrans" cxnId="{51CA46F7-71B9-441F-BE92-E57CB225ADCA}">
      <dgm:prSet/>
      <dgm:spPr/>
      <dgm:t>
        <a:bodyPr/>
        <a:lstStyle/>
        <a:p>
          <a:endParaRPr lang="en-US"/>
        </a:p>
      </dgm:t>
    </dgm:pt>
    <dgm:pt modelId="{4CEA7755-9EB1-4636-8703-75E5F2FE1AE7}">
      <dgm:prSet phldrT="[Text]"/>
      <dgm:spPr/>
      <dgm:t>
        <a:bodyPr/>
        <a:lstStyle/>
        <a:p>
          <a:r>
            <a:rPr lang="ar-OM" dirty="0" smtClean="0"/>
            <a:t>پێشبینی كردن</a:t>
          </a:r>
          <a:endParaRPr lang="en-US" dirty="0"/>
        </a:p>
      </dgm:t>
    </dgm:pt>
    <dgm:pt modelId="{114C114D-82E7-4303-A4AB-ECFD55E61A28}" type="parTrans" cxnId="{876CB796-752F-4D6D-A691-F5F7DB12AA1A}">
      <dgm:prSet/>
      <dgm:spPr/>
      <dgm:t>
        <a:bodyPr/>
        <a:lstStyle/>
        <a:p>
          <a:endParaRPr lang="en-US"/>
        </a:p>
      </dgm:t>
    </dgm:pt>
    <dgm:pt modelId="{329A1732-F32C-4E8C-8002-7F3BF3D26BA9}" type="sibTrans" cxnId="{876CB796-752F-4D6D-A691-F5F7DB12AA1A}">
      <dgm:prSet/>
      <dgm:spPr/>
      <dgm:t>
        <a:bodyPr/>
        <a:lstStyle/>
        <a:p>
          <a:endParaRPr lang="en-US"/>
        </a:p>
      </dgm:t>
    </dgm:pt>
    <dgm:pt modelId="{8E6CA383-ECA0-43C7-8479-195964847F04}">
      <dgm:prSet phldrT="[Text]"/>
      <dgm:spPr/>
      <dgm:t>
        <a:bodyPr/>
        <a:lstStyle/>
        <a:p>
          <a:r>
            <a:rPr lang="ar-OM" dirty="0" smtClean="0"/>
            <a:t>كۆنتڕۆڵكردن</a:t>
          </a:r>
          <a:endParaRPr lang="en-US" dirty="0"/>
        </a:p>
      </dgm:t>
    </dgm:pt>
    <dgm:pt modelId="{5D780CD0-1507-4F33-8ED5-572DF6AB9314}" type="parTrans" cxnId="{7208A630-A261-4FBB-919A-76D136D06198}">
      <dgm:prSet/>
      <dgm:spPr/>
      <dgm:t>
        <a:bodyPr/>
        <a:lstStyle/>
        <a:p>
          <a:endParaRPr lang="en-US"/>
        </a:p>
      </dgm:t>
    </dgm:pt>
    <dgm:pt modelId="{78976A64-C77E-4917-ABF8-9A8F764D2C1C}" type="sibTrans" cxnId="{7208A630-A261-4FBB-919A-76D136D06198}">
      <dgm:prSet/>
      <dgm:spPr/>
      <dgm:t>
        <a:bodyPr/>
        <a:lstStyle/>
        <a:p>
          <a:endParaRPr lang="en-US"/>
        </a:p>
      </dgm:t>
    </dgm:pt>
    <dgm:pt modelId="{A43D8819-8972-401E-8DA8-5B9FA989DF8A}" type="pres">
      <dgm:prSet presAssocID="{C4837F9A-4097-4A96-99DB-B0A4B1B41E4C}" presName="composite" presStyleCnt="0">
        <dgm:presLayoutVars>
          <dgm:chMax val="5"/>
          <dgm:dir/>
          <dgm:resizeHandles val="exact"/>
        </dgm:presLayoutVars>
      </dgm:prSet>
      <dgm:spPr/>
      <dgm:t>
        <a:bodyPr/>
        <a:lstStyle/>
        <a:p>
          <a:endParaRPr lang="en-US"/>
        </a:p>
      </dgm:t>
    </dgm:pt>
    <dgm:pt modelId="{450DD3B3-FDB2-46A7-AA99-95C28CF33B87}" type="pres">
      <dgm:prSet presAssocID="{3E4BFA1F-B744-4FD2-87DC-14373EE9BE85}" presName="circle1" presStyleLbl="lnNode1" presStyleIdx="0" presStyleCnt="3"/>
      <dgm:spPr/>
    </dgm:pt>
    <dgm:pt modelId="{71B896CE-2C20-46D3-AC14-4E94FF5CFA35}" type="pres">
      <dgm:prSet presAssocID="{3E4BFA1F-B744-4FD2-87DC-14373EE9BE85}" presName="text1" presStyleLbl="revTx" presStyleIdx="0" presStyleCnt="3">
        <dgm:presLayoutVars>
          <dgm:bulletEnabled val="1"/>
        </dgm:presLayoutVars>
      </dgm:prSet>
      <dgm:spPr/>
      <dgm:t>
        <a:bodyPr/>
        <a:lstStyle/>
        <a:p>
          <a:endParaRPr lang="en-US"/>
        </a:p>
      </dgm:t>
    </dgm:pt>
    <dgm:pt modelId="{3DC93961-8F41-4D9C-B8F6-005FF40B7A23}" type="pres">
      <dgm:prSet presAssocID="{3E4BFA1F-B744-4FD2-87DC-14373EE9BE85}" presName="line1" presStyleLbl="callout" presStyleIdx="0" presStyleCnt="6"/>
      <dgm:spPr/>
    </dgm:pt>
    <dgm:pt modelId="{41AFE585-8125-4FE2-81D5-1849CEC73CD7}" type="pres">
      <dgm:prSet presAssocID="{3E4BFA1F-B744-4FD2-87DC-14373EE9BE85}" presName="d1" presStyleLbl="callout" presStyleIdx="1" presStyleCnt="6"/>
      <dgm:spPr/>
    </dgm:pt>
    <dgm:pt modelId="{9A6621B3-F87E-4BEF-941D-3638F1955306}" type="pres">
      <dgm:prSet presAssocID="{4CEA7755-9EB1-4636-8703-75E5F2FE1AE7}" presName="circle2" presStyleLbl="lnNode1" presStyleIdx="1" presStyleCnt="3"/>
      <dgm:spPr/>
    </dgm:pt>
    <dgm:pt modelId="{9FDFA26F-8B6F-4CA2-A39A-50E6D2A0C0FF}" type="pres">
      <dgm:prSet presAssocID="{4CEA7755-9EB1-4636-8703-75E5F2FE1AE7}" presName="text2" presStyleLbl="revTx" presStyleIdx="1" presStyleCnt="3" custScaleX="139088">
        <dgm:presLayoutVars>
          <dgm:bulletEnabled val="1"/>
        </dgm:presLayoutVars>
      </dgm:prSet>
      <dgm:spPr/>
      <dgm:t>
        <a:bodyPr/>
        <a:lstStyle/>
        <a:p>
          <a:endParaRPr lang="en-US"/>
        </a:p>
      </dgm:t>
    </dgm:pt>
    <dgm:pt modelId="{BC572B76-ACE1-4862-B94F-56AAB2A9BB2C}" type="pres">
      <dgm:prSet presAssocID="{4CEA7755-9EB1-4636-8703-75E5F2FE1AE7}" presName="line2" presStyleLbl="callout" presStyleIdx="2" presStyleCnt="6"/>
      <dgm:spPr/>
    </dgm:pt>
    <dgm:pt modelId="{70579C6E-3DEC-4140-B52A-B53F40C43AA6}" type="pres">
      <dgm:prSet presAssocID="{4CEA7755-9EB1-4636-8703-75E5F2FE1AE7}" presName="d2" presStyleLbl="callout" presStyleIdx="3" presStyleCnt="6"/>
      <dgm:spPr/>
    </dgm:pt>
    <dgm:pt modelId="{F5039F3D-0E8E-4CCB-B7E2-F632895B240E}" type="pres">
      <dgm:prSet presAssocID="{8E6CA383-ECA0-43C7-8479-195964847F04}" presName="circle3" presStyleLbl="lnNode1" presStyleIdx="2" presStyleCnt="3"/>
      <dgm:spPr/>
    </dgm:pt>
    <dgm:pt modelId="{3DD0BCA1-81E8-475B-A653-C77E0C5EFD3F}" type="pres">
      <dgm:prSet presAssocID="{8E6CA383-ECA0-43C7-8479-195964847F04}" presName="text3" presStyleLbl="revTx" presStyleIdx="2" presStyleCnt="3">
        <dgm:presLayoutVars>
          <dgm:bulletEnabled val="1"/>
        </dgm:presLayoutVars>
      </dgm:prSet>
      <dgm:spPr/>
      <dgm:t>
        <a:bodyPr/>
        <a:lstStyle/>
        <a:p>
          <a:endParaRPr lang="en-US"/>
        </a:p>
      </dgm:t>
    </dgm:pt>
    <dgm:pt modelId="{98DC568B-DC33-453C-AC77-26827561AFBD}" type="pres">
      <dgm:prSet presAssocID="{8E6CA383-ECA0-43C7-8479-195964847F04}" presName="line3" presStyleLbl="callout" presStyleIdx="4" presStyleCnt="6"/>
      <dgm:spPr/>
    </dgm:pt>
    <dgm:pt modelId="{32DB7065-3083-417E-B9D6-E8A5EA02D122}" type="pres">
      <dgm:prSet presAssocID="{8E6CA383-ECA0-43C7-8479-195964847F04}" presName="d3" presStyleLbl="callout" presStyleIdx="5" presStyleCnt="6"/>
      <dgm:spPr/>
    </dgm:pt>
  </dgm:ptLst>
  <dgm:cxnLst>
    <dgm:cxn modelId="{8B1F7DA5-0C78-4768-BD4F-B752FB9873CA}" type="presOf" srcId="{4CEA7755-9EB1-4636-8703-75E5F2FE1AE7}" destId="{9FDFA26F-8B6F-4CA2-A39A-50E6D2A0C0FF}" srcOrd="0" destOrd="0" presId="urn:microsoft.com/office/officeart/2005/8/layout/target1"/>
    <dgm:cxn modelId="{7EF165D2-556D-4426-8A95-B72853A9CDC5}" type="presOf" srcId="{C4837F9A-4097-4A96-99DB-B0A4B1B41E4C}" destId="{A43D8819-8972-401E-8DA8-5B9FA989DF8A}" srcOrd="0" destOrd="0" presId="urn:microsoft.com/office/officeart/2005/8/layout/target1"/>
    <dgm:cxn modelId="{51CA46F7-71B9-441F-BE92-E57CB225ADCA}" srcId="{C4837F9A-4097-4A96-99DB-B0A4B1B41E4C}" destId="{3E4BFA1F-B744-4FD2-87DC-14373EE9BE85}" srcOrd="0" destOrd="0" parTransId="{F5588DA3-A73C-4989-BC29-EE4EBDF61FE9}" sibTransId="{3BD12502-0BA5-4D52-8C3C-58BCAE6DCA1D}"/>
    <dgm:cxn modelId="{E9823B64-576A-4317-BB50-F7A8FE2B089D}" type="presOf" srcId="{3E4BFA1F-B744-4FD2-87DC-14373EE9BE85}" destId="{71B896CE-2C20-46D3-AC14-4E94FF5CFA35}" srcOrd="0" destOrd="0" presId="urn:microsoft.com/office/officeart/2005/8/layout/target1"/>
    <dgm:cxn modelId="{A1C384C0-DBD1-4F0D-87DB-93B84B15A56F}" type="presOf" srcId="{8E6CA383-ECA0-43C7-8479-195964847F04}" destId="{3DD0BCA1-81E8-475B-A653-C77E0C5EFD3F}" srcOrd="0" destOrd="0" presId="urn:microsoft.com/office/officeart/2005/8/layout/target1"/>
    <dgm:cxn modelId="{876CB796-752F-4D6D-A691-F5F7DB12AA1A}" srcId="{C4837F9A-4097-4A96-99DB-B0A4B1B41E4C}" destId="{4CEA7755-9EB1-4636-8703-75E5F2FE1AE7}" srcOrd="1" destOrd="0" parTransId="{114C114D-82E7-4303-A4AB-ECFD55E61A28}" sibTransId="{329A1732-F32C-4E8C-8002-7F3BF3D26BA9}"/>
    <dgm:cxn modelId="{7208A630-A261-4FBB-919A-76D136D06198}" srcId="{C4837F9A-4097-4A96-99DB-B0A4B1B41E4C}" destId="{8E6CA383-ECA0-43C7-8479-195964847F04}" srcOrd="2" destOrd="0" parTransId="{5D780CD0-1507-4F33-8ED5-572DF6AB9314}" sibTransId="{78976A64-C77E-4917-ABF8-9A8F764D2C1C}"/>
    <dgm:cxn modelId="{CBBA3EA6-DE23-4507-AEBE-3960E4D6C7C4}" type="presParOf" srcId="{A43D8819-8972-401E-8DA8-5B9FA989DF8A}" destId="{450DD3B3-FDB2-46A7-AA99-95C28CF33B87}" srcOrd="0" destOrd="0" presId="urn:microsoft.com/office/officeart/2005/8/layout/target1"/>
    <dgm:cxn modelId="{7BD0A215-47D1-4AE4-ACDD-E4948470D25E}" type="presParOf" srcId="{A43D8819-8972-401E-8DA8-5B9FA989DF8A}" destId="{71B896CE-2C20-46D3-AC14-4E94FF5CFA35}" srcOrd="1" destOrd="0" presId="urn:microsoft.com/office/officeart/2005/8/layout/target1"/>
    <dgm:cxn modelId="{327E38ED-69A6-46D1-A946-F3423E6511C1}" type="presParOf" srcId="{A43D8819-8972-401E-8DA8-5B9FA989DF8A}" destId="{3DC93961-8F41-4D9C-B8F6-005FF40B7A23}" srcOrd="2" destOrd="0" presId="urn:microsoft.com/office/officeart/2005/8/layout/target1"/>
    <dgm:cxn modelId="{7CC53590-24C8-4865-B6F1-6F72F7B1487B}" type="presParOf" srcId="{A43D8819-8972-401E-8DA8-5B9FA989DF8A}" destId="{41AFE585-8125-4FE2-81D5-1849CEC73CD7}" srcOrd="3" destOrd="0" presId="urn:microsoft.com/office/officeart/2005/8/layout/target1"/>
    <dgm:cxn modelId="{63C8EE83-1791-4338-96F1-DC28F604ED06}" type="presParOf" srcId="{A43D8819-8972-401E-8DA8-5B9FA989DF8A}" destId="{9A6621B3-F87E-4BEF-941D-3638F1955306}" srcOrd="4" destOrd="0" presId="urn:microsoft.com/office/officeart/2005/8/layout/target1"/>
    <dgm:cxn modelId="{7782212E-CEC1-4DB5-9202-6CD497BD83E5}" type="presParOf" srcId="{A43D8819-8972-401E-8DA8-5B9FA989DF8A}" destId="{9FDFA26F-8B6F-4CA2-A39A-50E6D2A0C0FF}" srcOrd="5" destOrd="0" presId="urn:microsoft.com/office/officeart/2005/8/layout/target1"/>
    <dgm:cxn modelId="{C0C37609-DE49-4FBF-9C07-29D1FCBCF0AF}" type="presParOf" srcId="{A43D8819-8972-401E-8DA8-5B9FA989DF8A}" destId="{BC572B76-ACE1-4862-B94F-56AAB2A9BB2C}" srcOrd="6" destOrd="0" presId="urn:microsoft.com/office/officeart/2005/8/layout/target1"/>
    <dgm:cxn modelId="{01597255-CB6B-457C-99E9-44AA2CB41CB1}" type="presParOf" srcId="{A43D8819-8972-401E-8DA8-5B9FA989DF8A}" destId="{70579C6E-3DEC-4140-B52A-B53F40C43AA6}" srcOrd="7" destOrd="0" presId="urn:microsoft.com/office/officeart/2005/8/layout/target1"/>
    <dgm:cxn modelId="{B4FA039A-F28B-4277-9074-4FCF41464DD6}" type="presParOf" srcId="{A43D8819-8972-401E-8DA8-5B9FA989DF8A}" destId="{F5039F3D-0E8E-4CCB-B7E2-F632895B240E}" srcOrd="8" destOrd="0" presId="urn:microsoft.com/office/officeart/2005/8/layout/target1"/>
    <dgm:cxn modelId="{237B252D-8209-4C2F-85DF-B7C72D9A7145}" type="presParOf" srcId="{A43D8819-8972-401E-8DA8-5B9FA989DF8A}" destId="{3DD0BCA1-81E8-475B-A653-C77E0C5EFD3F}" srcOrd="9" destOrd="0" presId="urn:microsoft.com/office/officeart/2005/8/layout/target1"/>
    <dgm:cxn modelId="{ECD93F83-A22D-400F-91EE-26BB43F97D32}" type="presParOf" srcId="{A43D8819-8972-401E-8DA8-5B9FA989DF8A}" destId="{98DC568B-DC33-453C-AC77-26827561AFBD}" srcOrd="10" destOrd="0" presId="urn:microsoft.com/office/officeart/2005/8/layout/target1"/>
    <dgm:cxn modelId="{C5E9FF43-658A-420B-BC96-D1C109BCA9E4}" type="presParOf" srcId="{A43D8819-8972-401E-8DA8-5B9FA989DF8A}" destId="{32DB7065-3083-417E-B9D6-E8A5EA02D122}"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E010E0-781A-4B3F-B9E2-933532E8333B}"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56E30F25-BFC3-4F65-AD50-1B0631A37246}">
      <dgm:prSet custT="1"/>
      <dgm:spPr/>
      <dgm:t>
        <a:bodyPr/>
        <a:lstStyle/>
        <a:p>
          <a:pPr rtl="1"/>
          <a:r>
            <a:rPr lang="ar-IQ" sz="2000" dirty="0" smtClean="0">
              <a:cs typeface="Ali_K_Alwand" pitchFamily="2" charset="-78"/>
            </a:rPr>
            <a:t>يارمةتيداني تاك لة تيَطةيشتنى خودي خؤي،  و هةستةكاني</a:t>
          </a:r>
          <a:r>
            <a:rPr lang="en-US" sz="2000" dirty="0" smtClean="0">
              <a:cs typeface="Ali_K_Alwand" pitchFamily="2" charset="-78"/>
            </a:rPr>
            <a:t>.</a:t>
          </a:r>
          <a:endParaRPr lang="en-US" sz="2000" dirty="0">
            <a:cs typeface="Ali_K_Alwand" pitchFamily="2" charset="-78"/>
          </a:endParaRPr>
        </a:p>
      </dgm:t>
    </dgm:pt>
    <dgm:pt modelId="{417068FD-06AF-4BF4-B721-733F46342039}" type="parTrans" cxnId="{63DAFEBC-E885-4011-B69C-252FCB80025D}">
      <dgm:prSet/>
      <dgm:spPr/>
      <dgm:t>
        <a:bodyPr/>
        <a:lstStyle/>
        <a:p>
          <a:endParaRPr lang="en-US"/>
        </a:p>
      </dgm:t>
    </dgm:pt>
    <dgm:pt modelId="{2E9DF87E-1695-4D0C-8E59-87E945AEE275}" type="sibTrans" cxnId="{63DAFEBC-E885-4011-B69C-252FCB80025D}">
      <dgm:prSet/>
      <dgm:spPr/>
      <dgm:t>
        <a:bodyPr/>
        <a:lstStyle/>
        <a:p>
          <a:endParaRPr lang="en-US"/>
        </a:p>
      </dgm:t>
    </dgm:pt>
    <dgm:pt modelId="{7CF80595-8EA3-47F1-991A-6FC9155014E6}">
      <dgm:prSet/>
      <dgm:spPr/>
      <dgm:t>
        <a:bodyPr/>
        <a:lstStyle/>
        <a:p>
          <a:r>
            <a:rPr lang="ku-Arab-IQ" dirty="0" smtClean="0">
              <a:cs typeface="Ali_K_Alwand" pitchFamily="2" charset="-78"/>
            </a:rPr>
            <a:t>يارمةتي تاك دةدات بؤ مامةلَةكردنيَكي دروست لةطةلَ خؤي و كةساني تردا .</a:t>
          </a:r>
          <a:endParaRPr lang="en-US" dirty="0">
            <a:cs typeface="Ali_K_Alwand" pitchFamily="2" charset="-78"/>
          </a:endParaRPr>
        </a:p>
      </dgm:t>
    </dgm:pt>
    <dgm:pt modelId="{F505644F-0DAB-4619-8710-6B07684197EA}" type="parTrans" cxnId="{B337684F-CD3D-4966-BB4F-3E2560974660}">
      <dgm:prSet/>
      <dgm:spPr/>
      <dgm:t>
        <a:bodyPr/>
        <a:lstStyle/>
        <a:p>
          <a:endParaRPr lang="en-US"/>
        </a:p>
      </dgm:t>
    </dgm:pt>
    <dgm:pt modelId="{6F141C85-7F95-4676-B24B-DF057D795D8E}" type="sibTrans" cxnId="{B337684F-CD3D-4966-BB4F-3E2560974660}">
      <dgm:prSet/>
      <dgm:spPr/>
      <dgm:t>
        <a:bodyPr/>
        <a:lstStyle/>
        <a:p>
          <a:endParaRPr lang="en-US"/>
        </a:p>
      </dgm:t>
    </dgm:pt>
    <dgm:pt modelId="{A3777242-2CB3-485F-AD04-ADA71FE1612D}">
      <dgm:prSet custT="1"/>
      <dgm:spPr/>
      <dgm:t>
        <a:bodyPr/>
        <a:lstStyle/>
        <a:p>
          <a:pPr rtl="1"/>
          <a:r>
            <a:rPr lang="ar-IQ" sz="2000" dirty="0" smtClean="0">
              <a:cs typeface="Ali_K_Alwand" pitchFamily="2" charset="-78"/>
            </a:rPr>
            <a:t>يارمةتي هةموو ثيَكهاتةكاني كؤمةلَطا دةدات لةسةركةوتني ثيشةييدا وةكو بازرطاني كشتوكال و وانةوتنةوة</a:t>
          </a:r>
          <a:endParaRPr lang="en-US" sz="2000" dirty="0">
            <a:cs typeface="Ali_K_Alwand" pitchFamily="2" charset="-78"/>
          </a:endParaRPr>
        </a:p>
      </dgm:t>
    </dgm:pt>
    <dgm:pt modelId="{DE0DF015-A7BE-4D6F-B52B-B146D516EA33}" type="parTrans" cxnId="{4B5CFCA0-EF15-4BB7-910B-04C5F6E532CE}">
      <dgm:prSet/>
      <dgm:spPr/>
      <dgm:t>
        <a:bodyPr/>
        <a:lstStyle/>
        <a:p>
          <a:endParaRPr lang="en-US"/>
        </a:p>
      </dgm:t>
    </dgm:pt>
    <dgm:pt modelId="{D7E2AAA7-C621-4FA9-A251-39F8AF43A4CF}" type="sibTrans" cxnId="{4B5CFCA0-EF15-4BB7-910B-04C5F6E532CE}">
      <dgm:prSet/>
      <dgm:spPr/>
      <dgm:t>
        <a:bodyPr/>
        <a:lstStyle/>
        <a:p>
          <a:endParaRPr lang="en-US"/>
        </a:p>
      </dgm:t>
    </dgm:pt>
    <dgm:pt modelId="{963A02CA-BF71-491F-B9F9-86F7EC4086D8}">
      <dgm:prSet custT="1"/>
      <dgm:spPr/>
      <dgm:t>
        <a:bodyPr/>
        <a:lstStyle/>
        <a:p>
          <a:pPr rtl="1"/>
          <a:r>
            <a:rPr lang="ar-IQ" sz="2000" dirty="0" smtClean="0">
              <a:cs typeface="Ali_K_Alwand" pitchFamily="2" charset="-78"/>
            </a:rPr>
            <a:t>يارمةتيدةرة لة ثيَشكةش كردني خزمةت طوزاري دةرووني بؤ طشت ئةو كةسانةى ثيَويستيان ثيَي هةية</a:t>
          </a:r>
          <a:r>
            <a:rPr lang="en-US" sz="2000" dirty="0" smtClean="0">
              <a:cs typeface="Ali_K_Alwand" pitchFamily="2" charset="-78"/>
            </a:rPr>
            <a:t> </a:t>
          </a:r>
          <a:r>
            <a:rPr lang="en-US" sz="2000" dirty="0" smtClean="0"/>
            <a:t>.</a:t>
          </a:r>
          <a:endParaRPr lang="en-US" sz="2000" dirty="0"/>
        </a:p>
      </dgm:t>
    </dgm:pt>
    <dgm:pt modelId="{B6694C99-D16D-4432-9265-25B1AE57FEF5}" type="parTrans" cxnId="{59D2DCC9-61F1-43A3-8C7C-168830835C28}">
      <dgm:prSet/>
      <dgm:spPr/>
      <dgm:t>
        <a:bodyPr/>
        <a:lstStyle/>
        <a:p>
          <a:endParaRPr lang="en-US"/>
        </a:p>
      </dgm:t>
    </dgm:pt>
    <dgm:pt modelId="{A7BCBEAE-6D39-4973-80FD-C9ABF6C86DEC}" type="sibTrans" cxnId="{59D2DCC9-61F1-43A3-8C7C-168830835C28}">
      <dgm:prSet/>
      <dgm:spPr/>
      <dgm:t>
        <a:bodyPr/>
        <a:lstStyle/>
        <a:p>
          <a:endParaRPr lang="en-US"/>
        </a:p>
      </dgm:t>
    </dgm:pt>
    <dgm:pt modelId="{E3615CF5-D5EC-4011-88FC-58AC130FCFC4}">
      <dgm:prSet custT="1"/>
      <dgm:spPr/>
      <dgm:t>
        <a:bodyPr/>
        <a:lstStyle/>
        <a:p>
          <a:r>
            <a:rPr lang="ar-IQ" sz="2000" dirty="0" smtClean="0">
              <a:cs typeface="Ali_K_Alwand" pitchFamily="2" charset="-78"/>
            </a:rPr>
            <a:t>يارمةتيدةري تاكة لةسةر جيَطيربووني خيَزاني وكؤمةلَطا</a:t>
          </a:r>
          <a:endParaRPr lang="en-US" sz="2000" dirty="0">
            <a:cs typeface="Ali_K_Alwand" pitchFamily="2" charset="-78"/>
          </a:endParaRPr>
        </a:p>
      </dgm:t>
    </dgm:pt>
    <dgm:pt modelId="{5213AC49-7C6D-4A52-835D-466229420CD1}" type="parTrans" cxnId="{F6735C31-7104-4B7A-A5B3-93E0FE97CD6E}">
      <dgm:prSet/>
      <dgm:spPr/>
      <dgm:t>
        <a:bodyPr/>
        <a:lstStyle/>
        <a:p>
          <a:endParaRPr lang="en-US"/>
        </a:p>
      </dgm:t>
    </dgm:pt>
    <dgm:pt modelId="{9A7E35D6-F17B-492E-BFF0-4B68EA9A07F1}" type="sibTrans" cxnId="{F6735C31-7104-4B7A-A5B3-93E0FE97CD6E}">
      <dgm:prSet/>
      <dgm:spPr/>
      <dgm:t>
        <a:bodyPr/>
        <a:lstStyle/>
        <a:p>
          <a:endParaRPr lang="en-US"/>
        </a:p>
      </dgm:t>
    </dgm:pt>
    <dgm:pt modelId="{F58CE88B-8D23-472F-A032-095C67A3E5A8}" type="pres">
      <dgm:prSet presAssocID="{77E010E0-781A-4B3F-B9E2-933532E8333B}" presName="Name0" presStyleCnt="0">
        <dgm:presLayoutVars>
          <dgm:dir/>
          <dgm:resizeHandles val="exact"/>
        </dgm:presLayoutVars>
      </dgm:prSet>
      <dgm:spPr/>
      <dgm:t>
        <a:bodyPr/>
        <a:lstStyle/>
        <a:p>
          <a:endParaRPr lang="en-US"/>
        </a:p>
      </dgm:t>
    </dgm:pt>
    <dgm:pt modelId="{0F390D51-FCCB-4339-8A93-8C159249DF77}" type="pres">
      <dgm:prSet presAssocID="{77E010E0-781A-4B3F-B9E2-933532E8333B}" presName="cycle" presStyleCnt="0"/>
      <dgm:spPr/>
    </dgm:pt>
    <dgm:pt modelId="{1B9D296D-87A0-41FC-9105-967C56743614}" type="pres">
      <dgm:prSet presAssocID="{963A02CA-BF71-491F-B9F9-86F7EC4086D8}" presName="nodeFirstNode" presStyleLbl="node1" presStyleIdx="0" presStyleCnt="5" custScaleX="145890">
        <dgm:presLayoutVars>
          <dgm:bulletEnabled val="1"/>
        </dgm:presLayoutVars>
      </dgm:prSet>
      <dgm:spPr/>
      <dgm:t>
        <a:bodyPr/>
        <a:lstStyle/>
        <a:p>
          <a:endParaRPr lang="en-US"/>
        </a:p>
      </dgm:t>
    </dgm:pt>
    <dgm:pt modelId="{CA737C67-C32D-43EE-A70E-9F1D0C5A8074}" type="pres">
      <dgm:prSet presAssocID="{A7BCBEAE-6D39-4973-80FD-C9ABF6C86DEC}" presName="sibTransFirstNode" presStyleLbl="bgShp" presStyleIdx="0" presStyleCnt="1"/>
      <dgm:spPr/>
      <dgm:t>
        <a:bodyPr/>
        <a:lstStyle/>
        <a:p>
          <a:endParaRPr lang="en-US"/>
        </a:p>
      </dgm:t>
    </dgm:pt>
    <dgm:pt modelId="{449413D4-27ED-4DBE-A25A-10F192937124}" type="pres">
      <dgm:prSet presAssocID="{56E30F25-BFC3-4F65-AD50-1B0631A37246}" presName="nodeFollowingNodes" presStyleLbl="node1" presStyleIdx="1" presStyleCnt="5" custScaleX="152521">
        <dgm:presLayoutVars>
          <dgm:bulletEnabled val="1"/>
        </dgm:presLayoutVars>
      </dgm:prSet>
      <dgm:spPr/>
      <dgm:t>
        <a:bodyPr/>
        <a:lstStyle/>
        <a:p>
          <a:endParaRPr lang="en-US"/>
        </a:p>
      </dgm:t>
    </dgm:pt>
    <dgm:pt modelId="{30332C99-0F2F-4C79-9BF7-EFD0A58EF948}" type="pres">
      <dgm:prSet presAssocID="{7CF80595-8EA3-47F1-991A-6FC9155014E6}" presName="nodeFollowingNodes" presStyleLbl="node1" presStyleIdx="2" presStyleCnt="5" custScaleX="155064" custRadScaleRad="107148" custRadScaleInc="-47050">
        <dgm:presLayoutVars>
          <dgm:bulletEnabled val="1"/>
        </dgm:presLayoutVars>
      </dgm:prSet>
      <dgm:spPr/>
      <dgm:t>
        <a:bodyPr/>
        <a:lstStyle/>
        <a:p>
          <a:endParaRPr lang="en-US"/>
        </a:p>
      </dgm:t>
    </dgm:pt>
    <dgm:pt modelId="{2F631645-AB24-44C3-9E16-7455DF34B96B}" type="pres">
      <dgm:prSet presAssocID="{E3615CF5-D5EC-4011-88FC-58AC130FCFC4}" presName="nodeFollowingNodes" presStyleLbl="node1" presStyleIdx="3" presStyleCnt="5" custScaleX="163653" custScaleY="109831" custRadScaleRad="133702" custRadScaleInc="59727">
        <dgm:presLayoutVars>
          <dgm:bulletEnabled val="1"/>
        </dgm:presLayoutVars>
      </dgm:prSet>
      <dgm:spPr/>
      <dgm:t>
        <a:bodyPr/>
        <a:lstStyle/>
        <a:p>
          <a:endParaRPr lang="en-US"/>
        </a:p>
      </dgm:t>
    </dgm:pt>
    <dgm:pt modelId="{D040976D-B045-46BB-9B9E-12AE2D176F72}" type="pres">
      <dgm:prSet presAssocID="{A3777242-2CB3-485F-AD04-ADA71FE1612D}" presName="nodeFollowingNodes" presStyleLbl="node1" presStyleIdx="4" presStyleCnt="5" custScaleX="176241" custRadScaleRad="128635" custRadScaleInc="-3647">
        <dgm:presLayoutVars>
          <dgm:bulletEnabled val="1"/>
        </dgm:presLayoutVars>
      </dgm:prSet>
      <dgm:spPr/>
      <dgm:t>
        <a:bodyPr/>
        <a:lstStyle/>
        <a:p>
          <a:endParaRPr lang="en-US"/>
        </a:p>
      </dgm:t>
    </dgm:pt>
  </dgm:ptLst>
  <dgm:cxnLst>
    <dgm:cxn modelId="{D6C773CB-C91B-4593-AC60-F7707B0B38F5}" type="presOf" srcId="{E3615CF5-D5EC-4011-88FC-58AC130FCFC4}" destId="{2F631645-AB24-44C3-9E16-7455DF34B96B}" srcOrd="0" destOrd="0" presId="urn:microsoft.com/office/officeart/2005/8/layout/cycle3"/>
    <dgm:cxn modelId="{D933880B-D1CA-4A83-9663-48A2DE758615}" type="presOf" srcId="{A3777242-2CB3-485F-AD04-ADA71FE1612D}" destId="{D040976D-B045-46BB-9B9E-12AE2D176F72}" srcOrd="0" destOrd="0" presId="urn:microsoft.com/office/officeart/2005/8/layout/cycle3"/>
    <dgm:cxn modelId="{99EF66E4-6C06-4A1C-A143-CC9988B958FD}" type="presOf" srcId="{56E30F25-BFC3-4F65-AD50-1B0631A37246}" destId="{449413D4-27ED-4DBE-A25A-10F192937124}" srcOrd="0" destOrd="0" presId="urn:microsoft.com/office/officeart/2005/8/layout/cycle3"/>
    <dgm:cxn modelId="{368FF517-F8A1-4263-A9BA-386AEBC81CF1}" type="presOf" srcId="{77E010E0-781A-4B3F-B9E2-933532E8333B}" destId="{F58CE88B-8D23-472F-A032-095C67A3E5A8}" srcOrd="0" destOrd="0" presId="urn:microsoft.com/office/officeart/2005/8/layout/cycle3"/>
    <dgm:cxn modelId="{59D2DCC9-61F1-43A3-8C7C-168830835C28}" srcId="{77E010E0-781A-4B3F-B9E2-933532E8333B}" destId="{963A02CA-BF71-491F-B9F9-86F7EC4086D8}" srcOrd="0" destOrd="0" parTransId="{B6694C99-D16D-4432-9265-25B1AE57FEF5}" sibTransId="{A7BCBEAE-6D39-4973-80FD-C9ABF6C86DEC}"/>
    <dgm:cxn modelId="{63DAFEBC-E885-4011-B69C-252FCB80025D}" srcId="{77E010E0-781A-4B3F-B9E2-933532E8333B}" destId="{56E30F25-BFC3-4F65-AD50-1B0631A37246}" srcOrd="1" destOrd="0" parTransId="{417068FD-06AF-4BF4-B721-733F46342039}" sibTransId="{2E9DF87E-1695-4D0C-8E59-87E945AEE275}"/>
    <dgm:cxn modelId="{4B5CFCA0-EF15-4BB7-910B-04C5F6E532CE}" srcId="{77E010E0-781A-4B3F-B9E2-933532E8333B}" destId="{A3777242-2CB3-485F-AD04-ADA71FE1612D}" srcOrd="4" destOrd="0" parTransId="{DE0DF015-A7BE-4D6F-B52B-B146D516EA33}" sibTransId="{D7E2AAA7-C621-4FA9-A251-39F8AF43A4CF}"/>
    <dgm:cxn modelId="{B3EF39E5-1C36-4479-83E2-B9AE9A5301D8}" type="presOf" srcId="{7CF80595-8EA3-47F1-991A-6FC9155014E6}" destId="{30332C99-0F2F-4C79-9BF7-EFD0A58EF948}" srcOrd="0" destOrd="0" presId="urn:microsoft.com/office/officeart/2005/8/layout/cycle3"/>
    <dgm:cxn modelId="{F6735C31-7104-4B7A-A5B3-93E0FE97CD6E}" srcId="{77E010E0-781A-4B3F-B9E2-933532E8333B}" destId="{E3615CF5-D5EC-4011-88FC-58AC130FCFC4}" srcOrd="3" destOrd="0" parTransId="{5213AC49-7C6D-4A52-835D-466229420CD1}" sibTransId="{9A7E35D6-F17B-492E-BFF0-4B68EA9A07F1}"/>
    <dgm:cxn modelId="{B337684F-CD3D-4966-BB4F-3E2560974660}" srcId="{77E010E0-781A-4B3F-B9E2-933532E8333B}" destId="{7CF80595-8EA3-47F1-991A-6FC9155014E6}" srcOrd="2" destOrd="0" parTransId="{F505644F-0DAB-4619-8710-6B07684197EA}" sibTransId="{6F141C85-7F95-4676-B24B-DF057D795D8E}"/>
    <dgm:cxn modelId="{06539C96-0D82-40E2-AFE8-A33E226617CA}" type="presOf" srcId="{A7BCBEAE-6D39-4973-80FD-C9ABF6C86DEC}" destId="{CA737C67-C32D-43EE-A70E-9F1D0C5A8074}" srcOrd="0" destOrd="0" presId="urn:microsoft.com/office/officeart/2005/8/layout/cycle3"/>
    <dgm:cxn modelId="{C1A879A4-D474-4CDC-A84B-F3B2FDE37194}" type="presOf" srcId="{963A02CA-BF71-491F-B9F9-86F7EC4086D8}" destId="{1B9D296D-87A0-41FC-9105-967C56743614}" srcOrd="0" destOrd="0" presId="urn:microsoft.com/office/officeart/2005/8/layout/cycle3"/>
    <dgm:cxn modelId="{B38165D6-F6A4-482E-AFCE-FA852B0A9502}" type="presParOf" srcId="{F58CE88B-8D23-472F-A032-095C67A3E5A8}" destId="{0F390D51-FCCB-4339-8A93-8C159249DF77}" srcOrd="0" destOrd="0" presId="urn:microsoft.com/office/officeart/2005/8/layout/cycle3"/>
    <dgm:cxn modelId="{A7F038B9-10F7-4C21-9DC4-CB82FCF5199B}" type="presParOf" srcId="{0F390D51-FCCB-4339-8A93-8C159249DF77}" destId="{1B9D296D-87A0-41FC-9105-967C56743614}" srcOrd="0" destOrd="0" presId="urn:microsoft.com/office/officeart/2005/8/layout/cycle3"/>
    <dgm:cxn modelId="{4CA1D5F0-AD26-4D75-BE2D-7A4F83033294}" type="presParOf" srcId="{0F390D51-FCCB-4339-8A93-8C159249DF77}" destId="{CA737C67-C32D-43EE-A70E-9F1D0C5A8074}" srcOrd="1" destOrd="0" presId="urn:microsoft.com/office/officeart/2005/8/layout/cycle3"/>
    <dgm:cxn modelId="{673DD3A4-DA33-4AE9-B501-A2AFDDD09D6F}" type="presParOf" srcId="{0F390D51-FCCB-4339-8A93-8C159249DF77}" destId="{449413D4-27ED-4DBE-A25A-10F192937124}" srcOrd="2" destOrd="0" presId="urn:microsoft.com/office/officeart/2005/8/layout/cycle3"/>
    <dgm:cxn modelId="{7DBB2789-8183-4A2F-B1FE-E244CED20C54}" type="presParOf" srcId="{0F390D51-FCCB-4339-8A93-8C159249DF77}" destId="{30332C99-0F2F-4C79-9BF7-EFD0A58EF948}" srcOrd="3" destOrd="0" presId="urn:microsoft.com/office/officeart/2005/8/layout/cycle3"/>
    <dgm:cxn modelId="{8B923E30-F398-405E-B201-50314AF73EBE}" type="presParOf" srcId="{0F390D51-FCCB-4339-8A93-8C159249DF77}" destId="{2F631645-AB24-44C3-9E16-7455DF34B96B}" srcOrd="4" destOrd="0" presId="urn:microsoft.com/office/officeart/2005/8/layout/cycle3"/>
    <dgm:cxn modelId="{9B1CD5A1-F47C-4100-858E-0DE8214C3258}" type="presParOf" srcId="{0F390D51-FCCB-4339-8A93-8C159249DF77}" destId="{D040976D-B045-46BB-9B9E-12AE2D176F72}"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76281B-CCE8-4B87-99CB-1DF0800F262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00CA0507-F359-4C43-8F44-15A7BC79F2A1}">
      <dgm:prSet phldrT="[Text]" phldr="1" custT="1"/>
      <dgm:spPr/>
      <dgm:t>
        <a:bodyPr/>
        <a:lstStyle/>
        <a:p>
          <a:endParaRPr lang="en-US" sz="1200" dirty="0"/>
        </a:p>
      </dgm:t>
    </dgm:pt>
    <dgm:pt modelId="{476A414F-DBA6-4B96-AA16-21E5B747D8FB}" type="parTrans" cxnId="{4319CBC7-628E-471F-AB60-34A3B8A14DB2}">
      <dgm:prSet/>
      <dgm:spPr/>
      <dgm:t>
        <a:bodyPr/>
        <a:lstStyle/>
        <a:p>
          <a:endParaRPr lang="en-US"/>
        </a:p>
      </dgm:t>
    </dgm:pt>
    <dgm:pt modelId="{E03144FB-55FD-4322-A56A-0CFE8155C042}" type="sibTrans" cxnId="{4319CBC7-628E-471F-AB60-34A3B8A14DB2}">
      <dgm:prSet/>
      <dgm:spPr/>
      <dgm:t>
        <a:bodyPr/>
        <a:lstStyle/>
        <a:p>
          <a:endParaRPr lang="en-US"/>
        </a:p>
      </dgm:t>
    </dgm:pt>
    <dgm:pt modelId="{FFA6A47C-2CE8-4A3F-8734-369E2E7DAAD7}">
      <dgm:prSet phldrT="[Text]" custT="1"/>
      <dgm:spPr/>
      <dgm:t>
        <a:bodyPr/>
        <a:lstStyle/>
        <a:p>
          <a:r>
            <a:rPr lang="ar-IQ" sz="1200" dirty="0" smtClean="0"/>
            <a:t>دەروونزانی سەربازی</a:t>
          </a:r>
          <a:endParaRPr lang="en-US" sz="1200" dirty="0"/>
        </a:p>
      </dgm:t>
    </dgm:pt>
    <dgm:pt modelId="{9E940648-0A9F-4783-883E-23A0DB4CFBFF}" type="parTrans" cxnId="{6A68A6BB-2756-4C1F-808F-67A9EC16316E}">
      <dgm:prSet/>
      <dgm:spPr/>
      <dgm:t>
        <a:bodyPr/>
        <a:lstStyle/>
        <a:p>
          <a:endParaRPr lang="en-US" sz="1200"/>
        </a:p>
      </dgm:t>
    </dgm:pt>
    <dgm:pt modelId="{41412CBB-9082-4F96-992C-9476BD2FF136}" type="sibTrans" cxnId="{6A68A6BB-2756-4C1F-808F-67A9EC16316E}">
      <dgm:prSet/>
      <dgm:spPr/>
      <dgm:t>
        <a:bodyPr/>
        <a:lstStyle/>
        <a:p>
          <a:endParaRPr lang="en-US"/>
        </a:p>
      </dgm:t>
    </dgm:pt>
    <dgm:pt modelId="{D34AB15A-E315-466F-B68F-8D4356410C96}">
      <dgm:prSet phldrT="[Text]" custT="1"/>
      <dgm:spPr/>
      <dgm:t>
        <a:bodyPr/>
        <a:lstStyle/>
        <a:p>
          <a:r>
            <a:rPr lang="ku-Arab-IQ" sz="1200" dirty="0" smtClean="0"/>
            <a:t>دەروونزانی کەسایەتی</a:t>
          </a:r>
          <a:endParaRPr lang="en-US" sz="1200" dirty="0"/>
        </a:p>
      </dgm:t>
    </dgm:pt>
    <dgm:pt modelId="{3293432E-BA7C-4314-901B-2FAA6AF1AF99}" type="parTrans" cxnId="{5452DD04-6A02-4FC2-B53D-B8DB6146697C}">
      <dgm:prSet/>
      <dgm:spPr/>
      <dgm:t>
        <a:bodyPr/>
        <a:lstStyle/>
        <a:p>
          <a:endParaRPr lang="en-US" sz="1200"/>
        </a:p>
      </dgm:t>
    </dgm:pt>
    <dgm:pt modelId="{96E72611-D297-49E4-BE82-E6D50BCEDDAF}" type="sibTrans" cxnId="{5452DD04-6A02-4FC2-B53D-B8DB6146697C}">
      <dgm:prSet/>
      <dgm:spPr/>
      <dgm:t>
        <a:bodyPr/>
        <a:lstStyle/>
        <a:p>
          <a:endParaRPr lang="en-US"/>
        </a:p>
      </dgm:t>
    </dgm:pt>
    <dgm:pt modelId="{49ABA91A-CB26-4E13-AB2D-0D15ED5E5505}">
      <dgm:prSet custT="1"/>
      <dgm:spPr/>
      <dgm:t>
        <a:bodyPr/>
        <a:lstStyle/>
        <a:p>
          <a:pPr rtl="1"/>
          <a:r>
            <a:rPr lang="ar-SA" sz="2000" dirty="0" smtClean="0">
              <a:cs typeface="Ali_K_Alwand" pitchFamily="2" charset="-78"/>
            </a:rPr>
            <a:t>بوارةكانى دةروونزانى</a:t>
          </a:r>
          <a:endParaRPr lang="en-US" sz="2000" dirty="0">
            <a:cs typeface="Ali_K_Alwand" pitchFamily="2" charset="-78"/>
          </a:endParaRPr>
        </a:p>
      </dgm:t>
    </dgm:pt>
    <dgm:pt modelId="{7E8BCB47-1FD0-4AF7-9ABC-1CB4D4235935}" type="parTrans" cxnId="{0FFFB62E-629C-41F1-B56D-C5EC48965760}">
      <dgm:prSet/>
      <dgm:spPr/>
      <dgm:t>
        <a:bodyPr/>
        <a:lstStyle/>
        <a:p>
          <a:endParaRPr lang="en-US"/>
        </a:p>
      </dgm:t>
    </dgm:pt>
    <dgm:pt modelId="{346DD57E-B3BD-409B-A7A5-0D2F9ABF504D}" type="sibTrans" cxnId="{0FFFB62E-629C-41F1-B56D-C5EC48965760}">
      <dgm:prSet/>
      <dgm:spPr/>
      <dgm:t>
        <a:bodyPr/>
        <a:lstStyle/>
        <a:p>
          <a:endParaRPr lang="en-US"/>
        </a:p>
      </dgm:t>
    </dgm:pt>
    <dgm:pt modelId="{DE2A8E4A-A3D2-40AC-B6E9-BF33D0D82C1F}">
      <dgm:prSet phldrT="[Text]" custT="1"/>
      <dgm:spPr/>
      <dgm:t>
        <a:bodyPr/>
        <a:lstStyle/>
        <a:p>
          <a:r>
            <a:rPr lang="ku-Arab-IQ" sz="2000" dirty="0" smtClean="0">
              <a:cs typeface="Ali_K_Alwand" pitchFamily="2" charset="-78"/>
            </a:rPr>
            <a:t>بوارە </a:t>
          </a:r>
          <a:r>
            <a:rPr lang="ku-Arab-IQ" sz="2000" b="1" dirty="0" smtClean="0"/>
            <a:t>پراکتیکییەکان</a:t>
          </a:r>
          <a:endParaRPr lang="en-US" sz="2000" dirty="0">
            <a:cs typeface="Ali_K_Alwand" pitchFamily="2" charset="-78"/>
          </a:endParaRPr>
        </a:p>
      </dgm:t>
    </dgm:pt>
    <dgm:pt modelId="{A0C805D7-0BFE-429E-B7AD-3C5819840580}" type="sibTrans" cxnId="{45C34452-0C9B-4260-B746-38FB7B3CFB32}">
      <dgm:prSet/>
      <dgm:spPr/>
      <dgm:t>
        <a:bodyPr/>
        <a:lstStyle/>
        <a:p>
          <a:endParaRPr lang="en-US"/>
        </a:p>
      </dgm:t>
    </dgm:pt>
    <dgm:pt modelId="{A81CD95A-84BD-466B-9EA7-1CBE5806646E}" type="parTrans" cxnId="{45C34452-0C9B-4260-B746-38FB7B3CFB32}">
      <dgm:prSet/>
      <dgm:spPr/>
      <dgm:t>
        <a:bodyPr/>
        <a:lstStyle/>
        <a:p>
          <a:endParaRPr lang="en-US" sz="1200"/>
        </a:p>
      </dgm:t>
    </dgm:pt>
    <dgm:pt modelId="{4AA78046-A9B1-4CEF-B0D5-724324C181DF}">
      <dgm:prSet custT="1"/>
      <dgm:spPr/>
      <dgm:t>
        <a:bodyPr/>
        <a:lstStyle/>
        <a:p>
          <a:r>
            <a:rPr lang="ku-Arab-IQ" sz="1200" dirty="0" smtClean="0"/>
            <a:t>دەروونزانی گەشە</a:t>
          </a:r>
          <a:endParaRPr lang="en-US" sz="1200" dirty="0"/>
        </a:p>
      </dgm:t>
    </dgm:pt>
    <dgm:pt modelId="{78C7FC95-2347-480E-8261-FF198AD6C8D1}" type="parTrans" cxnId="{287102EC-1A8A-499B-891F-3F566B119F73}">
      <dgm:prSet/>
      <dgm:spPr/>
      <dgm:t>
        <a:bodyPr/>
        <a:lstStyle/>
        <a:p>
          <a:endParaRPr lang="en-US" sz="1200"/>
        </a:p>
      </dgm:t>
    </dgm:pt>
    <dgm:pt modelId="{E2317F47-7B96-4582-B205-77C35D027516}" type="sibTrans" cxnId="{287102EC-1A8A-499B-891F-3F566B119F73}">
      <dgm:prSet/>
      <dgm:spPr/>
      <dgm:t>
        <a:bodyPr/>
        <a:lstStyle/>
        <a:p>
          <a:endParaRPr lang="en-US"/>
        </a:p>
      </dgm:t>
    </dgm:pt>
    <dgm:pt modelId="{B47315C4-64B3-47ED-93A9-CA83F6B56E6E}">
      <dgm:prSet custT="1"/>
      <dgm:spPr/>
      <dgm:t>
        <a:bodyPr/>
        <a:lstStyle/>
        <a:p>
          <a:r>
            <a:rPr lang="ku-Arab-IQ" sz="1200" dirty="0" smtClean="0"/>
            <a:t>دەروونزانی کۆمەڵایەتی</a:t>
          </a:r>
          <a:endParaRPr lang="en-US" sz="1200" dirty="0"/>
        </a:p>
      </dgm:t>
    </dgm:pt>
    <dgm:pt modelId="{EE88A915-7F9C-4418-A3D6-E42BC3681AA9}" type="parTrans" cxnId="{FCE9A077-E0AB-41F9-BB30-0C4D61257848}">
      <dgm:prSet/>
      <dgm:spPr/>
      <dgm:t>
        <a:bodyPr/>
        <a:lstStyle/>
        <a:p>
          <a:endParaRPr lang="en-US" sz="1200"/>
        </a:p>
      </dgm:t>
    </dgm:pt>
    <dgm:pt modelId="{89A51AC2-9167-4116-93AD-9228562BD6D8}" type="sibTrans" cxnId="{FCE9A077-E0AB-41F9-BB30-0C4D61257848}">
      <dgm:prSet/>
      <dgm:spPr/>
      <dgm:t>
        <a:bodyPr/>
        <a:lstStyle/>
        <a:p>
          <a:endParaRPr lang="en-US"/>
        </a:p>
      </dgm:t>
    </dgm:pt>
    <dgm:pt modelId="{BECBE95E-3996-4955-8B1D-AC194A9A501A}">
      <dgm:prSet custT="1"/>
      <dgm:spPr/>
      <dgm:t>
        <a:bodyPr/>
        <a:lstStyle/>
        <a:p>
          <a:r>
            <a:rPr lang="ku-Arab-IQ" sz="1200" dirty="0" smtClean="0"/>
            <a:t>دەروونزانی ناسروشتییەکان (نائاساییەکان): </a:t>
          </a:r>
          <a:endParaRPr lang="en-US" sz="1200" dirty="0"/>
        </a:p>
      </dgm:t>
    </dgm:pt>
    <dgm:pt modelId="{B15E434E-6643-473E-BAB0-F8CA55B4EFB4}" type="parTrans" cxnId="{567F8EA6-9718-4311-BF97-B98724246F21}">
      <dgm:prSet/>
      <dgm:spPr/>
      <dgm:t>
        <a:bodyPr/>
        <a:lstStyle/>
        <a:p>
          <a:endParaRPr lang="en-US" sz="1200"/>
        </a:p>
      </dgm:t>
    </dgm:pt>
    <dgm:pt modelId="{2509F24B-FFB8-42D9-B6C5-F436FDEA1BEF}" type="sibTrans" cxnId="{567F8EA6-9718-4311-BF97-B98724246F21}">
      <dgm:prSet/>
      <dgm:spPr/>
      <dgm:t>
        <a:bodyPr/>
        <a:lstStyle/>
        <a:p>
          <a:endParaRPr lang="en-US"/>
        </a:p>
      </dgm:t>
    </dgm:pt>
    <dgm:pt modelId="{6703B52B-CE5A-4786-8356-33B6574AA892}">
      <dgm:prSet phldrT="[Text]" custT="1"/>
      <dgm:spPr/>
      <dgm:t>
        <a:bodyPr/>
        <a:lstStyle/>
        <a:p>
          <a:r>
            <a:rPr lang="ku-Arab-IQ" sz="2000" b="1" dirty="0" smtClean="0"/>
            <a:t>بوارە تیۆرییەکان</a:t>
          </a:r>
          <a:r>
            <a:rPr lang="ku-Arab-IQ" sz="1200" b="1" dirty="0" smtClean="0"/>
            <a:t>`</a:t>
          </a:r>
          <a:endParaRPr lang="en-US" sz="1200" b="1" dirty="0"/>
        </a:p>
      </dgm:t>
    </dgm:pt>
    <dgm:pt modelId="{E52835BB-C3AA-4375-AC23-BA314B79BB8A}" type="sibTrans" cxnId="{0D3F50F6-A7DB-43C3-8EA1-FBEE664941B7}">
      <dgm:prSet/>
      <dgm:spPr/>
      <dgm:t>
        <a:bodyPr/>
        <a:lstStyle/>
        <a:p>
          <a:endParaRPr lang="en-US"/>
        </a:p>
      </dgm:t>
    </dgm:pt>
    <dgm:pt modelId="{8997518D-284E-4687-94F2-AA9E14DDCAD9}" type="parTrans" cxnId="{0D3F50F6-A7DB-43C3-8EA1-FBEE664941B7}">
      <dgm:prSet/>
      <dgm:spPr/>
      <dgm:t>
        <a:bodyPr/>
        <a:lstStyle/>
        <a:p>
          <a:endParaRPr lang="en-US" sz="1200"/>
        </a:p>
      </dgm:t>
    </dgm:pt>
    <dgm:pt modelId="{37A7549E-31FB-4831-8214-77E291A076AB}">
      <dgm:prSet custT="1"/>
      <dgm:spPr/>
      <dgm:t>
        <a:bodyPr/>
        <a:lstStyle/>
        <a:p>
          <a:r>
            <a:rPr lang="ku-Arab-IQ" sz="1200" dirty="0" smtClean="0"/>
            <a:t>دەرروونزانی پەروەردەیی</a:t>
          </a:r>
          <a:endParaRPr lang="en-US" sz="1200" dirty="0"/>
        </a:p>
      </dgm:t>
    </dgm:pt>
    <dgm:pt modelId="{50A0A0EC-612D-4494-AF1D-85C8B7FC9DE3}" type="parTrans" cxnId="{A58830E2-670E-4810-97AD-559264E722D7}">
      <dgm:prSet/>
      <dgm:spPr/>
      <dgm:t>
        <a:bodyPr/>
        <a:lstStyle/>
        <a:p>
          <a:endParaRPr lang="en-US" sz="1200"/>
        </a:p>
      </dgm:t>
    </dgm:pt>
    <dgm:pt modelId="{16DDDB39-C8B5-43DC-B83E-FEDA90D771FE}" type="sibTrans" cxnId="{A58830E2-670E-4810-97AD-559264E722D7}">
      <dgm:prSet/>
      <dgm:spPr/>
      <dgm:t>
        <a:bodyPr/>
        <a:lstStyle/>
        <a:p>
          <a:endParaRPr lang="en-US"/>
        </a:p>
      </dgm:t>
    </dgm:pt>
    <dgm:pt modelId="{FCE7C3E8-C8EA-4339-BA4D-EBD369CA71F1}">
      <dgm:prSet custT="1"/>
      <dgm:spPr/>
      <dgm:t>
        <a:bodyPr/>
        <a:lstStyle/>
        <a:p>
          <a:r>
            <a:rPr lang="ar-IQ" sz="1200" smtClean="0"/>
            <a:t>دەروونزانی پیشەسازی</a:t>
          </a:r>
          <a:endParaRPr lang="en-US" sz="1200"/>
        </a:p>
      </dgm:t>
    </dgm:pt>
    <dgm:pt modelId="{CA3B8935-A6A6-4CB0-B046-FC4474B068AF}" type="parTrans" cxnId="{383D1E06-4085-46E6-BA06-CDF646DBA2E8}">
      <dgm:prSet/>
      <dgm:spPr/>
      <dgm:t>
        <a:bodyPr/>
        <a:lstStyle/>
        <a:p>
          <a:endParaRPr lang="en-US" sz="1200"/>
        </a:p>
      </dgm:t>
    </dgm:pt>
    <dgm:pt modelId="{CAD9F2C3-7893-4099-BB49-86A33758461C}" type="sibTrans" cxnId="{383D1E06-4085-46E6-BA06-CDF646DBA2E8}">
      <dgm:prSet/>
      <dgm:spPr/>
      <dgm:t>
        <a:bodyPr/>
        <a:lstStyle/>
        <a:p>
          <a:endParaRPr lang="en-US"/>
        </a:p>
      </dgm:t>
    </dgm:pt>
    <dgm:pt modelId="{2102CBC4-A72C-43D2-9BAD-0ABFEE022E1D}">
      <dgm:prSet custT="1"/>
      <dgm:spPr/>
      <dgm:t>
        <a:bodyPr/>
        <a:lstStyle/>
        <a:p>
          <a:r>
            <a:rPr lang="ar-IQ" sz="1200" smtClean="0"/>
            <a:t>دەروونزانی ئەزموونگەری</a:t>
          </a:r>
          <a:endParaRPr lang="en-US" sz="1200"/>
        </a:p>
      </dgm:t>
    </dgm:pt>
    <dgm:pt modelId="{64E304C4-FF76-48CB-B0C3-698DDC949CFF}" type="parTrans" cxnId="{B9B6DFCE-5742-4550-BC36-831617A33B12}">
      <dgm:prSet/>
      <dgm:spPr/>
      <dgm:t>
        <a:bodyPr/>
        <a:lstStyle/>
        <a:p>
          <a:endParaRPr lang="en-US" sz="1200"/>
        </a:p>
      </dgm:t>
    </dgm:pt>
    <dgm:pt modelId="{DD927560-9EAC-4CDD-B81E-2C7FD3DF0A13}" type="sibTrans" cxnId="{B9B6DFCE-5742-4550-BC36-831617A33B12}">
      <dgm:prSet/>
      <dgm:spPr/>
      <dgm:t>
        <a:bodyPr/>
        <a:lstStyle/>
        <a:p>
          <a:endParaRPr lang="en-US"/>
        </a:p>
      </dgm:t>
    </dgm:pt>
    <dgm:pt modelId="{0BFF016C-C0E4-4BDA-95ED-BD81E1071824}">
      <dgm:prSet custT="1"/>
      <dgm:spPr/>
      <dgm:t>
        <a:bodyPr/>
        <a:lstStyle/>
        <a:p>
          <a:r>
            <a:rPr lang="ar-IQ" sz="1200" smtClean="0"/>
            <a:t>دەروونزانی کلینیکی</a:t>
          </a:r>
          <a:endParaRPr lang="en-US" sz="1200"/>
        </a:p>
      </dgm:t>
    </dgm:pt>
    <dgm:pt modelId="{0A53FE3D-BE3B-4D93-B53D-9630618CC69C}" type="parTrans" cxnId="{9CA467E5-4E9E-4030-A55A-8A6A580FB980}">
      <dgm:prSet/>
      <dgm:spPr/>
      <dgm:t>
        <a:bodyPr/>
        <a:lstStyle/>
        <a:p>
          <a:endParaRPr lang="en-US" sz="1200"/>
        </a:p>
      </dgm:t>
    </dgm:pt>
    <dgm:pt modelId="{B1A16900-28FF-4D16-936E-952D2F85ACCC}" type="sibTrans" cxnId="{9CA467E5-4E9E-4030-A55A-8A6A580FB980}">
      <dgm:prSet/>
      <dgm:spPr/>
      <dgm:t>
        <a:bodyPr/>
        <a:lstStyle/>
        <a:p>
          <a:endParaRPr lang="en-US"/>
        </a:p>
      </dgm:t>
    </dgm:pt>
    <dgm:pt modelId="{A26678D0-F350-407F-B490-AA1D3EEE3149}" type="pres">
      <dgm:prSet presAssocID="{7A76281B-CCE8-4B87-99CB-1DF0800F2620}" presName="hierChild1" presStyleCnt="0">
        <dgm:presLayoutVars>
          <dgm:chPref val="1"/>
          <dgm:dir/>
          <dgm:animOne val="branch"/>
          <dgm:animLvl val="lvl"/>
          <dgm:resizeHandles/>
        </dgm:presLayoutVars>
      </dgm:prSet>
      <dgm:spPr/>
      <dgm:t>
        <a:bodyPr/>
        <a:lstStyle/>
        <a:p>
          <a:endParaRPr lang="en-US"/>
        </a:p>
      </dgm:t>
    </dgm:pt>
    <dgm:pt modelId="{8EE0E0D8-F59F-4277-B4EA-987FB252D1F6}" type="pres">
      <dgm:prSet presAssocID="{00CA0507-F359-4C43-8F44-15A7BC79F2A1}" presName="hierRoot1" presStyleCnt="0"/>
      <dgm:spPr/>
    </dgm:pt>
    <dgm:pt modelId="{70FA6AD2-77E9-4322-A66D-7DA91C8806AF}" type="pres">
      <dgm:prSet presAssocID="{00CA0507-F359-4C43-8F44-15A7BC79F2A1}" presName="composite" presStyleCnt="0"/>
      <dgm:spPr/>
    </dgm:pt>
    <dgm:pt modelId="{72A4C04E-8B6C-4EA1-B685-D0EF9212F2D7}" type="pres">
      <dgm:prSet presAssocID="{00CA0507-F359-4C43-8F44-15A7BC79F2A1}" presName="background" presStyleLbl="node0" presStyleIdx="0" presStyleCnt="2"/>
      <dgm:spPr/>
    </dgm:pt>
    <dgm:pt modelId="{0465E28F-C537-4F17-A631-C8F1BE07E0A7}" type="pres">
      <dgm:prSet presAssocID="{00CA0507-F359-4C43-8F44-15A7BC79F2A1}" presName="text" presStyleLbl="fgAcc0" presStyleIdx="0" presStyleCnt="2" custScaleX="111429">
        <dgm:presLayoutVars>
          <dgm:chPref val="3"/>
        </dgm:presLayoutVars>
      </dgm:prSet>
      <dgm:spPr/>
      <dgm:t>
        <a:bodyPr/>
        <a:lstStyle/>
        <a:p>
          <a:endParaRPr lang="en-US"/>
        </a:p>
      </dgm:t>
    </dgm:pt>
    <dgm:pt modelId="{751A91D6-11B8-4EEE-9FA9-371C3DF77DC4}" type="pres">
      <dgm:prSet presAssocID="{00CA0507-F359-4C43-8F44-15A7BC79F2A1}" presName="hierChild2" presStyleCnt="0"/>
      <dgm:spPr/>
    </dgm:pt>
    <dgm:pt modelId="{F4E441E0-B07D-4B72-B728-89012B4354C0}" type="pres">
      <dgm:prSet presAssocID="{A81CD95A-84BD-466B-9EA7-1CBE5806646E}" presName="Name10" presStyleLbl="parChTrans1D2" presStyleIdx="0" presStyleCnt="2" custSzX="2780358"/>
      <dgm:spPr/>
      <dgm:t>
        <a:bodyPr/>
        <a:lstStyle/>
        <a:p>
          <a:endParaRPr lang="en-US"/>
        </a:p>
      </dgm:t>
    </dgm:pt>
    <dgm:pt modelId="{8EFF3BFC-F44D-40E0-A136-D20E18933D13}" type="pres">
      <dgm:prSet presAssocID="{DE2A8E4A-A3D2-40AC-B6E9-BF33D0D82C1F}" presName="hierRoot2" presStyleCnt="0"/>
      <dgm:spPr/>
    </dgm:pt>
    <dgm:pt modelId="{B4C49A9E-2202-40B8-B9AA-D12A95B51FDB}" type="pres">
      <dgm:prSet presAssocID="{DE2A8E4A-A3D2-40AC-B6E9-BF33D0D82C1F}" presName="composite2" presStyleCnt="0"/>
      <dgm:spPr/>
    </dgm:pt>
    <dgm:pt modelId="{5E74A1C5-F8F3-458D-B75B-736D818A3C04}" type="pres">
      <dgm:prSet presAssocID="{DE2A8E4A-A3D2-40AC-B6E9-BF33D0D82C1F}" presName="background2" presStyleLbl="node2" presStyleIdx="0" presStyleCnt="2"/>
      <dgm:spPr/>
    </dgm:pt>
    <dgm:pt modelId="{C500F436-308D-409E-B6AC-C8E36EED33A2}" type="pres">
      <dgm:prSet presAssocID="{DE2A8E4A-A3D2-40AC-B6E9-BF33D0D82C1F}" presName="text2" presStyleLbl="fgAcc2" presStyleIdx="0" presStyleCnt="2" custScaleX="111429">
        <dgm:presLayoutVars>
          <dgm:chPref val="3"/>
        </dgm:presLayoutVars>
      </dgm:prSet>
      <dgm:spPr/>
      <dgm:t>
        <a:bodyPr/>
        <a:lstStyle/>
        <a:p>
          <a:endParaRPr lang="en-US"/>
        </a:p>
      </dgm:t>
    </dgm:pt>
    <dgm:pt modelId="{4766C613-25E8-4F03-A0AD-FB51F9857808}" type="pres">
      <dgm:prSet presAssocID="{DE2A8E4A-A3D2-40AC-B6E9-BF33D0D82C1F}" presName="hierChild3" presStyleCnt="0"/>
      <dgm:spPr/>
    </dgm:pt>
    <dgm:pt modelId="{1B3FC27E-FEAB-45FA-99DF-D6AF346059DC}" type="pres">
      <dgm:prSet presAssocID="{9E940648-0A9F-4783-883E-23A0DB4CFBFF}" presName="Name17" presStyleLbl="parChTrans1D3" presStyleIdx="0" presStyleCnt="9" custSzX="2754471"/>
      <dgm:spPr/>
      <dgm:t>
        <a:bodyPr/>
        <a:lstStyle/>
        <a:p>
          <a:endParaRPr lang="en-US"/>
        </a:p>
      </dgm:t>
    </dgm:pt>
    <dgm:pt modelId="{5200784C-A352-4B05-8E2F-C2ECAA6A8CE2}" type="pres">
      <dgm:prSet presAssocID="{FFA6A47C-2CE8-4A3F-8734-369E2E7DAAD7}" presName="hierRoot3" presStyleCnt="0"/>
      <dgm:spPr/>
    </dgm:pt>
    <dgm:pt modelId="{A72C34A4-80DA-4A66-A390-200290329A85}" type="pres">
      <dgm:prSet presAssocID="{FFA6A47C-2CE8-4A3F-8734-369E2E7DAAD7}" presName="composite3" presStyleCnt="0"/>
      <dgm:spPr/>
    </dgm:pt>
    <dgm:pt modelId="{DD02FC18-91E9-4899-94B1-BD575CD846B6}" type="pres">
      <dgm:prSet presAssocID="{FFA6A47C-2CE8-4A3F-8734-369E2E7DAAD7}" presName="background3" presStyleLbl="node3" presStyleIdx="0" presStyleCnt="9"/>
      <dgm:spPr/>
    </dgm:pt>
    <dgm:pt modelId="{6332F742-9368-4C67-81A5-C288B0DC5884}" type="pres">
      <dgm:prSet presAssocID="{FFA6A47C-2CE8-4A3F-8734-369E2E7DAAD7}" presName="text3" presStyleLbl="fgAcc3" presStyleIdx="0" presStyleCnt="9" custScaleX="51491">
        <dgm:presLayoutVars>
          <dgm:chPref val="3"/>
        </dgm:presLayoutVars>
      </dgm:prSet>
      <dgm:spPr/>
      <dgm:t>
        <a:bodyPr/>
        <a:lstStyle/>
        <a:p>
          <a:endParaRPr lang="en-US"/>
        </a:p>
      </dgm:t>
    </dgm:pt>
    <dgm:pt modelId="{36724FF6-8257-4CA2-9F1C-E5FDB151AC7E}" type="pres">
      <dgm:prSet presAssocID="{FFA6A47C-2CE8-4A3F-8734-369E2E7DAAD7}" presName="hierChild4" presStyleCnt="0"/>
      <dgm:spPr/>
    </dgm:pt>
    <dgm:pt modelId="{A72284CF-054F-4DBF-B274-2E4DC9BBE5AB}" type="pres">
      <dgm:prSet presAssocID="{0A53FE3D-BE3B-4D93-B53D-9630618CC69C}" presName="Name17" presStyleLbl="parChTrans1D3" presStyleIdx="1" presStyleCnt="9" custSzX="1258579"/>
      <dgm:spPr/>
      <dgm:t>
        <a:bodyPr/>
        <a:lstStyle/>
        <a:p>
          <a:endParaRPr lang="en-US"/>
        </a:p>
      </dgm:t>
    </dgm:pt>
    <dgm:pt modelId="{BC9DEEC4-260D-471D-BAE6-E7097D43FAA7}" type="pres">
      <dgm:prSet presAssocID="{0BFF016C-C0E4-4BDA-95ED-BD81E1071824}" presName="hierRoot3" presStyleCnt="0"/>
      <dgm:spPr/>
    </dgm:pt>
    <dgm:pt modelId="{42B85F87-6C3D-492C-886A-A1AEF67710E5}" type="pres">
      <dgm:prSet presAssocID="{0BFF016C-C0E4-4BDA-95ED-BD81E1071824}" presName="composite3" presStyleCnt="0"/>
      <dgm:spPr/>
    </dgm:pt>
    <dgm:pt modelId="{D343DBAB-B437-4A41-A467-861B6C183536}" type="pres">
      <dgm:prSet presAssocID="{0BFF016C-C0E4-4BDA-95ED-BD81E1071824}" presName="background3" presStyleLbl="node3" presStyleIdx="1" presStyleCnt="9"/>
      <dgm:spPr/>
    </dgm:pt>
    <dgm:pt modelId="{953B2AD9-60B3-4029-A604-ECCCF3370324}" type="pres">
      <dgm:prSet presAssocID="{0BFF016C-C0E4-4BDA-95ED-BD81E1071824}" presName="text3" presStyleLbl="fgAcc3" presStyleIdx="1" presStyleCnt="9" custScaleX="52401">
        <dgm:presLayoutVars>
          <dgm:chPref val="3"/>
        </dgm:presLayoutVars>
      </dgm:prSet>
      <dgm:spPr/>
      <dgm:t>
        <a:bodyPr/>
        <a:lstStyle/>
        <a:p>
          <a:endParaRPr lang="en-US"/>
        </a:p>
      </dgm:t>
    </dgm:pt>
    <dgm:pt modelId="{A6507609-48AA-438C-B352-61E79FD0DE9C}" type="pres">
      <dgm:prSet presAssocID="{0BFF016C-C0E4-4BDA-95ED-BD81E1071824}" presName="hierChild4" presStyleCnt="0"/>
      <dgm:spPr/>
    </dgm:pt>
    <dgm:pt modelId="{14EDF31E-4F73-49AC-A391-59F0BEAF084B}" type="pres">
      <dgm:prSet presAssocID="{64E304C4-FF76-48CB-B0C3-698DDC949CFF}" presName="Name17" presStyleLbl="parChTrans1D3" presStyleIdx="2" presStyleCnt="9" custSzX="250524"/>
      <dgm:spPr/>
      <dgm:t>
        <a:bodyPr/>
        <a:lstStyle/>
        <a:p>
          <a:endParaRPr lang="en-US"/>
        </a:p>
      </dgm:t>
    </dgm:pt>
    <dgm:pt modelId="{19F1C2DC-86A1-4287-9369-07655F05911A}" type="pres">
      <dgm:prSet presAssocID="{2102CBC4-A72C-43D2-9BAD-0ABFEE022E1D}" presName="hierRoot3" presStyleCnt="0"/>
      <dgm:spPr/>
    </dgm:pt>
    <dgm:pt modelId="{869D9892-50C7-40DE-9350-FD436CFE729A}" type="pres">
      <dgm:prSet presAssocID="{2102CBC4-A72C-43D2-9BAD-0ABFEE022E1D}" presName="composite3" presStyleCnt="0"/>
      <dgm:spPr/>
    </dgm:pt>
    <dgm:pt modelId="{2AE28E86-322A-4B01-A8A5-2999DCFE85F2}" type="pres">
      <dgm:prSet presAssocID="{2102CBC4-A72C-43D2-9BAD-0ABFEE022E1D}" presName="background3" presStyleLbl="node3" presStyleIdx="2" presStyleCnt="9"/>
      <dgm:spPr/>
    </dgm:pt>
    <dgm:pt modelId="{4D0EAD18-D32D-433C-91EE-C8906CA7276B}" type="pres">
      <dgm:prSet presAssocID="{2102CBC4-A72C-43D2-9BAD-0ABFEE022E1D}" presName="text3" presStyleLbl="fgAcc3" presStyleIdx="2" presStyleCnt="9" custScaleX="52846">
        <dgm:presLayoutVars>
          <dgm:chPref val="3"/>
        </dgm:presLayoutVars>
      </dgm:prSet>
      <dgm:spPr/>
      <dgm:t>
        <a:bodyPr/>
        <a:lstStyle/>
        <a:p>
          <a:endParaRPr lang="en-US"/>
        </a:p>
      </dgm:t>
    </dgm:pt>
    <dgm:pt modelId="{7A7D892E-DCC9-408E-9FE0-95C04DA29776}" type="pres">
      <dgm:prSet presAssocID="{2102CBC4-A72C-43D2-9BAD-0ABFEE022E1D}" presName="hierChild4" presStyleCnt="0"/>
      <dgm:spPr/>
    </dgm:pt>
    <dgm:pt modelId="{1F53152F-7C50-4310-9B7C-4992B7F49C16}" type="pres">
      <dgm:prSet presAssocID="{CA3B8935-A6A6-4CB0-B046-FC4474B068AF}" presName="Name17" presStyleLbl="parChTrans1D3" presStyleIdx="3" presStyleCnt="9" custSzX="1666852"/>
      <dgm:spPr/>
      <dgm:t>
        <a:bodyPr/>
        <a:lstStyle/>
        <a:p>
          <a:endParaRPr lang="en-US"/>
        </a:p>
      </dgm:t>
    </dgm:pt>
    <dgm:pt modelId="{A8B05A4A-5766-48C8-B0EF-EF1EFEEB33D6}" type="pres">
      <dgm:prSet presAssocID="{FCE7C3E8-C8EA-4339-BA4D-EBD369CA71F1}" presName="hierRoot3" presStyleCnt="0"/>
      <dgm:spPr/>
    </dgm:pt>
    <dgm:pt modelId="{EE30554D-B7B1-4D60-8E04-E1DD2D7EE22F}" type="pres">
      <dgm:prSet presAssocID="{FCE7C3E8-C8EA-4339-BA4D-EBD369CA71F1}" presName="composite3" presStyleCnt="0"/>
      <dgm:spPr/>
    </dgm:pt>
    <dgm:pt modelId="{32970529-92DB-4625-AAED-95933E144744}" type="pres">
      <dgm:prSet presAssocID="{FCE7C3E8-C8EA-4339-BA4D-EBD369CA71F1}" presName="background3" presStyleLbl="node3" presStyleIdx="3" presStyleCnt="9"/>
      <dgm:spPr/>
    </dgm:pt>
    <dgm:pt modelId="{2DBF7BB8-4D4B-4FD3-8D71-366F72A778BC}" type="pres">
      <dgm:prSet presAssocID="{FCE7C3E8-C8EA-4339-BA4D-EBD369CA71F1}" presName="text3" presStyleLbl="fgAcc3" presStyleIdx="3" presStyleCnt="9" custScaleX="42886">
        <dgm:presLayoutVars>
          <dgm:chPref val="3"/>
        </dgm:presLayoutVars>
      </dgm:prSet>
      <dgm:spPr/>
      <dgm:t>
        <a:bodyPr/>
        <a:lstStyle/>
        <a:p>
          <a:endParaRPr lang="en-US"/>
        </a:p>
      </dgm:t>
    </dgm:pt>
    <dgm:pt modelId="{512B1029-C468-4513-ACF6-C75B9F9AE8D9}" type="pres">
      <dgm:prSet presAssocID="{FCE7C3E8-C8EA-4339-BA4D-EBD369CA71F1}" presName="hierChild4" presStyleCnt="0"/>
      <dgm:spPr/>
    </dgm:pt>
    <dgm:pt modelId="{D1B7661A-DC1A-45A5-B19B-82A8AB016D15}" type="pres">
      <dgm:prSet presAssocID="{50A0A0EC-612D-4494-AF1D-85C8B7FC9DE3}" presName="Name17" presStyleLbl="parChTrans1D3" presStyleIdx="4" presStyleCnt="9" custSzX="2912219"/>
      <dgm:spPr/>
      <dgm:t>
        <a:bodyPr/>
        <a:lstStyle/>
        <a:p>
          <a:endParaRPr lang="en-US"/>
        </a:p>
      </dgm:t>
    </dgm:pt>
    <dgm:pt modelId="{05C14432-C618-4893-85D9-486A2FBF516E}" type="pres">
      <dgm:prSet presAssocID="{37A7549E-31FB-4831-8214-77E291A076AB}" presName="hierRoot3" presStyleCnt="0"/>
      <dgm:spPr/>
    </dgm:pt>
    <dgm:pt modelId="{6DF77F8F-930F-44F3-8082-D8759D61242B}" type="pres">
      <dgm:prSet presAssocID="{37A7549E-31FB-4831-8214-77E291A076AB}" presName="composite3" presStyleCnt="0"/>
      <dgm:spPr/>
    </dgm:pt>
    <dgm:pt modelId="{EA65C0A3-D62B-4606-AC1E-31292264692C}" type="pres">
      <dgm:prSet presAssocID="{37A7549E-31FB-4831-8214-77E291A076AB}" presName="background3" presStyleLbl="node3" presStyleIdx="4" presStyleCnt="9"/>
      <dgm:spPr/>
    </dgm:pt>
    <dgm:pt modelId="{A378249F-3092-4358-846A-5CCBFAB51FDA}" type="pres">
      <dgm:prSet presAssocID="{37A7549E-31FB-4831-8214-77E291A076AB}" presName="text3" presStyleLbl="fgAcc3" presStyleIdx="4" presStyleCnt="9" custScaleX="51771">
        <dgm:presLayoutVars>
          <dgm:chPref val="3"/>
        </dgm:presLayoutVars>
      </dgm:prSet>
      <dgm:spPr/>
      <dgm:t>
        <a:bodyPr/>
        <a:lstStyle/>
        <a:p>
          <a:endParaRPr lang="en-US"/>
        </a:p>
      </dgm:t>
    </dgm:pt>
    <dgm:pt modelId="{4185B652-E821-43B9-ACE1-F13731796F0F}" type="pres">
      <dgm:prSet presAssocID="{37A7549E-31FB-4831-8214-77E291A076AB}" presName="hierChild4" presStyleCnt="0"/>
      <dgm:spPr/>
    </dgm:pt>
    <dgm:pt modelId="{54FA7177-9FF2-4F00-9BBC-6D4CF3D062CE}" type="pres">
      <dgm:prSet presAssocID="{8997518D-284E-4687-94F2-AA9E14DDCAD9}" presName="Name10" presStyleLbl="parChTrans1D2" presStyleIdx="1" presStyleCnt="2" custSzX="3196834"/>
      <dgm:spPr/>
      <dgm:t>
        <a:bodyPr/>
        <a:lstStyle/>
        <a:p>
          <a:endParaRPr lang="en-US"/>
        </a:p>
      </dgm:t>
    </dgm:pt>
    <dgm:pt modelId="{89FCD762-9CCD-4B96-B899-E360B6B354BA}" type="pres">
      <dgm:prSet presAssocID="{6703B52B-CE5A-4786-8356-33B6574AA892}" presName="hierRoot2" presStyleCnt="0"/>
      <dgm:spPr/>
    </dgm:pt>
    <dgm:pt modelId="{3A0722F4-5926-46DA-A20B-836BE88511A0}" type="pres">
      <dgm:prSet presAssocID="{6703B52B-CE5A-4786-8356-33B6574AA892}" presName="composite2" presStyleCnt="0"/>
      <dgm:spPr/>
    </dgm:pt>
    <dgm:pt modelId="{D4B12B3A-2942-4B2A-95E4-9CADF6FED982}" type="pres">
      <dgm:prSet presAssocID="{6703B52B-CE5A-4786-8356-33B6574AA892}" presName="background2" presStyleLbl="node2" presStyleIdx="1" presStyleCnt="2"/>
      <dgm:spPr/>
    </dgm:pt>
    <dgm:pt modelId="{1C7508BF-1BE6-4BC2-B37A-46B130235C75}" type="pres">
      <dgm:prSet presAssocID="{6703B52B-CE5A-4786-8356-33B6574AA892}" presName="text2" presStyleLbl="fgAcc2" presStyleIdx="1" presStyleCnt="2" custScaleX="104568">
        <dgm:presLayoutVars>
          <dgm:chPref val="3"/>
        </dgm:presLayoutVars>
      </dgm:prSet>
      <dgm:spPr/>
      <dgm:t>
        <a:bodyPr/>
        <a:lstStyle/>
        <a:p>
          <a:endParaRPr lang="en-US"/>
        </a:p>
      </dgm:t>
    </dgm:pt>
    <dgm:pt modelId="{769AF8A3-B20A-4399-BCCF-1E447D8B239F}" type="pres">
      <dgm:prSet presAssocID="{6703B52B-CE5A-4786-8356-33B6574AA892}" presName="hierChild3" presStyleCnt="0"/>
      <dgm:spPr/>
    </dgm:pt>
    <dgm:pt modelId="{DCF6D9D2-8C43-4C14-AF4F-016BC025513F}" type="pres">
      <dgm:prSet presAssocID="{3293432E-BA7C-4314-901B-2FAA6AF1AF99}" presName="Name17" presStyleLbl="parChTrans1D3" presStyleIdx="5" presStyleCnt="9" custSzX="1920616"/>
      <dgm:spPr/>
      <dgm:t>
        <a:bodyPr/>
        <a:lstStyle/>
        <a:p>
          <a:endParaRPr lang="en-US"/>
        </a:p>
      </dgm:t>
    </dgm:pt>
    <dgm:pt modelId="{38F9208C-4464-4A27-8895-49F26E570DE3}" type="pres">
      <dgm:prSet presAssocID="{D34AB15A-E315-466F-B68F-8D4356410C96}" presName="hierRoot3" presStyleCnt="0"/>
      <dgm:spPr/>
    </dgm:pt>
    <dgm:pt modelId="{C349F7DA-6B31-4BFA-809A-84F0D4DE4DAD}" type="pres">
      <dgm:prSet presAssocID="{D34AB15A-E315-466F-B68F-8D4356410C96}" presName="composite3" presStyleCnt="0"/>
      <dgm:spPr/>
    </dgm:pt>
    <dgm:pt modelId="{0D8EFD0D-D277-47C7-BAA1-CA89CB2AA13E}" type="pres">
      <dgm:prSet presAssocID="{D34AB15A-E315-466F-B68F-8D4356410C96}" presName="background3" presStyleLbl="node3" presStyleIdx="5" presStyleCnt="9"/>
      <dgm:spPr/>
    </dgm:pt>
    <dgm:pt modelId="{BD0EE3C6-9C2F-4DCE-8CCD-EA288AFD5EC1}" type="pres">
      <dgm:prSet presAssocID="{D34AB15A-E315-466F-B68F-8D4356410C96}" presName="text3" presStyleLbl="fgAcc3" presStyleIdx="5" presStyleCnt="9" custScaleX="44445">
        <dgm:presLayoutVars>
          <dgm:chPref val="3"/>
        </dgm:presLayoutVars>
      </dgm:prSet>
      <dgm:spPr/>
      <dgm:t>
        <a:bodyPr/>
        <a:lstStyle/>
        <a:p>
          <a:endParaRPr lang="en-US"/>
        </a:p>
      </dgm:t>
    </dgm:pt>
    <dgm:pt modelId="{2E081506-113D-4612-B16B-9BB0DE07AD2F}" type="pres">
      <dgm:prSet presAssocID="{D34AB15A-E315-466F-B68F-8D4356410C96}" presName="hierChild4" presStyleCnt="0"/>
      <dgm:spPr/>
    </dgm:pt>
    <dgm:pt modelId="{1E36953A-650C-4745-83D2-715F1F6BF1F5}" type="pres">
      <dgm:prSet presAssocID="{B15E434E-6643-473E-BAB0-F8CA55B4EFB4}" presName="Name17" presStyleLbl="parChTrans1D3" presStyleIdx="6" presStyleCnt="9" custSzX="695739"/>
      <dgm:spPr/>
      <dgm:t>
        <a:bodyPr/>
        <a:lstStyle/>
        <a:p>
          <a:endParaRPr lang="en-US"/>
        </a:p>
      </dgm:t>
    </dgm:pt>
    <dgm:pt modelId="{ADDFE7F2-5D6E-400B-A24E-4D53C198AF68}" type="pres">
      <dgm:prSet presAssocID="{BECBE95E-3996-4955-8B1D-AC194A9A501A}" presName="hierRoot3" presStyleCnt="0"/>
      <dgm:spPr/>
    </dgm:pt>
    <dgm:pt modelId="{99D7C9BB-D01B-4B36-A048-9C8F3F56AB42}" type="pres">
      <dgm:prSet presAssocID="{BECBE95E-3996-4955-8B1D-AC194A9A501A}" presName="composite3" presStyleCnt="0"/>
      <dgm:spPr/>
    </dgm:pt>
    <dgm:pt modelId="{1B0380F4-03F5-4A29-9C14-F906F264E333}" type="pres">
      <dgm:prSet presAssocID="{BECBE95E-3996-4955-8B1D-AC194A9A501A}" presName="background3" presStyleLbl="node3" presStyleIdx="6" presStyleCnt="9"/>
      <dgm:spPr/>
    </dgm:pt>
    <dgm:pt modelId="{14C0799F-553B-4426-A003-5A1B7FA4F29F}" type="pres">
      <dgm:prSet presAssocID="{BECBE95E-3996-4955-8B1D-AC194A9A501A}" presName="text3" presStyleLbl="fgAcc3" presStyleIdx="6" presStyleCnt="9" custScaleX="50368">
        <dgm:presLayoutVars>
          <dgm:chPref val="3"/>
        </dgm:presLayoutVars>
      </dgm:prSet>
      <dgm:spPr/>
      <dgm:t>
        <a:bodyPr/>
        <a:lstStyle/>
        <a:p>
          <a:endParaRPr lang="en-US"/>
        </a:p>
      </dgm:t>
    </dgm:pt>
    <dgm:pt modelId="{ED8D8415-AFB9-4873-AB29-644A0E0ECEFD}" type="pres">
      <dgm:prSet presAssocID="{BECBE95E-3996-4955-8B1D-AC194A9A501A}" presName="hierChild4" presStyleCnt="0"/>
      <dgm:spPr/>
    </dgm:pt>
    <dgm:pt modelId="{CF3A3F8A-3D66-4E5E-88E8-A4A4298CB300}" type="pres">
      <dgm:prSet presAssocID="{EE88A915-7F9C-4418-A3D6-E42BC3681AA9}" presName="Name17" presStyleLbl="parChTrans1D3" presStyleIdx="7" presStyleCnt="9" custSzX="531287"/>
      <dgm:spPr/>
      <dgm:t>
        <a:bodyPr/>
        <a:lstStyle/>
        <a:p>
          <a:endParaRPr lang="en-US"/>
        </a:p>
      </dgm:t>
    </dgm:pt>
    <dgm:pt modelId="{CADE46CB-B299-4C4D-91BD-1F434914B7B4}" type="pres">
      <dgm:prSet presAssocID="{B47315C4-64B3-47ED-93A9-CA83F6B56E6E}" presName="hierRoot3" presStyleCnt="0"/>
      <dgm:spPr/>
    </dgm:pt>
    <dgm:pt modelId="{6A93AFDA-E1AE-498F-BE3F-0D94F688C326}" type="pres">
      <dgm:prSet presAssocID="{B47315C4-64B3-47ED-93A9-CA83F6B56E6E}" presName="composite3" presStyleCnt="0"/>
      <dgm:spPr/>
    </dgm:pt>
    <dgm:pt modelId="{A862D775-3F55-4F9E-8825-1F399C261193}" type="pres">
      <dgm:prSet presAssocID="{B47315C4-64B3-47ED-93A9-CA83F6B56E6E}" presName="background3" presStyleLbl="node3" presStyleIdx="7" presStyleCnt="9"/>
      <dgm:spPr/>
    </dgm:pt>
    <dgm:pt modelId="{3259E7F9-2357-4C68-B744-79C8CF147E78}" type="pres">
      <dgm:prSet presAssocID="{B47315C4-64B3-47ED-93A9-CA83F6B56E6E}" presName="text3" presStyleLbl="fgAcc3" presStyleIdx="7" presStyleCnt="9" custScaleX="40934">
        <dgm:presLayoutVars>
          <dgm:chPref val="3"/>
        </dgm:presLayoutVars>
      </dgm:prSet>
      <dgm:spPr/>
      <dgm:t>
        <a:bodyPr/>
        <a:lstStyle/>
        <a:p>
          <a:endParaRPr lang="en-US"/>
        </a:p>
      </dgm:t>
    </dgm:pt>
    <dgm:pt modelId="{4776CFD2-997D-4F41-A9D1-A1C10808DE89}" type="pres">
      <dgm:prSet presAssocID="{B47315C4-64B3-47ED-93A9-CA83F6B56E6E}" presName="hierChild4" presStyleCnt="0"/>
      <dgm:spPr/>
    </dgm:pt>
    <dgm:pt modelId="{ACA9993C-96B9-400D-A1E4-9024327F25CE}" type="pres">
      <dgm:prSet presAssocID="{78C7FC95-2347-480E-8261-FF198AD6C8D1}" presName="Name17" presStyleLbl="parChTrans1D3" presStyleIdx="8" presStyleCnt="9" custSzX="1785619"/>
      <dgm:spPr/>
      <dgm:t>
        <a:bodyPr/>
        <a:lstStyle/>
        <a:p>
          <a:endParaRPr lang="en-US"/>
        </a:p>
      </dgm:t>
    </dgm:pt>
    <dgm:pt modelId="{925BA4F3-0BD4-484B-8060-4298E03657FF}" type="pres">
      <dgm:prSet presAssocID="{4AA78046-A9B1-4CEF-B0D5-724324C181DF}" presName="hierRoot3" presStyleCnt="0"/>
      <dgm:spPr/>
    </dgm:pt>
    <dgm:pt modelId="{0A41BC94-407C-4BCD-8510-C47B2F96541E}" type="pres">
      <dgm:prSet presAssocID="{4AA78046-A9B1-4CEF-B0D5-724324C181DF}" presName="composite3" presStyleCnt="0"/>
      <dgm:spPr/>
    </dgm:pt>
    <dgm:pt modelId="{294F660F-A466-47BA-90AA-3A021358A234}" type="pres">
      <dgm:prSet presAssocID="{4AA78046-A9B1-4CEF-B0D5-724324C181DF}" presName="background3" presStyleLbl="node3" presStyleIdx="8" presStyleCnt="9"/>
      <dgm:spPr/>
    </dgm:pt>
    <dgm:pt modelId="{54A9D7A7-A7EB-47C6-B113-6BAF9343A3A5}" type="pres">
      <dgm:prSet presAssocID="{4AA78046-A9B1-4CEF-B0D5-724324C181DF}" presName="text3" presStyleLbl="fgAcc3" presStyleIdx="8" presStyleCnt="9" custScaleX="46371">
        <dgm:presLayoutVars>
          <dgm:chPref val="3"/>
        </dgm:presLayoutVars>
      </dgm:prSet>
      <dgm:spPr/>
      <dgm:t>
        <a:bodyPr/>
        <a:lstStyle/>
        <a:p>
          <a:endParaRPr lang="en-US"/>
        </a:p>
      </dgm:t>
    </dgm:pt>
    <dgm:pt modelId="{82FD4CAD-AEA8-46FB-8E8F-C162CDDCB5E6}" type="pres">
      <dgm:prSet presAssocID="{4AA78046-A9B1-4CEF-B0D5-724324C181DF}" presName="hierChild4" presStyleCnt="0"/>
      <dgm:spPr/>
    </dgm:pt>
    <dgm:pt modelId="{BE0E31EA-3C7A-4D36-B979-73806790371A}" type="pres">
      <dgm:prSet presAssocID="{49ABA91A-CB26-4E13-AB2D-0D15ED5E5505}" presName="hierRoot1" presStyleCnt="0"/>
      <dgm:spPr/>
    </dgm:pt>
    <dgm:pt modelId="{0161998C-7A89-4609-8CE6-46F1B0C210F7}" type="pres">
      <dgm:prSet presAssocID="{49ABA91A-CB26-4E13-AB2D-0D15ED5E5505}" presName="composite" presStyleCnt="0"/>
      <dgm:spPr/>
    </dgm:pt>
    <dgm:pt modelId="{AD8EB39C-849A-4D62-8496-9AB1FB3872E1}" type="pres">
      <dgm:prSet presAssocID="{49ABA91A-CB26-4E13-AB2D-0D15ED5E5505}" presName="background" presStyleLbl="node0" presStyleIdx="1" presStyleCnt="2"/>
      <dgm:spPr/>
    </dgm:pt>
    <dgm:pt modelId="{D7EB6951-DA4D-4E75-B1FA-83E590A190D2}" type="pres">
      <dgm:prSet presAssocID="{49ABA91A-CB26-4E13-AB2D-0D15ED5E5505}" presName="text" presStyleLbl="fgAcc0" presStyleIdx="1" presStyleCnt="2" custScaleX="111429" custLinFactX="-22620" custLinFactNeighborX="-100000" custLinFactNeighborY="-1553">
        <dgm:presLayoutVars>
          <dgm:chPref val="3"/>
        </dgm:presLayoutVars>
      </dgm:prSet>
      <dgm:spPr/>
      <dgm:t>
        <a:bodyPr/>
        <a:lstStyle/>
        <a:p>
          <a:endParaRPr lang="en-US"/>
        </a:p>
      </dgm:t>
    </dgm:pt>
    <dgm:pt modelId="{9408A53F-F66A-4411-BA8F-B5D7833ABF4C}" type="pres">
      <dgm:prSet presAssocID="{49ABA91A-CB26-4E13-AB2D-0D15ED5E5505}" presName="hierChild2" presStyleCnt="0"/>
      <dgm:spPr/>
    </dgm:pt>
  </dgm:ptLst>
  <dgm:cxnLst>
    <dgm:cxn modelId="{287102EC-1A8A-499B-891F-3F566B119F73}" srcId="{6703B52B-CE5A-4786-8356-33B6574AA892}" destId="{4AA78046-A9B1-4CEF-B0D5-724324C181DF}" srcOrd="3" destOrd="0" parTransId="{78C7FC95-2347-480E-8261-FF198AD6C8D1}" sibTransId="{E2317F47-7B96-4582-B205-77C35D027516}"/>
    <dgm:cxn modelId="{CAD55945-7322-453A-B7EF-8F9C35B485CE}" type="presOf" srcId="{0A53FE3D-BE3B-4D93-B53D-9630618CC69C}" destId="{A72284CF-054F-4DBF-B274-2E4DC9BBE5AB}" srcOrd="0" destOrd="0" presId="urn:microsoft.com/office/officeart/2005/8/layout/hierarchy1"/>
    <dgm:cxn modelId="{0FFFB62E-629C-41F1-B56D-C5EC48965760}" srcId="{7A76281B-CCE8-4B87-99CB-1DF0800F2620}" destId="{49ABA91A-CB26-4E13-AB2D-0D15ED5E5505}" srcOrd="1" destOrd="0" parTransId="{7E8BCB47-1FD0-4AF7-9ABC-1CB4D4235935}" sibTransId="{346DD57E-B3BD-409B-A7A5-0D2F9ABF504D}"/>
    <dgm:cxn modelId="{567F8EA6-9718-4311-BF97-B98724246F21}" srcId="{6703B52B-CE5A-4786-8356-33B6574AA892}" destId="{BECBE95E-3996-4955-8B1D-AC194A9A501A}" srcOrd="1" destOrd="0" parTransId="{B15E434E-6643-473E-BAB0-F8CA55B4EFB4}" sibTransId="{2509F24B-FFB8-42D9-B6C5-F436FDEA1BEF}"/>
    <dgm:cxn modelId="{B9B6DFCE-5742-4550-BC36-831617A33B12}" srcId="{DE2A8E4A-A3D2-40AC-B6E9-BF33D0D82C1F}" destId="{2102CBC4-A72C-43D2-9BAD-0ABFEE022E1D}" srcOrd="2" destOrd="0" parTransId="{64E304C4-FF76-48CB-B0C3-698DDC949CFF}" sibTransId="{DD927560-9EAC-4CDD-B81E-2C7FD3DF0A13}"/>
    <dgm:cxn modelId="{A58830E2-670E-4810-97AD-559264E722D7}" srcId="{DE2A8E4A-A3D2-40AC-B6E9-BF33D0D82C1F}" destId="{37A7549E-31FB-4831-8214-77E291A076AB}" srcOrd="4" destOrd="0" parTransId="{50A0A0EC-612D-4494-AF1D-85C8B7FC9DE3}" sibTransId="{16DDDB39-C8B5-43DC-B83E-FEDA90D771FE}"/>
    <dgm:cxn modelId="{0D3F50F6-A7DB-43C3-8EA1-FBEE664941B7}" srcId="{00CA0507-F359-4C43-8F44-15A7BC79F2A1}" destId="{6703B52B-CE5A-4786-8356-33B6574AA892}" srcOrd="1" destOrd="0" parTransId="{8997518D-284E-4687-94F2-AA9E14DDCAD9}" sibTransId="{E52835BB-C3AA-4375-AC23-BA314B79BB8A}"/>
    <dgm:cxn modelId="{FAACB410-6F63-4AF0-8833-4159BA537777}" type="presOf" srcId="{3293432E-BA7C-4314-901B-2FAA6AF1AF99}" destId="{DCF6D9D2-8C43-4C14-AF4F-016BC025513F}" srcOrd="0" destOrd="0" presId="urn:microsoft.com/office/officeart/2005/8/layout/hierarchy1"/>
    <dgm:cxn modelId="{9CA467E5-4E9E-4030-A55A-8A6A580FB980}" srcId="{DE2A8E4A-A3D2-40AC-B6E9-BF33D0D82C1F}" destId="{0BFF016C-C0E4-4BDA-95ED-BD81E1071824}" srcOrd="1" destOrd="0" parTransId="{0A53FE3D-BE3B-4D93-B53D-9630618CC69C}" sibTransId="{B1A16900-28FF-4D16-936E-952D2F85ACCC}"/>
    <dgm:cxn modelId="{5C58EF93-440F-4CA0-B840-472BFDE18B4B}" type="presOf" srcId="{FCE7C3E8-C8EA-4339-BA4D-EBD369CA71F1}" destId="{2DBF7BB8-4D4B-4FD3-8D71-366F72A778BC}" srcOrd="0" destOrd="0" presId="urn:microsoft.com/office/officeart/2005/8/layout/hierarchy1"/>
    <dgm:cxn modelId="{3528DEFF-CCD3-4FFC-9573-7472FAF41D50}" type="presOf" srcId="{A81CD95A-84BD-466B-9EA7-1CBE5806646E}" destId="{F4E441E0-B07D-4B72-B728-89012B4354C0}" srcOrd="0" destOrd="0" presId="urn:microsoft.com/office/officeart/2005/8/layout/hierarchy1"/>
    <dgm:cxn modelId="{5AEDAE05-4BFA-4FD7-A988-8EAB4D3E89AB}" type="presOf" srcId="{FFA6A47C-2CE8-4A3F-8734-369E2E7DAAD7}" destId="{6332F742-9368-4C67-81A5-C288B0DC5884}" srcOrd="0" destOrd="0" presId="urn:microsoft.com/office/officeart/2005/8/layout/hierarchy1"/>
    <dgm:cxn modelId="{F723689E-3639-4A43-BDF2-DBEFA0B8BEBD}" type="presOf" srcId="{B47315C4-64B3-47ED-93A9-CA83F6B56E6E}" destId="{3259E7F9-2357-4C68-B744-79C8CF147E78}" srcOrd="0" destOrd="0" presId="urn:microsoft.com/office/officeart/2005/8/layout/hierarchy1"/>
    <dgm:cxn modelId="{45C34452-0C9B-4260-B746-38FB7B3CFB32}" srcId="{00CA0507-F359-4C43-8F44-15A7BC79F2A1}" destId="{DE2A8E4A-A3D2-40AC-B6E9-BF33D0D82C1F}" srcOrd="0" destOrd="0" parTransId="{A81CD95A-84BD-466B-9EA7-1CBE5806646E}" sibTransId="{A0C805D7-0BFE-429E-B7AD-3C5819840580}"/>
    <dgm:cxn modelId="{94D6526C-57E6-4E1E-A438-7DA338AA5E20}" type="presOf" srcId="{DE2A8E4A-A3D2-40AC-B6E9-BF33D0D82C1F}" destId="{C500F436-308D-409E-B6AC-C8E36EED33A2}" srcOrd="0" destOrd="0" presId="urn:microsoft.com/office/officeart/2005/8/layout/hierarchy1"/>
    <dgm:cxn modelId="{B1FA6BE8-E73A-4D01-888F-DF2CF7A384D7}" type="presOf" srcId="{7A76281B-CCE8-4B87-99CB-1DF0800F2620}" destId="{A26678D0-F350-407F-B490-AA1D3EEE3149}" srcOrd="0" destOrd="0" presId="urn:microsoft.com/office/officeart/2005/8/layout/hierarchy1"/>
    <dgm:cxn modelId="{0E7E7917-A6E6-4AEA-8A9C-4A344CFA756A}" type="presOf" srcId="{49ABA91A-CB26-4E13-AB2D-0D15ED5E5505}" destId="{D7EB6951-DA4D-4E75-B1FA-83E590A190D2}" srcOrd="0" destOrd="0" presId="urn:microsoft.com/office/officeart/2005/8/layout/hierarchy1"/>
    <dgm:cxn modelId="{11B7C797-0B32-408A-A266-E5C9F8E097CC}" type="presOf" srcId="{50A0A0EC-612D-4494-AF1D-85C8B7FC9DE3}" destId="{D1B7661A-DC1A-45A5-B19B-82A8AB016D15}" srcOrd="0" destOrd="0" presId="urn:microsoft.com/office/officeart/2005/8/layout/hierarchy1"/>
    <dgm:cxn modelId="{72E11F38-A03A-4A63-A99B-6AC546686910}" type="presOf" srcId="{78C7FC95-2347-480E-8261-FF198AD6C8D1}" destId="{ACA9993C-96B9-400D-A1E4-9024327F25CE}" srcOrd="0" destOrd="0" presId="urn:microsoft.com/office/officeart/2005/8/layout/hierarchy1"/>
    <dgm:cxn modelId="{6A68A6BB-2756-4C1F-808F-67A9EC16316E}" srcId="{DE2A8E4A-A3D2-40AC-B6E9-BF33D0D82C1F}" destId="{FFA6A47C-2CE8-4A3F-8734-369E2E7DAAD7}" srcOrd="0" destOrd="0" parTransId="{9E940648-0A9F-4783-883E-23A0DB4CFBFF}" sibTransId="{41412CBB-9082-4F96-992C-9476BD2FF136}"/>
    <dgm:cxn modelId="{900C9E1A-B5CA-420F-A7F6-D3DB692B187E}" type="presOf" srcId="{0BFF016C-C0E4-4BDA-95ED-BD81E1071824}" destId="{953B2AD9-60B3-4029-A604-ECCCF3370324}" srcOrd="0" destOrd="0" presId="urn:microsoft.com/office/officeart/2005/8/layout/hierarchy1"/>
    <dgm:cxn modelId="{FE3EC37A-766C-481B-8031-6D04C4537EEE}" type="presOf" srcId="{EE88A915-7F9C-4418-A3D6-E42BC3681AA9}" destId="{CF3A3F8A-3D66-4E5E-88E8-A4A4298CB300}" srcOrd="0" destOrd="0" presId="urn:microsoft.com/office/officeart/2005/8/layout/hierarchy1"/>
    <dgm:cxn modelId="{DD9FB8AB-DEDF-41A7-858F-708AEB67675B}" type="presOf" srcId="{6703B52B-CE5A-4786-8356-33B6574AA892}" destId="{1C7508BF-1BE6-4BC2-B37A-46B130235C75}" srcOrd="0" destOrd="0" presId="urn:microsoft.com/office/officeart/2005/8/layout/hierarchy1"/>
    <dgm:cxn modelId="{383D1E06-4085-46E6-BA06-CDF646DBA2E8}" srcId="{DE2A8E4A-A3D2-40AC-B6E9-BF33D0D82C1F}" destId="{FCE7C3E8-C8EA-4339-BA4D-EBD369CA71F1}" srcOrd="3" destOrd="0" parTransId="{CA3B8935-A6A6-4CB0-B046-FC4474B068AF}" sibTransId="{CAD9F2C3-7893-4099-BB49-86A33758461C}"/>
    <dgm:cxn modelId="{F4A9EE4F-F55E-4BE7-B350-783C0B45D8A7}" type="presOf" srcId="{64E304C4-FF76-48CB-B0C3-698DDC949CFF}" destId="{14EDF31E-4F73-49AC-A391-59F0BEAF084B}" srcOrd="0" destOrd="0" presId="urn:microsoft.com/office/officeart/2005/8/layout/hierarchy1"/>
    <dgm:cxn modelId="{FCE9A077-E0AB-41F9-BB30-0C4D61257848}" srcId="{6703B52B-CE5A-4786-8356-33B6574AA892}" destId="{B47315C4-64B3-47ED-93A9-CA83F6B56E6E}" srcOrd="2" destOrd="0" parTransId="{EE88A915-7F9C-4418-A3D6-E42BC3681AA9}" sibTransId="{89A51AC2-9167-4116-93AD-9228562BD6D8}"/>
    <dgm:cxn modelId="{5452DD04-6A02-4FC2-B53D-B8DB6146697C}" srcId="{6703B52B-CE5A-4786-8356-33B6574AA892}" destId="{D34AB15A-E315-466F-B68F-8D4356410C96}" srcOrd="0" destOrd="0" parTransId="{3293432E-BA7C-4314-901B-2FAA6AF1AF99}" sibTransId="{96E72611-D297-49E4-BE82-E6D50BCEDDAF}"/>
    <dgm:cxn modelId="{54D12D76-372B-4D8F-8B87-457CFB45719F}" type="presOf" srcId="{B15E434E-6643-473E-BAB0-F8CA55B4EFB4}" destId="{1E36953A-650C-4745-83D2-715F1F6BF1F5}" srcOrd="0" destOrd="0" presId="urn:microsoft.com/office/officeart/2005/8/layout/hierarchy1"/>
    <dgm:cxn modelId="{66B07F1E-8577-419C-9B2C-D8A35C47163F}" type="presOf" srcId="{CA3B8935-A6A6-4CB0-B046-FC4474B068AF}" destId="{1F53152F-7C50-4310-9B7C-4992B7F49C16}" srcOrd="0" destOrd="0" presId="urn:microsoft.com/office/officeart/2005/8/layout/hierarchy1"/>
    <dgm:cxn modelId="{0FC1D80F-A79B-476E-B566-BB71861397CA}" type="presOf" srcId="{8997518D-284E-4687-94F2-AA9E14DDCAD9}" destId="{54FA7177-9FF2-4F00-9BBC-6D4CF3D062CE}" srcOrd="0" destOrd="0" presId="urn:microsoft.com/office/officeart/2005/8/layout/hierarchy1"/>
    <dgm:cxn modelId="{34A16893-5A8E-4A94-A2CE-520EF6765DE6}" type="presOf" srcId="{37A7549E-31FB-4831-8214-77E291A076AB}" destId="{A378249F-3092-4358-846A-5CCBFAB51FDA}" srcOrd="0" destOrd="0" presId="urn:microsoft.com/office/officeart/2005/8/layout/hierarchy1"/>
    <dgm:cxn modelId="{036FBC3A-AD5B-4AA9-8018-91EBD290A505}" type="presOf" srcId="{D34AB15A-E315-466F-B68F-8D4356410C96}" destId="{BD0EE3C6-9C2F-4DCE-8CCD-EA288AFD5EC1}" srcOrd="0" destOrd="0" presId="urn:microsoft.com/office/officeart/2005/8/layout/hierarchy1"/>
    <dgm:cxn modelId="{4B3430D8-FC54-44B6-A4F6-C0C5AB43A49E}" type="presOf" srcId="{BECBE95E-3996-4955-8B1D-AC194A9A501A}" destId="{14C0799F-553B-4426-A003-5A1B7FA4F29F}" srcOrd="0" destOrd="0" presId="urn:microsoft.com/office/officeart/2005/8/layout/hierarchy1"/>
    <dgm:cxn modelId="{BC8E8D45-98EC-4061-A05A-626997A944B2}" type="presOf" srcId="{2102CBC4-A72C-43D2-9BAD-0ABFEE022E1D}" destId="{4D0EAD18-D32D-433C-91EE-C8906CA7276B}" srcOrd="0" destOrd="0" presId="urn:microsoft.com/office/officeart/2005/8/layout/hierarchy1"/>
    <dgm:cxn modelId="{5A065A9A-507F-4BAA-A35B-A8B1906F87CC}" type="presOf" srcId="{4AA78046-A9B1-4CEF-B0D5-724324C181DF}" destId="{54A9D7A7-A7EB-47C6-B113-6BAF9343A3A5}" srcOrd="0" destOrd="0" presId="urn:microsoft.com/office/officeart/2005/8/layout/hierarchy1"/>
    <dgm:cxn modelId="{97550BAE-6780-4072-BD28-999B67AC4EAB}" type="presOf" srcId="{00CA0507-F359-4C43-8F44-15A7BC79F2A1}" destId="{0465E28F-C537-4F17-A631-C8F1BE07E0A7}" srcOrd="0" destOrd="0" presId="urn:microsoft.com/office/officeart/2005/8/layout/hierarchy1"/>
    <dgm:cxn modelId="{4319CBC7-628E-471F-AB60-34A3B8A14DB2}" srcId="{7A76281B-CCE8-4B87-99CB-1DF0800F2620}" destId="{00CA0507-F359-4C43-8F44-15A7BC79F2A1}" srcOrd="0" destOrd="0" parTransId="{476A414F-DBA6-4B96-AA16-21E5B747D8FB}" sibTransId="{E03144FB-55FD-4322-A56A-0CFE8155C042}"/>
    <dgm:cxn modelId="{878FD19A-D945-42D3-975D-E82313DE62D7}" type="presOf" srcId="{9E940648-0A9F-4783-883E-23A0DB4CFBFF}" destId="{1B3FC27E-FEAB-45FA-99DF-D6AF346059DC}" srcOrd="0" destOrd="0" presId="urn:microsoft.com/office/officeart/2005/8/layout/hierarchy1"/>
    <dgm:cxn modelId="{65081B8E-5D94-4667-9738-4AF3E5AE3DBD}" type="presParOf" srcId="{A26678D0-F350-407F-B490-AA1D3EEE3149}" destId="{8EE0E0D8-F59F-4277-B4EA-987FB252D1F6}" srcOrd="0" destOrd="0" presId="urn:microsoft.com/office/officeart/2005/8/layout/hierarchy1"/>
    <dgm:cxn modelId="{B4E59702-08B0-4996-9762-3681E23D237C}" type="presParOf" srcId="{8EE0E0D8-F59F-4277-B4EA-987FB252D1F6}" destId="{70FA6AD2-77E9-4322-A66D-7DA91C8806AF}" srcOrd="0" destOrd="0" presId="urn:microsoft.com/office/officeart/2005/8/layout/hierarchy1"/>
    <dgm:cxn modelId="{87EFA03E-DEC3-41EA-9FE4-CD5E9C7CD158}" type="presParOf" srcId="{70FA6AD2-77E9-4322-A66D-7DA91C8806AF}" destId="{72A4C04E-8B6C-4EA1-B685-D0EF9212F2D7}" srcOrd="0" destOrd="0" presId="urn:microsoft.com/office/officeart/2005/8/layout/hierarchy1"/>
    <dgm:cxn modelId="{AAB00C01-6D66-4F26-BC02-72984445C857}" type="presParOf" srcId="{70FA6AD2-77E9-4322-A66D-7DA91C8806AF}" destId="{0465E28F-C537-4F17-A631-C8F1BE07E0A7}" srcOrd="1" destOrd="0" presId="urn:microsoft.com/office/officeart/2005/8/layout/hierarchy1"/>
    <dgm:cxn modelId="{D479E507-CED8-45E8-86AF-A66A45BE9A5D}" type="presParOf" srcId="{8EE0E0D8-F59F-4277-B4EA-987FB252D1F6}" destId="{751A91D6-11B8-4EEE-9FA9-371C3DF77DC4}" srcOrd="1" destOrd="0" presId="urn:microsoft.com/office/officeart/2005/8/layout/hierarchy1"/>
    <dgm:cxn modelId="{653CF8F0-1C82-48CF-9CE7-9901FEE6EE9A}" type="presParOf" srcId="{751A91D6-11B8-4EEE-9FA9-371C3DF77DC4}" destId="{F4E441E0-B07D-4B72-B728-89012B4354C0}" srcOrd="0" destOrd="0" presId="urn:microsoft.com/office/officeart/2005/8/layout/hierarchy1"/>
    <dgm:cxn modelId="{A4F2AF16-BCDD-475D-B186-50A433A309F1}" type="presParOf" srcId="{751A91D6-11B8-4EEE-9FA9-371C3DF77DC4}" destId="{8EFF3BFC-F44D-40E0-A136-D20E18933D13}" srcOrd="1" destOrd="0" presId="urn:microsoft.com/office/officeart/2005/8/layout/hierarchy1"/>
    <dgm:cxn modelId="{78FB65E8-EE15-47AD-8327-0572D741DA53}" type="presParOf" srcId="{8EFF3BFC-F44D-40E0-A136-D20E18933D13}" destId="{B4C49A9E-2202-40B8-B9AA-D12A95B51FDB}" srcOrd="0" destOrd="0" presId="urn:microsoft.com/office/officeart/2005/8/layout/hierarchy1"/>
    <dgm:cxn modelId="{73637002-D3E3-4203-BDDB-41D624CA994B}" type="presParOf" srcId="{B4C49A9E-2202-40B8-B9AA-D12A95B51FDB}" destId="{5E74A1C5-F8F3-458D-B75B-736D818A3C04}" srcOrd="0" destOrd="0" presId="urn:microsoft.com/office/officeart/2005/8/layout/hierarchy1"/>
    <dgm:cxn modelId="{3B9E6BAD-055C-44C6-9431-58CA8FD9A50C}" type="presParOf" srcId="{B4C49A9E-2202-40B8-B9AA-D12A95B51FDB}" destId="{C500F436-308D-409E-B6AC-C8E36EED33A2}" srcOrd="1" destOrd="0" presId="urn:microsoft.com/office/officeart/2005/8/layout/hierarchy1"/>
    <dgm:cxn modelId="{4C80AE41-01AB-4225-9F77-3D219EE32E3B}" type="presParOf" srcId="{8EFF3BFC-F44D-40E0-A136-D20E18933D13}" destId="{4766C613-25E8-4F03-A0AD-FB51F9857808}" srcOrd="1" destOrd="0" presId="urn:microsoft.com/office/officeart/2005/8/layout/hierarchy1"/>
    <dgm:cxn modelId="{032AB500-9439-4B33-9921-45177332C868}" type="presParOf" srcId="{4766C613-25E8-4F03-A0AD-FB51F9857808}" destId="{1B3FC27E-FEAB-45FA-99DF-D6AF346059DC}" srcOrd="0" destOrd="0" presId="urn:microsoft.com/office/officeart/2005/8/layout/hierarchy1"/>
    <dgm:cxn modelId="{5A743B9E-F3DA-4AE3-BD84-D027ECF48983}" type="presParOf" srcId="{4766C613-25E8-4F03-A0AD-FB51F9857808}" destId="{5200784C-A352-4B05-8E2F-C2ECAA6A8CE2}" srcOrd="1" destOrd="0" presId="urn:microsoft.com/office/officeart/2005/8/layout/hierarchy1"/>
    <dgm:cxn modelId="{CB8C626C-E5B1-4989-8D82-887B258B2F49}" type="presParOf" srcId="{5200784C-A352-4B05-8E2F-C2ECAA6A8CE2}" destId="{A72C34A4-80DA-4A66-A390-200290329A85}" srcOrd="0" destOrd="0" presId="urn:microsoft.com/office/officeart/2005/8/layout/hierarchy1"/>
    <dgm:cxn modelId="{C299B26C-ADF1-4B39-946A-93C4F9966727}" type="presParOf" srcId="{A72C34A4-80DA-4A66-A390-200290329A85}" destId="{DD02FC18-91E9-4899-94B1-BD575CD846B6}" srcOrd="0" destOrd="0" presId="urn:microsoft.com/office/officeart/2005/8/layout/hierarchy1"/>
    <dgm:cxn modelId="{CB457FA4-B0A7-4411-AA52-8337C0CF00AE}" type="presParOf" srcId="{A72C34A4-80DA-4A66-A390-200290329A85}" destId="{6332F742-9368-4C67-81A5-C288B0DC5884}" srcOrd="1" destOrd="0" presId="urn:microsoft.com/office/officeart/2005/8/layout/hierarchy1"/>
    <dgm:cxn modelId="{84762FBC-981F-4A94-B0CD-7A48A282B734}" type="presParOf" srcId="{5200784C-A352-4B05-8E2F-C2ECAA6A8CE2}" destId="{36724FF6-8257-4CA2-9F1C-E5FDB151AC7E}" srcOrd="1" destOrd="0" presId="urn:microsoft.com/office/officeart/2005/8/layout/hierarchy1"/>
    <dgm:cxn modelId="{25F9AC01-804B-49EB-8745-D229F5837682}" type="presParOf" srcId="{4766C613-25E8-4F03-A0AD-FB51F9857808}" destId="{A72284CF-054F-4DBF-B274-2E4DC9BBE5AB}" srcOrd="2" destOrd="0" presId="urn:microsoft.com/office/officeart/2005/8/layout/hierarchy1"/>
    <dgm:cxn modelId="{036A0481-2B6C-49AF-A78E-C083F8D58BD9}" type="presParOf" srcId="{4766C613-25E8-4F03-A0AD-FB51F9857808}" destId="{BC9DEEC4-260D-471D-BAE6-E7097D43FAA7}" srcOrd="3" destOrd="0" presId="urn:microsoft.com/office/officeart/2005/8/layout/hierarchy1"/>
    <dgm:cxn modelId="{695E6CF7-2913-45F6-91DD-80ED3BB4FEE2}" type="presParOf" srcId="{BC9DEEC4-260D-471D-BAE6-E7097D43FAA7}" destId="{42B85F87-6C3D-492C-886A-A1AEF67710E5}" srcOrd="0" destOrd="0" presId="urn:microsoft.com/office/officeart/2005/8/layout/hierarchy1"/>
    <dgm:cxn modelId="{1FC220CB-103D-4C1D-9C15-93217B50205C}" type="presParOf" srcId="{42B85F87-6C3D-492C-886A-A1AEF67710E5}" destId="{D343DBAB-B437-4A41-A467-861B6C183536}" srcOrd="0" destOrd="0" presId="urn:microsoft.com/office/officeart/2005/8/layout/hierarchy1"/>
    <dgm:cxn modelId="{FFE34ABC-3797-4735-AC87-9A28B00C15A8}" type="presParOf" srcId="{42B85F87-6C3D-492C-886A-A1AEF67710E5}" destId="{953B2AD9-60B3-4029-A604-ECCCF3370324}" srcOrd="1" destOrd="0" presId="urn:microsoft.com/office/officeart/2005/8/layout/hierarchy1"/>
    <dgm:cxn modelId="{5AA2BF43-AC7B-4FCF-893A-2175D9D18B14}" type="presParOf" srcId="{BC9DEEC4-260D-471D-BAE6-E7097D43FAA7}" destId="{A6507609-48AA-438C-B352-61E79FD0DE9C}" srcOrd="1" destOrd="0" presId="urn:microsoft.com/office/officeart/2005/8/layout/hierarchy1"/>
    <dgm:cxn modelId="{9F27DB58-E4B9-4568-8709-CA940101A76C}" type="presParOf" srcId="{4766C613-25E8-4F03-A0AD-FB51F9857808}" destId="{14EDF31E-4F73-49AC-A391-59F0BEAF084B}" srcOrd="4" destOrd="0" presId="urn:microsoft.com/office/officeart/2005/8/layout/hierarchy1"/>
    <dgm:cxn modelId="{198A0131-62CD-4E45-8C40-6931769AC48E}" type="presParOf" srcId="{4766C613-25E8-4F03-A0AD-FB51F9857808}" destId="{19F1C2DC-86A1-4287-9369-07655F05911A}" srcOrd="5" destOrd="0" presId="urn:microsoft.com/office/officeart/2005/8/layout/hierarchy1"/>
    <dgm:cxn modelId="{32914ADA-D725-4682-B4E0-DDFAC87DD24A}" type="presParOf" srcId="{19F1C2DC-86A1-4287-9369-07655F05911A}" destId="{869D9892-50C7-40DE-9350-FD436CFE729A}" srcOrd="0" destOrd="0" presId="urn:microsoft.com/office/officeart/2005/8/layout/hierarchy1"/>
    <dgm:cxn modelId="{AA0A2DF4-7E28-4F9F-8D2E-312F717F6672}" type="presParOf" srcId="{869D9892-50C7-40DE-9350-FD436CFE729A}" destId="{2AE28E86-322A-4B01-A8A5-2999DCFE85F2}" srcOrd="0" destOrd="0" presId="urn:microsoft.com/office/officeart/2005/8/layout/hierarchy1"/>
    <dgm:cxn modelId="{16D3B229-19BD-457C-B247-CB3EC9704868}" type="presParOf" srcId="{869D9892-50C7-40DE-9350-FD436CFE729A}" destId="{4D0EAD18-D32D-433C-91EE-C8906CA7276B}" srcOrd="1" destOrd="0" presId="urn:microsoft.com/office/officeart/2005/8/layout/hierarchy1"/>
    <dgm:cxn modelId="{C16630E6-31DD-4A88-8F10-CF038F57E0DF}" type="presParOf" srcId="{19F1C2DC-86A1-4287-9369-07655F05911A}" destId="{7A7D892E-DCC9-408E-9FE0-95C04DA29776}" srcOrd="1" destOrd="0" presId="urn:microsoft.com/office/officeart/2005/8/layout/hierarchy1"/>
    <dgm:cxn modelId="{2307F0DB-8C0D-4377-B078-BC6F96CD570E}" type="presParOf" srcId="{4766C613-25E8-4F03-A0AD-FB51F9857808}" destId="{1F53152F-7C50-4310-9B7C-4992B7F49C16}" srcOrd="6" destOrd="0" presId="urn:microsoft.com/office/officeart/2005/8/layout/hierarchy1"/>
    <dgm:cxn modelId="{749B39E3-AA22-43AA-B6EC-39B97D8BB50D}" type="presParOf" srcId="{4766C613-25E8-4F03-A0AD-FB51F9857808}" destId="{A8B05A4A-5766-48C8-B0EF-EF1EFEEB33D6}" srcOrd="7" destOrd="0" presId="urn:microsoft.com/office/officeart/2005/8/layout/hierarchy1"/>
    <dgm:cxn modelId="{1BB04B6A-DBC5-4B97-96A3-85D67E692A3C}" type="presParOf" srcId="{A8B05A4A-5766-48C8-B0EF-EF1EFEEB33D6}" destId="{EE30554D-B7B1-4D60-8E04-E1DD2D7EE22F}" srcOrd="0" destOrd="0" presId="urn:microsoft.com/office/officeart/2005/8/layout/hierarchy1"/>
    <dgm:cxn modelId="{2CA4C37F-D6B1-4491-B605-6BB6E5D92B79}" type="presParOf" srcId="{EE30554D-B7B1-4D60-8E04-E1DD2D7EE22F}" destId="{32970529-92DB-4625-AAED-95933E144744}" srcOrd="0" destOrd="0" presId="urn:microsoft.com/office/officeart/2005/8/layout/hierarchy1"/>
    <dgm:cxn modelId="{61C9958A-92BF-46CD-B974-DC22D3EBF64F}" type="presParOf" srcId="{EE30554D-B7B1-4D60-8E04-E1DD2D7EE22F}" destId="{2DBF7BB8-4D4B-4FD3-8D71-366F72A778BC}" srcOrd="1" destOrd="0" presId="urn:microsoft.com/office/officeart/2005/8/layout/hierarchy1"/>
    <dgm:cxn modelId="{58F708C1-1E75-4572-AD00-1CE85314A710}" type="presParOf" srcId="{A8B05A4A-5766-48C8-B0EF-EF1EFEEB33D6}" destId="{512B1029-C468-4513-ACF6-C75B9F9AE8D9}" srcOrd="1" destOrd="0" presId="urn:microsoft.com/office/officeart/2005/8/layout/hierarchy1"/>
    <dgm:cxn modelId="{D9523F29-A4B3-4CD5-9027-A4FC0DF8098A}" type="presParOf" srcId="{4766C613-25E8-4F03-A0AD-FB51F9857808}" destId="{D1B7661A-DC1A-45A5-B19B-82A8AB016D15}" srcOrd="8" destOrd="0" presId="urn:microsoft.com/office/officeart/2005/8/layout/hierarchy1"/>
    <dgm:cxn modelId="{ADC70AE7-A71F-4B14-A4AF-BF0FD8D53DDE}" type="presParOf" srcId="{4766C613-25E8-4F03-A0AD-FB51F9857808}" destId="{05C14432-C618-4893-85D9-486A2FBF516E}" srcOrd="9" destOrd="0" presId="urn:microsoft.com/office/officeart/2005/8/layout/hierarchy1"/>
    <dgm:cxn modelId="{B92E6FD9-48A0-477A-A4DA-7C4A5A2395C1}" type="presParOf" srcId="{05C14432-C618-4893-85D9-486A2FBF516E}" destId="{6DF77F8F-930F-44F3-8082-D8759D61242B}" srcOrd="0" destOrd="0" presId="urn:microsoft.com/office/officeart/2005/8/layout/hierarchy1"/>
    <dgm:cxn modelId="{4E150A1E-25B7-4625-81E8-968CBD9943D9}" type="presParOf" srcId="{6DF77F8F-930F-44F3-8082-D8759D61242B}" destId="{EA65C0A3-D62B-4606-AC1E-31292264692C}" srcOrd="0" destOrd="0" presId="urn:microsoft.com/office/officeart/2005/8/layout/hierarchy1"/>
    <dgm:cxn modelId="{00443DD2-1E0D-4621-82CA-1B9D861A463E}" type="presParOf" srcId="{6DF77F8F-930F-44F3-8082-D8759D61242B}" destId="{A378249F-3092-4358-846A-5CCBFAB51FDA}" srcOrd="1" destOrd="0" presId="urn:microsoft.com/office/officeart/2005/8/layout/hierarchy1"/>
    <dgm:cxn modelId="{ACF61680-93CF-487F-82FF-4CB856582D8B}" type="presParOf" srcId="{05C14432-C618-4893-85D9-486A2FBF516E}" destId="{4185B652-E821-43B9-ACE1-F13731796F0F}" srcOrd="1" destOrd="0" presId="urn:microsoft.com/office/officeart/2005/8/layout/hierarchy1"/>
    <dgm:cxn modelId="{67A01A48-FB0F-436B-92E8-D919714DAA16}" type="presParOf" srcId="{751A91D6-11B8-4EEE-9FA9-371C3DF77DC4}" destId="{54FA7177-9FF2-4F00-9BBC-6D4CF3D062CE}" srcOrd="2" destOrd="0" presId="urn:microsoft.com/office/officeart/2005/8/layout/hierarchy1"/>
    <dgm:cxn modelId="{44EA92E9-C5B4-4AA9-8163-EC0F74F02B93}" type="presParOf" srcId="{751A91D6-11B8-4EEE-9FA9-371C3DF77DC4}" destId="{89FCD762-9CCD-4B96-B899-E360B6B354BA}" srcOrd="3" destOrd="0" presId="urn:microsoft.com/office/officeart/2005/8/layout/hierarchy1"/>
    <dgm:cxn modelId="{09817D86-7061-4ABA-AC92-7900D9CCD13D}" type="presParOf" srcId="{89FCD762-9CCD-4B96-B899-E360B6B354BA}" destId="{3A0722F4-5926-46DA-A20B-836BE88511A0}" srcOrd="0" destOrd="0" presId="urn:microsoft.com/office/officeart/2005/8/layout/hierarchy1"/>
    <dgm:cxn modelId="{920DA1F8-5104-4A48-BA83-749E25C0FD9E}" type="presParOf" srcId="{3A0722F4-5926-46DA-A20B-836BE88511A0}" destId="{D4B12B3A-2942-4B2A-95E4-9CADF6FED982}" srcOrd="0" destOrd="0" presId="urn:microsoft.com/office/officeart/2005/8/layout/hierarchy1"/>
    <dgm:cxn modelId="{CCD7261A-5AC8-46CF-BB34-D538AD9D8F1D}" type="presParOf" srcId="{3A0722F4-5926-46DA-A20B-836BE88511A0}" destId="{1C7508BF-1BE6-4BC2-B37A-46B130235C75}" srcOrd="1" destOrd="0" presId="urn:microsoft.com/office/officeart/2005/8/layout/hierarchy1"/>
    <dgm:cxn modelId="{A563D14D-0B66-47B7-BF5E-38018B88A01D}" type="presParOf" srcId="{89FCD762-9CCD-4B96-B899-E360B6B354BA}" destId="{769AF8A3-B20A-4399-BCCF-1E447D8B239F}" srcOrd="1" destOrd="0" presId="urn:microsoft.com/office/officeart/2005/8/layout/hierarchy1"/>
    <dgm:cxn modelId="{30B9CAD8-2722-4511-91B9-61A6FD1E049B}" type="presParOf" srcId="{769AF8A3-B20A-4399-BCCF-1E447D8B239F}" destId="{DCF6D9D2-8C43-4C14-AF4F-016BC025513F}" srcOrd="0" destOrd="0" presId="urn:microsoft.com/office/officeart/2005/8/layout/hierarchy1"/>
    <dgm:cxn modelId="{E0D789D7-BA81-4CCF-A471-7E58170F56D1}" type="presParOf" srcId="{769AF8A3-B20A-4399-BCCF-1E447D8B239F}" destId="{38F9208C-4464-4A27-8895-49F26E570DE3}" srcOrd="1" destOrd="0" presId="urn:microsoft.com/office/officeart/2005/8/layout/hierarchy1"/>
    <dgm:cxn modelId="{FDD75660-6515-4FE1-B29D-4A054AF673B4}" type="presParOf" srcId="{38F9208C-4464-4A27-8895-49F26E570DE3}" destId="{C349F7DA-6B31-4BFA-809A-84F0D4DE4DAD}" srcOrd="0" destOrd="0" presId="urn:microsoft.com/office/officeart/2005/8/layout/hierarchy1"/>
    <dgm:cxn modelId="{3DA313B2-FDC5-4FAF-9293-4494489DA9A5}" type="presParOf" srcId="{C349F7DA-6B31-4BFA-809A-84F0D4DE4DAD}" destId="{0D8EFD0D-D277-47C7-BAA1-CA89CB2AA13E}" srcOrd="0" destOrd="0" presId="urn:microsoft.com/office/officeart/2005/8/layout/hierarchy1"/>
    <dgm:cxn modelId="{19E8CF1A-EDD2-4A16-91A1-8EAA24043AFE}" type="presParOf" srcId="{C349F7DA-6B31-4BFA-809A-84F0D4DE4DAD}" destId="{BD0EE3C6-9C2F-4DCE-8CCD-EA288AFD5EC1}" srcOrd="1" destOrd="0" presId="urn:microsoft.com/office/officeart/2005/8/layout/hierarchy1"/>
    <dgm:cxn modelId="{6B0C080C-A018-45AC-8A4B-70FB9A31D6DB}" type="presParOf" srcId="{38F9208C-4464-4A27-8895-49F26E570DE3}" destId="{2E081506-113D-4612-B16B-9BB0DE07AD2F}" srcOrd="1" destOrd="0" presId="urn:microsoft.com/office/officeart/2005/8/layout/hierarchy1"/>
    <dgm:cxn modelId="{A0604198-1FA8-4036-9A7A-44F42E26F494}" type="presParOf" srcId="{769AF8A3-B20A-4399-BCCF-1E447D8B239F}" destId="{1E36953A-650C-4745-83D2-715F1F6BF1F5}" srcOrd="2" destOrd="0" presId="urn:microsoft.com/office/officeart/2005/8/layout/hierarchy1"/>
    <dgm:cxn modelId="{D926AC2B-8C47-40D1-A1DE-0157DB64FFF8}" type="presParOf" srcId="{769AF8A3-B20A-4399-BCCF-1E447D8B239F}" destId="{ADDFE7F2-5D6E-400B-A24E-4D53C198AF68}" srcOrd="3" destOrd="0" presId="urn:microsoft.com/office/officeart/2005/8/layout/hierarchy1"/>
    <dgm:cxn modelId="{8F7CE990-66F0-4118-8169-7DDB6431AC82}" type="presParOf" srcId="{ADDFE7F2-5D6E-400B-A24E-4D53C198AF68}" destId="{99D7C9BB-D01B-4B36-A048-9C8F3F56AB42}" srcOrd="0" destOrd="0" presId="urn:microsoft.com/office/officeart/2005/8/layout/hierarchy1"/>
    <dgm:cxn modelId="{D3E6EEF4-898D-44C2-BB5D-5EC246ABB821}" type="presParOf" srcId="{99D7C9BB-D01B-4B36-A048-9C8F3F56AB42}" destId="{1B0380F4-03F5-4A29-9C14-F906F264E333}" srcOrd="0" destOrd="0" presId="urn:microsoft.com/office/officeart/2005/8/layout/hierarchy1"/>
    <dgm:cxn modelId="{BC382082-0DA1-400B-8DD9-C686C336BB6B}" type="presParOf" srcId="{99D7C9BB-D01B-4B36-A048-9C8F3F56AB42}" destId="{14C0799F-553B-4426-A003-5A1B7FA4F29F}" srcOrd="1" destOrd="0" presId="urn:microsoft.com/office/officeart/2005/8/layout/hierarchy1"/>
    <dgm:cxn modelId="{05F6C999-D734-4056-B305-49474342DDEC}" type="presParOf" srcId="{ADDFE7F2-5D6E-400B-A24E-4D53C198AF68}" destId="{ED8D8415-AFB9-4873-AB29-644A0E0ECEFD}" srcOrd="1" destOrd="0" presId="urn:microsoft.com/office/officeart/2005/8/layout/hierarchy1"/>
    <dgm:cxn modelId="{F6AC4D93-709F-4C4E-9EC2-62796F947874}" type="presParOf" srcId="{769AF8A3-B20A-4399-BCCF-1E447D8B239F}" destId="{CF3A3F8A-3D66-4E5E-88E8-A4A4298CB300}" srcOrd="4" destOrd="0" presId="urn:microsoft.com/office/officeart/2005/8/layout/hierarchy1"/>
    <dgm:cxn modelId="{83C99447-320A-4264-8B8E-292AAD4EE1C2}" type="presParOf" srcId="{769AF8A3-B20A-4399-BCCF-1E447D8B239F}" destId="{CADE46CB-B299-4C4D-91BD-1F434914B7B4}" srcOrd="5" destOrd="0" presId="urn:microsoft.com/office/officeart/2005/8/layout/hierarchy1"/>
    <dgm:cxn modelId="{B9918A93-B0C0-4415-8F8F-A916C875C8F9}" type="presParOf" srcId="{CADE46CB-B299-4C4D-91BD-1F434914B7B4}" destId="{6A93AFDA-E1AE-498F-BE3F-0D94F688C326}" srcOrd="0" destOrd="0" presId="urn:microsoft.com/office/officeart/2005/8/layout/hierarchy1"/>
    <dgm:cxn modelId="{AA059C9A-01ED-498F-95D1-DA8D2D174554}" type="presParOf" srcId="{6A93AFDA-E1AE-498F-BE3F-0D94F688C326}" destId="{A862D775-3F55-4F9E-8825-1F399C261193}" srcOrd="0" destOrd="0" presId="urn:microsoft.com/office/officeart/2005/8/layout/hierarchy1"/>
    <dgm:cxn modelId="{75E64FE9-AFFD-41AF-954E-85208EA77E72}" type="presParOf" srcId="{6A93AFDA-E1AE-498F-BE3F-0D94F688C326}" destId="{3259E7F9-2357-4C68-B744-79C8CF147E78}" srcOrd="1" destOrd="0" presId="urn:microsoft.com/office/officeart/2005/8/layout/hierarchy1"/>
    <dgm:cxn modelId="{78969B36-7DFE-4A57-8E9D-F1680C450CC4}" type="presParOf" srcId="{CADE46CB-B299-4C4D-91BD-1F434914B7B4}" destId="{4776CFD2-997D-4F41-A9D1-A1C10808DE89}" srcOrd="1" destOrd="0" presId="urn:microsoft.com/office/officeart/2005/8/layout/hierarchy1"/>
    <dgm:cxn modelId="{7DBD2566-6CE0-4115-8240-DE952CC459CE}" type="presParOf" srcId="{769AF8A3-B20A-4399-BCCF-1E447D8B239F}" destId="{ACA9993C-96B9-400D-A1E4-9024327F25CE}" srcOrd="6" destOrd="0" presId="urn:microsoft.com/office/officeart/2005/8/layout/hierarchy1"/>
    <dgm:cxn modelId="{AA6447AB-FE41-4F1E-8C8E-4106D83F6216}" type="presParOf" srcId="{769AF8A3-B20A-4399-BCCF-1E447D8B239F}" destId="{925BA4F3-0BD4-484B-8060-4298E03657FF}" srcOrd="7" destOrd="0" presId="urn:microsoft.com/office/officeart/2005/8/layout/hierarchy1"/>
    <dgm:cxn modelId="{83AD9F62-0209-49CD-BB29-2B140B5B4182}" type="presParOf" srcId="{925BA4F3-0BD4-484B-8060-4298E03657FF}" destId="{0A41BC94-407C-4BCD-8510-C47B2F96541E}" srcOrd="0" destOrd="0" presId="urn:microsoft.com/office/officeart/2005/8/layout/hierarchy1"/>
    <dgm:cxn modelId="{9CA4C048-6A26-4C16-88C3-409ADF757E76}" type="presParOf" srcId="{0A41BC94-407C-4BCD-8510-C47B2F96541E}" destId="{294F660F-A466-47BA-90AA-3A021358A234}" srcOrd="0" destOrd="0" presId="urn:microsoft.com/office/officeart/2005/8/layout/hierarchy1"/>
    <dgm:cxn modelId="{C942F1D6-AA65-400A-BD64-D390F029EF0A}" type="presParOf" srcId="{0A41BC94-407C-4BCD-8510-C47B2F96541E}" destId="{54A9D7A7-A7EB-47C6-B113-6BAF9343A3A5}" srcOrd="1" destOrd="0" presId="urn:microsoft.com/office/officeart/2005/8/layout/hierarchy1"/>
    <dgm:cxn modelId="{8F6CCF45-A3EF-45D8-99DF-A8FBF151D163}" type="presParOf" srcId="{925BA4F3-0BD4-484B-8060-4298E03657FF}" destId="{82FD4CAD-AEA8-46FB-8E8F-C162CDDCB5E6}" srcOrd="1" destOrd="0" presId="urn:microsoft.com/office/officeart/2005/8/layout/hierarchy1"/>
    <dgm:cxn modelId="{E639173B-37C7-4FA0-A7EF-F796A31E04A6}" type="presParOf" srcId="{A26678D0-F350-407F-B490-AA1D3EEE3149}" destId="{BE0E31EA-3C7A-4D36-B979-73806790371A}" srcOrd="1" destOrd="0" presId="urn:microsoft.com/office/officeart/2005/8/layout/hierarchy1"/>
    <dgm:cxn modelId="{6D2C8EB5-7A94-49E8-80FF-EC9C598B4641}" type="presParOf" srcId="{BE0E31EA-3C7A-4D36-B979-73806790371A}" destId="{0161998C-7A89-4609-8CE6-46F1B0C210F7}" srcOrd="0" destOrd="0" presId="urn:microsoft.com/office/officeart/2005/8/layout/hierarchy1"/>
    <dgm:cxn modelId="{22034223-7E71-4CA7-9666-9A0B65E16636}" type="presParOf" srcId="{0161998C-7A89-4609-8CE6-46F1B0C210F7}" destId="{AD8EB39C-849A-4D62-8496-9AB1FB3872E1}" srcOrd="0" destOrd="0" presId="urn:microsoft.com/office/officeart/2005/8/layout/hierarchy1"/>
    <dgm:cxn modelId="{133BB347-8122-4552-ABBC-6C5FB875CBE5}" type="presParOf" srcId="{0161998C-7A89-4609-8CE6-46F1B0C210F7}" destId="{D7EB6951-DA4D-4E75-B1FA-83E590A190D2}" srcOrd="1" destOrd="0" presId="urn:microsoft.com/office/officeart/2005/8/layout/hierarchy1"/>
    <dgm:cxn modelId="{E87CB58F-185D-4EFE-BDB6-6ED68191AEF2}" type="presParOf" srcId="{BE0E31EA-3C7A-4D36-B979-73806790371A}" destId="{9408A53F-F66A-4411-BA8F-B5D7833ABF4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BEA79-D3FE-4C5A-AC16-9D5997137075}">
      <dsp:nvSpPr>
        <dsp:cNvPr id="0" name=""/>
        <dsp:cNvSpPr/>
      </dsp:nvSpPr>
      <dsp:spPr>
        <a:xfrm>
          <a:off x="3793066" y="2438400"/>
          <a:ext cx="2980266" cy="2980266"/>
        </a:xfrm>
        <a:prstGeom prst="gear9">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IQ" sz="1800" kern="1200" dirty="0" smtClean="0"/>
            <a:t>علم النفس العام </a:t>
          </a:r>
          <a:r>
            <a:rPr lang="en-US" sz="1800" kern="1200" dirty="0" smtClean="0"/>
            <a:t> </a:t>
          </a:r>
        </a:p>
        <a:p>
          <a:pPr lvl="0" algn="ctr" defTabSz="800100">
            <a:lnSpc>
              <a:spcPct val="90000"/>
            </a:lnSpc>
            <a:spcBef>
              <a:spcPct val="0"/>
            </a:spcBef>
            <a:spcAft>
              <a:spcPct val="35000"/>
            </a:spcAft>
          </a:pPr>
          <a:r>
            <a:rPr lang="en-US" sz="1800" kern="1200" dirty="0" smtClean="0"/>
            <a:t>2023-2022</a:t>
          </a:r>
          <a:endParaRPr lang="en-US" sz="1800" kern="1200" dirty="0"/>
        </a:p>
      </dsp:txBody>
      <dsp:txXfrm>
        <a:off x="4392232" y="3136513"/>
        <a:ext cx="1781934" cy="1531918"/>
      </dsp:txXfrm>
    </dsp:sp>
    <dsp:sp modelId="{3256CDE8-860B-46C9-80F3-AED6957CDBB2}">
      <dsp:nvSpPr>
        <dsp:cNvPr id="0" name=""/>
        <dsp:cNvSpPr/>
      </dsp:nvSpPr>
      <dsp:spPr>
        <a:xfrm>
          <a:off x="2059093" y="1733973"/>
          <a:ext cx="2167466" cy="2167466"/>
        </a:xfrm>
        <a:prstGeom prst="gear6">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General Psychology</a:t>
          </a:r>
          <a:endParaRPr lang="en-US" sz="1800" kern="1200" dirty="0"/>
        </a:p>
      </dsp:txBody>
      <dsp:txXfrm>
        <a:off x="2604759" y="2282937"/>
        <a:ext cx="1076134" cy="1069538"/>
      </dsp:txXfrm>
    </dsp:sp>
    <dsp:sp modelId="{73F083B3-26B9-4C18-B6DD-9D848D0D3578}">
      <dsp:nvSpPr>
        <dsp:cNvPr id="0" name=""/>
        <dsp:cNvSpPr/>
      </dsp:nvSpPr>
      <dsp:spPr>
        <a:xfrm rot="20700000">
          <a:off x="3273095" y="238642"/>
          <a:ext cx="2123675" cy="2123675"/>
        </a:xfrm>
        <a:prstGeom prst="gear6">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OM" sz="1800" kern="1200" dirty="0" smtClean="0">
              <a:solidFill>
                <a:srgbClr val="FF0000"/>
              </a:solidFill>
            </a:rPr>
            <a:t>دەروونزانی گشتی </a:t>
          </a:r>
          <a:r>
            <a:rPr lang="en-US" sz="1800" kern="1200" dirty="0" smtClean="0">
              <a:solidFill>
                <a:srgbClr val="FF0000"/>
              </a:solidFill>
            </a:rPr>
            <a:t> </a:t>
          </a:r>
          <a:endParaRPr lang="ar-OM" sz="1800" kern="1200" dirty="0" smtClean="0">
            <a:solidFill>
              <a:srgbClr val="FF0000"/>
            </a:solidFill>
          </a:endParaRPr>
        </a:p>
        <a:p>
          <a:pPr lvl="0" algn="ctr" defTabSz="800100">
            <a:lnSpc>
              <a:spcPct val="90000"/>
            </a:lnSpc>
            <a:spcBef>
              <a:spcPct val="0"/>
            </a:spcBef>
            <a:spcAft>
              <a:spcPct val="35000"/>
            </a:spcAft>
          </a:pPr>
          <a:r>
            <a:rPr lang="ar-OM" sz="1800" kern="1200" dirty="0" smtClean="0"/>
            <a:t>بەشی كوردی </a:t>
          </a:r>
          <a:endParaRPr lang="en-US" sz="1800" kern="1200" dirty="0"/>
        </a:p>
      </dsp:txBody>
      <dsp:txXfrm rot="-20700000">
        <a:off x="3738879" y="704426"/>
        <a:ext cx="1192106" cy="1192106"/>
      </dsp:txXfrm>
    </dsp:sp>
    <dsp:sp modelId="{F8348C66-6FB5-4565-BD6D-C52BB8085BE0}">
      <dsp:nvSpPr>
        <dsp:cNvPr id="0" name=""/>
        <dsp:cNvSpPr/>
      </dsp:nvSpPr>
      <dsp:spPr>
        <a:xfrm>
          <a:off x="3577577" y="1980864"/>
          <a:ext cx="3814741" cy="3814741"/>
        </a:xfrm>
        <a:prstGeom prst="circularArrow">
          <a:avLst>
            <a:gd name="adj1" fmla="val 4688"/>
            <a:gd name="adj2" fmla="val 299029"/>
            <a:gd name="adj3" fmla="val 2539295"/>
            <a:gd name="adj4" fmla="val 15812321"/>
            <a:gd name="adj5" fmla="val 5469"/>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DCCE44-4335-45BB-B87D-1ECD5583F4AE}">
      <dsp:nvSpPr>
        <dsp:cNvPr id="0" name=""/>
        <dsp:cNvSpPr/>
      </dsp:nvSpPr>
      <dsp:spPr>
        <a:xfrm>
          <a:off x="1675238" y="1249140"/>
          <a:ext cx="2771648" cy="2771648"/>
        </a:xfrm>
        <a:prstGeom prst="leftCircularArrow">
          <a:avLst>
            <a:gd name="adj1" fmla="val 6452"/>
            <a:gd name="adj2" fmla="val 429999"/>
            <a:gd name="adj3" fmla="val 10489124"/>
            <a:gd name="adj4" fmla="val 14837806"/>
            <a:gd name="adj5" fmla="val 7527"/>
          </a:avLst>
        </a:prstGeom>
        <a:solidFill>
          <a:schemeClr val="accent5">
            <a:hueOff val="-3676672"/>
            <a:satOff val="-5114"/>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4D4A796-8A1B-411F-A8BE-06EC9708E4EB}">
      <dsp:nvSpPr>
        <dsp:cNvPr id="0" name=""/>
        <dsp:cNvSpPr/>
      </dsp:nvSpPr>
      <dsp:spPr>
        <a:xfrm>
          <a:off x="2781867" y="-231776"/>
          <a:ext cx="2988394" cy="2988394"/>
        </a:xfrm>
        <a:prstGeom prst="circularArrow">
          <a:avLst>
            <a:gd name="adj1" fmla="val 5984"/>
            <a:gd name="adj2" fmla="val 394124"/>
            <a:gd name="adj3" fmla="val 13313824"/>
            <a:gd name="adj4" fmla="val 10508221"/>
            <a:gd name="adj5" fmla="val 6981"/>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039F3D-0E8E-4CCB-B7E2-F632895B240E}">
      <dsp:nvSpPr>
        <dsp:cNvPr id="0" name=""/>
        <dsp:cNvSpPr/>
      </dsp:nvSpPr>
      <dsp:spPr>
        <a:xfrm>
          <a:off x="2378758" y="1087834"/>
          <a:ext cx="3263503" cy="326350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6621B3-F87E-4BEF-941D-3638F1955306}">
      <dsp:nvSpPr>
        <dsp:cNvPr id="0" name=""/>
        <dsp:cNvSpPr/>
      </dsp:nvSpPr>
      <dsp:spPr>
        <a:xfrm>
          <a:off x="3031459" y="1740535"/>
          <a:ext cx="1958102" cy="195810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0DD3B3-FDB2-46A7-AA99-95C28CF33B87}">
      <dsp:nvSpPr>
        <dsp:cNvPr id="0" name=""/>
        <dsp:cNvSpPr/>
      </dsp:nvSpPr>
      <dsp:spPr>
        <a:xfrm>
          <a:off x="3684160" y="2393235"/>
          <a:ext cx="652700" cy="65270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B896CE-2C20-46D3-AC14-4E94FF5CFA35}">
      <dsp:nvSpPr>
        <dsp:cNvPr id="0" name=""/>
        <dsp:cNvSpPr/>
      </dsp:nvSpPr>
      <dsp:spPr>
        <a:xfrm>
          <a:off x="6186179" y="0"/>
          <a:ext cx="1631751"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33020" rIns="33020" bIns="33020" numCol="1" spcCol="1270" anchor="ctr" anchorCtr="0">
          <a:noAutofit/>
        </a:bodyPr>
        <a:lstStyle/>
        <a:p>
          <a:pPr lvl="0" algn="l" defTabSz="1155700">
            <a:lnSpc>
              <a:spcPct val="90000"/>
            </a:lnSpc>
            <a:spcBef>
              <a:spcPct val="0"/>
            </a:spcBef>
            <a:spcAft>
              <a:spcPct val="35000"/>
            </a:spcAft>
          </a:pPr>
          <a:r>
            <a:rPr lang="ar-OM" sz="2600" kern="1200" dirty="0" smtClean="0"/>
            <a:t>تێگەیشتن</a:t>
          </a:r>
          <a:endParaRPr lang="en-US" sz="2600" kern="1200" dirty="0"/>
        </a:p>
      </dsp:txBody>
      <dsp:txXfrm>
        <a:off x="6186179" y="0"/>
        <a:ext cx="1631751" cy="951855"/>
      </dsp:txXfrm>
    </dsp:sp>
    <dsp:sp modelId="{3DC93961-8F41-4D9C-B8F6-005FF40B7A23}">
      <dsp:nvSpPr>
        <dsp:cNvPr id="0" name=""/>
        <dsp:cNvSpPr/>
      </dsp:nvSpPr>
      <dsp:spPr>
        <a:xfrm>
          <a:off x="5778241" y="475927"/>
          <a:ext cx="40793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1AFE585-8125-4FE2-81D5-1849CEC73CD7}">
      <dsp:nvSpPr>
        <dsp:cNvPr id="0" name=""/>
        <dsp:cNvSpPr/>
      </dsp:nvSpPr>
      <dsp:spPr>
        <a:xfrm rot="5400000">
          <a:off x="3772003" y="714979"/>
          <a:ext cx="2243114" cy="1766099"/>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FDFA26F-8B6F-4CA2-A39A-50E6D2A0C0FF}">
      <dsp:nvSpPr>
        <dsp:cNvPr id="0" name=""/>
        <dsp:cNvSpPr/>
      </dsp:nvSpPr>
      <dsp:spPr>
        <a:xfrm>
          <a:off x="5867270" y="951855"/>
          <a:ext cx="2269570"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33020" rIns="33020" bIns="33020" numCol="1" spcCol="1270" anchor="ctr" anchorCtr="0">
          <a:noAutofit/>
        </a:bodyPr>
        <a:lstStyle/>
        <a:p>
          <a:pPr lvl="0" algn="l" defTabSz="1155700">
            <a:lnSpc>
              <a:spcPct val="90000"/>
            </a:lnSpc>
            <a:spcBef>
              <a:spcPct val="0"/>
            </a:spcBef>
            <a:spcAft>
              <a:spcPct val="35000"/>
            </a:spcAft>
          </a:pPr>
          <a:r>
            <a:rPr lang="ar-OM" sz="2600" kern="1200" dirty="0" smtClean="0"/>
            <a:t>پێشبینی كردن</a:t>
          </a:r>
          <a:endParaRPr lang="en-US" sz="2600" kern="1200" dirty="0"/>
        </a:p>
      </dsp:txBody>
      <dsp:txXfrm>
        <a:off x="5867270" y="951855"/>
        <a:ext cx="2269570" cy="951855"/>
      </dsp:txXfrm>
    </dsp:sp>
    <dsp:sp modelId="{BC572B76-ACE1-4862-B94F-56AAB2A9BB2C}">
      <dsp:nvSpPr>
        <dsp:cNvPr id="0" name=""/>
        <dsp:cNvSpPr/>
      </dsp:nvSpPr>
      <dsp:spPr>
        <a:xfrm>
          <a:off x="5778241" y="1427782"/>
          <a:ext cx="40793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0579C6E-3DEC-4140-B52A-B53F40C43AA6}">
      <dsp:nvSpPr>
        <dsp:cNvPr id="0" name=""/>
        <dsp:cNvSpPr/>
      </dsp:nvSpPr>
      <dsp:spPr>
        <a:xfrm rot="5400000">
          <a:off x="4253478" y="1651985"/>
          <a:ext cx="1747932" cy="129833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DD0BCA1-81E8-475B-A653-C77E0C5EFD3F}">
      <dsp:nvSpPr>
        <dsp:cNvPr id="0" name=""/>
        <dsp:cNvSpPr/>
      </dsp:nvSpPr>
      <dsp:spPr>
        <a:xfrm>
          <a:off x="6186179" y="1903710"/>
          <a:ext cx="1631751"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33020" rIns="33020" bIns="33020" numCol="1" spcCol="1270" anchor="ctr" anchorCtr="0">
          <a:noAutofit/>
        </a:bodyPr>
        <a:lstStyle/>
        <a:p>
          <a:pPr lvl="0" algn="l" defTabSz="1155700">
            <a:lnSpc>
              <a:spcPct val="90000"/>
            </a:lnSpc>
            <a:spcBef>
              <a:spcPct val="0"/>
            </a:spcBef>
            <a:spcAft>
              <a:spcPct val="35000"/>
            </a:spcAft>
          </a:pPr>
          <a:r>
            <a:rPr lang="ar-OM" sz="2600" kern="1200" dirty="0" smtClean="0"/>
            <a:t>كۆنتڕۆڵكردن</a:t>
          </a:r>
          <a:endParaRPr lang="en-US" sz="2600" kern="1200" dirty="0"/>
        </a:p>
      </dsp:txBody>
      <dsp:txXfrm>
        <a:off x="6186179" y="1903710"/>
        <a:ext cx="1631751" cy="951855"/>
      </dsp:txXfrm>
    </dsp:sp>
    <dsp:sp modelId="{98DC568B-DC33-453C-AC77-26827561AFBD}">
      <dsp:nvSpPr>
        <dsp:cNvPr id="0" name=""/>
        <dsp:cNvSpPr/>
      </dsp:nvSpPr>
      <dsp:spPr>
        <a:xfrm>
          <a:off x="5778241" y="2379637"/>
          <a:ext cx="40793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2DB7065-3083-417E-B9D6-E8A5EA02D122}">
      <dsp:nvSpPr>
        <dsp:cNvPr id="0" name=""/>
        <dsp:cNvSpPr/>
      </dsp:nvSpPr>
      <dsp:spPr>
        <a:xfrm rot="5400000">
          <a:off x="4735552" y="2588230"/>
          <a:ext cx="1248834" cy="830561"/>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737C67-C32D-43EE-A70E-9F1D0C5A8074}">
      <dsp:nvSpPr>
        <dsp:cNvPr id="0" name=""/>
        <dsp:cNvSpPr/>
      </dsp:nvSpPr>
      <dsp:spPr>
        <a:xfrm>
          <a:off x="3225742" y="-477065"/>
          <a:ext cx="4307394" cy="4307394"/>
        </a:xfrm>
        <a:prstGeom prst="circularArrow">
          <a:avLst>
            <a:gd name="adj1" fmla="val 5544"/>
            <a:gd name="adj2" fmla="val 330680"/>
            <a:gd name="adj3" fmla="val 12506396"/>
            <a:gd name="adj4" fmla="val 18216583"/>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9D296D-87A0-41FC-9105-967C56743614}">
      <dsp:nvSpPr>
        <dsp:cNvPr id="0" name=""/>
        <dsp:cNvSpPr/>
      </dsp:nvSpPr>
      <dsp:spPr>
        <a:xfrm>
          <a:off x="3883147" y="-23792"/>
          <a:ext cx="2992584" cy="10256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kern="1200" dirty="0" smtClean="0">
              <a:cs typeface="Ali_K_Alwand" pitchFamily="2" charset="-78"/>
            </a:rPr>
            <a:t>يارمةتيدةرة لة ثيَشكةش كردني خزمةت طوزاري دةرووني بؤ طشت ئةو كةسانةى ثيَويستيان ثيَي هةية</a:t>
          </a:r>
          <a:r>
            <a:rPr lang="en-US" sz="2000" kern="1200" dirty="0" smtClean="0">
              <a:cs typeface="Ali_K_Alwand" pitchFamily="2" charset="-78"/>
            </a:rPr>
            <a:t> </a:t>
          </a:r>
          <a:r>
            <a:rPr lang="en-US" sz="2000" kern="1200" dirty="0" smtClean="0"/>
            <a:t>.</a:t>
          </a:r>
          <a:endParaRPr lang="en-US" sz="2000" kern="1200" dirty="0"/>
        </a:p>
      </dsp:txBody>
      <dsp:txXfrm>
        <a:off x="3933214" y="26275"/>
        <a:ext cx="2892450" cy="925496"/>
      </dsp:txXfrm>
    </dsp:sp>
    <dsp:sp modelId="{449413D4-27ED-4DBE-A25A-10F192937124}">
      <dsp:nvSpPr>
        <dsp:cNvPr id="0" name=""/>
        <dsp:cNvSpPr/>
      </dsp:nvSpPr>
      <dsp:spPr>
        <a:xfrm>
          <a:off x="5562078" y="1245433"/>
          <a:ext cx="3128603" cy="10256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kern="1200" dirty="0" smtClean="0">
              <a:cs typeface="Ali_K_Alwand" pitchFamily="2" charset="-78"/>
            </a:rPr>
            <a:t>يارمةتيداني تاك لة تيَطةيشتنى خودي خؤي،  و هةستةكاني</a:t>
          </a:r>
          <a:r>
            <a:rPr lang="en-US" sz="2000" kern="1200" dirty="0" smtClean="0">
              <a:cs typeface="Ali_K_Alwand" pitchFamily="2" charset="-78"/>
            </a:rPr>
            <a:t>.</a:t>
          </a:r>
          <a:endParaRPr lang="en-US" sz="2000" kern="1200" dirty="0">
            <a:cs typeface="Ali_K_Alwand" pitchFamily="2" charset="-78"/>
          </a:endParaRPr>
        </a:p>
      </dsp:txBody>
      <dsp:txXfrm>
        <a:off x="5612145" y="1295500"/>
        <a:ext cx="3028469" cy="925496"/>
      </dsp:txXfrm>
    </dsp:sp>
    <dsp:sp modelId="{30332C99-0F2F-4C79-9BF7-EFD0A58EF948}">
      <dsp:nvSpPr>
        <dsp:cNvPr id="0" name=""/>
        <dsp:cNvSpPr/>
      </dsp:nvSpPr>
      <dsp:spPr>
        <a:xfrm>
          <a:off x="5561457" y="2668716"/>
          <a:ext cx="3180767" cy="10256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ku-Arab-IQ" sz="2000" kern="1200" dirty="0" smtClean="0">
              <a:cs typeface="Ali_K_Alwand" pitchFamily="2" charset="-78"/>
            </a:rPr>
            <a:t>يارمةتي تاك دةدات بؤ مامةلَةكردنيَكي دروست لةطةلَ خؤي و كةساني تردا .</a:t>
          </a:r>
          <a:endParaRPr lang="en-US" sz="2000" kern="1200" dirty="0">
            <a:cs typeface="Ali_K_Alwand" pitchFamily="2" charset="-78"/>
          </a:endParaRPr>
        </a:p>
      </dsp:txBody>
      <dsp:txXfrm>
        <a:off x="5611524" y="2718783"/>
        <a:ext cx="3080633" cy="925496"/>
      </dsp:txXfrm>
    </dsp:sp>
    <dsp:sp modelId="{2F631645-AB24-44C3-9E16-7455DF34B96B}">
      <dsp:nvSpPr>
        <dsp:cNvPr id="0" name=""/>
        <dsp:cNvSpPr/>
      </dsp:nvSpPr>
      <dsp:spPr>
        <a:xfrm>
          <a:off x="1367449" y="2528221"/>
          <a:ext cx="3356949" cy="1126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IQ" sz="2000" kern="1200" dirty="0" smtClean="0">
              <a:cs typeface="Ali_K_Alwand" pitchFamily="2" charset="-78"/>
            </a:rPr>
            <a:t>يارمةتيدةري تاكة لةسةر جيَطيربووني خيَزاني وكؤمةلَطا</a:t>
          </a:r>
          <a:endParaRPr lang="en-US" sz="2000" kern="1200" dirty="0">
            <a:cs typeface="Ali_K_Alwand" pitchFamily="2" charset="-78"/>
          </a:endParaRPr>
        </a:p>
      </dsp:txBody>
      <dsp:txXfrm>
        <a:off x="1422438" y="2583210"/>
        <a:ext cx="3246971" cy="1016482"/>
      </dsp:txXfrm>
    </dsp:sp>
    <dsp:sp modelId="{D040976D-B045-46BB-9B9E-12AE2D176F72}">
      <dsp:nvSpPr>
        <dsp:cNvPr id="0" name=""/>
        <dsp:cNvSpPr/>
      </dsp:nvSpPr>
      <dsp:spPr>
        <a:xfrm>
          <a:off x="1298441" y="1169231"/>
          <a:ext cx="3615162" cy="10256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kern="1200" dirty="0" smtClean="0">
              <a:cs typeface="Ali_K_Alwand" pitchFamily="2" charset="-78"/>
            </a:rPr>
            <a:t>يارمةتي هةموو ثيَكهاتةكاني كؤمةلَطا دةدات لةسةركةوتني ثيشةييدا وةكو بازرطاني كشتوكال و وانةوتنةوة</a:t>
          </a:r>
          <a:endParaRPr lang="en-US" sz="2000" kern="1200" dirty="0">
            <a:cs typeface="Ali_K_Alwand" pitchFamily="2" charset="-78"/>
          </a:endParaRPr>
        </a:p>
      </dsp:txBody>
      <dsp:txXfrm>
        <a:off x="1348508" y="1219298"/>
        <a:ext cx="3515028" cy="9254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A9993C-96B9-400D-A1E4-9024327F25CE}">
      <dsp:nvSpPr>
        <dsp:cNvPr id="0" name=""/>
        <dsp:cNvSpPr/>
      </dsp:nvSpPr>
      <dsp:spPr>
        <a:xfrm>
          <a:off x="8225360" y="3178847"/>
          <a:ext cx="1709400" cy="491222"/>
        </a:xfrm>
        <a:custGeom>
          <a:avLst/>
          <a:gdLst/>
          <a:ahLst/>
          <a:cxnLst/>
          <a:rect l="0" t="0" r="0" b="0"/>
          <a:pathLst>
            <a:path>
              <a:moveTo>
                <a:pt x="0" y="0"/>
              </a:moveTo>
              <a:lnTo>
                <a:pt x="0" y="334753"/>
              </a:lnTo>
              <a:lnTo>
                <a:pt x="1709400" y="334753"/>
              </a:lnTo>
              <a:lnTo>
                <a:pt x="1709400" y="4912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3A3F8A-3D66-4E5E-88E8-A4A4298CB300}">
      <dsp:nvSpPr>
        <dsp:cNvPr id="0" name=""/>
        <dsp:cNvSpPr/>
      </dsp:nvSpPr>
      <dsp:spPr>
        <a:xfrm>
          <a:off x="8225360" y="3178847"/>
          <a:ext cx="596765" cy="491222"/>
        </a:xfrm>
        <a:custGeom>
          <a:avLst/>
          <a:gdLst/>
          <a:ahLst/>
          <a:cxnLst/>
          <a:rect l="0" t="0" r="0" b="0"/>
          <a:pathLst>
            <a:path>
              <a:moveTo>
                <a:pt x="0" y="0"/>
              </a:moveTo>
              <a:lnTo>
                <a:pt x="0" y="334753"/>
              </a:lnTo>
              <a:lnTo>
                <a:pt x="596765" y="334753"/>
              </a:lnTo>
              <a:lnTo>
                <a:pt x="596765" y="4912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36953A-650C-4745-83D2-715F1F6BF1F5}">
      <dsp:nvSpPr>
        <dsp:cNvPr id="0" name=""/>
        <dsp:cNvSpPr/>
      </dsp:nvSpPr>
      <dsp:spPr>
        <a:xfrm>
          <a:off x="7675735" y="3178847"/>
          <a:ext cx="549624" cy="491222"/>
        </a:xfrm>
        <a:custGeom>
          <a:avLst/>
          <a:gdLst/>
          <a:ahLst/>
          <a:cxnLst/>
          <a:rect l="0" t="0" r="0" b="0"/>
          <a:pathLst>
            <a:path>
              <a:moveTo>
                <a:pt x="549624" y="0"/>
              </a:moveTo>
              <a:lnTo>
                <a:pt x="549624" y="334753"/>
              </a:lnTo>
              <a:lnTo>
                <a:pt x="0" y="334753"/>
              </a:lnTo>
              <a:lnTo>
                <a:pt x="0" y="4912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F6D9D2-8C43-4C14-AF4F-016BC025513F}">
      <dsp:nvSpPr>
        <dsp:cNvPr id="0" name=""/>
        <dsp:cNvSpPr/>
      </dsp:nvSpPr>
      <dsp:spPr>
        <a:xfrm>
          <a:off x="6499694" y="3178847"/>
          <a:ext cx="1725665" cy="491222"/>
        </a:xfrm>
        <a:custGeom>
          <a:avLst/>
          <a:gdLst/>
          <a:ahLst/>
          <a:cxnLst/>
          <a:rect l="0" t="0" r="0" b="0"/>
          <a:pathLst>
            <a:path>
              <a:moveTo>
                <a:pt x="1725665" y="0"/>
              </a:moveTo>
              <a:lnTo>
                <a:pt x="1725665" y="334753"/>
              </a:lnTo>
              <a:lnTo>
                <a:pt x="0" y="334753"/>
              </a:lnTo>
              <a:lnTo>
                <a:pt x="0" y="4912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FA7177-9FF2-4F00-9BBC-6D4CF3D062CE}">
      <dsp:nvSpPr>
        <dsp:cNvPr id="0" name=""/>
        <dsp:cNvSpPr/>
      </dsp:nvSpPr>
      <dsp:spPr>
        <a:xfrm>
          <a:off x="5521354" y="1615099"/>
          <a:ext cx="2704006" cy="491222"/>
        </a:xfrm>
        <a:custGeom>
          <a:avLst/>
          <a:gdLst/>
          <a:ahLst/>
          <a:cxnLst/>
          <a:rect l="0" t="0" r="0" b="0"/>
          <a:pathLst>
            <a:path>
              <a:moveTo>
                <a:pt x="0" y="0"/>
              </a:moveTo>
              <a:lnTo>
                <a:pt x="0" y="334753"/>
              </a:lnTo>
              <a:lnTo>
                <a:pt x="2704006" y="334753"/>
              </a:lnTo>
              <a:lnTo>
                <a:pt x="2704006" y="49122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B7661A-DC1A-45A5-B19B-82A8AB016D15}">
      <dsp:nvSpPr>
        <dsp:cNvPr id="0" name=""/>
        <dsp:cNvSpPr/>
      </dsp:nvSpPr>
      <dsp:spPr>
        <a:xfrm>
          <a:off x="2875289" y="3178847"/>
          <a:ext cx="2436515" cy="491222"/>
        </a:xfrm>
        <a:custGeom>
          <a:avLst/>
          <a:gdLst/>
          <a:ahLst/>
          <a:cxnLst/>
          <a:rect l="0" t="0" r="0" b="0"/>
          <a:pathLst>
            <a:path>
              <a:moveTo>
                <a:pt x="0" y="0"/>
              </a:moveTo>
              <a:lnTo>
                <a:pt x="0" y="334753"/>
              </a:lnTo>
              <a:lnTo>
                <a:pt x="2436515" y="334753"/>
              </a:lnTo>
              <a:lnTo>
                <a:pt x="2436515" y="4912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53152F-7C50-4310-9B7C-4992B7F49C16}">
      <dsp:nvSpPr>
        <dsp:cNvPr id="0" name=""/>
        <dsp:cNvSpPr/>
      </dsp:nvSpPr>
      <dsp:spPr>
        <a:xfrm>
          <a:off x="2875289" y="3178847"/>
          <a:ext cx="1261792" cy="491222"/>
        </a:xfrm>
        <a:custGeom>
          <a:avLst/>
          <a:gdLst/>
          <a:ahLst/>
          <a:cxnLst/>
          <a:rect l="0" t="0" r="0" b="0"/>
          <a:pathLst>
            <a:path>
              <a:moveTo>
                <a:pt x="0" y="0"/>
              </a:moveTo>
              <a:lnTo>
                <a:pt x="0" y="334753"/>
              </a:lnTo>
              <a:lnTo>
                <a:pt x="1261792" y="334753"/>
              </a:lnTo>
              <a:lnTo>
                <a:pt x="1261792" y="4912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EDF31E-4F73-49AC-A391-59F0BEAF084B}">
      <dsp:nvSpPr>
        <dsp:cNvPr id="0" name=""/>
        <dsp:cNvSpPr/>
      </dsp:nvSpPr>
      <dsp:spPr>
        <a:xfrm>
          <a:off x="2829569" y="3178847"/>
          <a:ext cx="91440" cy="491222"/>
        </a:xfrm>
        <a:custGeom>
          <a:avLst/>
          <a:gdLst/>
          <a:ahLst/>
          <a:cxnLst/>
          <a:rect l="0" t="0" r="0" b="0"/>
          <a:pathLst>
            <a:path>
              <a:moveTo>
                <a:pt x="45720" y="0"/>
              </a:moveTo>
              <a:lnTo>
                <a:pt x="45720" y="334753"/>
              </a:lnTo>
              <a:lnTo>
                <a:pt x="123710" y="334753"/>
              </a:lnTo>
              <a:lnTo>
                <a:pt x="123710" y="4912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2284CF-054F-4DBF-B274-2E4DC9BBE5AB}">
      <dsp:nvSpPr>
        <dsp:cNvPr id="0" name=""/>
        <dsp:cNvSpPr/>
      </dsp:nvSpPr>
      <dsp:spPr>
        <a:xfrm>
          <a:off x="1689123" y="3178847"/>
          <a:ext cx="1186166" cy="491222"/>
        </a:xfrm>
        <a:custGeom>
          <a:avLst/>
          <a:gdLst/>
          <a:ahLst/>
          <a:cxnLst/>
          <a:rect l="0" t="0" r="0" b="0"/>
          <a:pathLst>
            <a:path>
              <a:moveTo>
                <a:pt x="1186166" y="0"/>
              </a:moveTo>
              <a:lnTo>
                <a:pt x="1186166" y="334753"/>
              </a:lnTo>
              <a:lnTo>
                <a:pt x="0" y="334753"/>
              </a:lnTo>
              <a:lnTo>
                <a:pt x="0" y="4912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3FC27E-FEAB-45FA-99DF-D6AF346059DC}">
      <dsp:nvSpPr>
        <dsp:cNvPr id="0" name=""/>
        <dsp:cNvSpPr/>
      </dsp:nvSpPr>
      <dsp:spPr>
        <a:xfrm>
          <a:off x="436409" y="3178847"/>
          <a:ext cx="2438880" cy="491222"/>
        </a:xfrm>
        <a:custGeom>
          <a:avLst/>
          <a:gdLst/>
          <a:ahLst/>
          <a:cxnLst/>
          <a:rect l="0" t="0" r="0" b="0"/>
          <a:pathLst>
            <a:path>
              <a:moveTo>
                <a:pt x="2438880" y="0"/>
              </a:moveTo>
              <a:lnTo>
                <a:pt x="2438880" y="334753"/>
              </a:lnTo>
              <a:lnTo>
                <a:pt x="0" y="334753"/>
              </a:lnTo>
              <a:lnTo>
                <a:pt x="0" y="49122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E441E0-B07D-4B72-B728-89012B4354C0}">
      <dsp:nvSpPr>
        <dsp:cNvPr id="0" name=""/>
        <dsp:cNvSpPr/>
      </dsp:nvSpPr>
      <dsp:spPr>
        <a:xfrm>
          <a:off x="2875289" y="1615099"/>
          <a:ext cx="2646064" cy="491222"/>
        </a:xfrm>
        <a:custGeom>
          <a:avLst/>
          <a:gdLst/>
          <a:ahLst/>
          <a:cxnLst/>
          <a:rect l="0" t="0" r="0" b="0"/>
          <a:pathLst>
            <a:path>
              <a:moveTo>
                <a:pt x="2646064" y="0"/>
              </a:moveTo>
              <a:lnTo>
                <a:pt x="2646064" y="334753"/>
              </a:lnTo>
              <a:lnTo>
                <a:pt x="0" y="334753"/>
              </a:lnTo>
              <a:lnTo>
                <a:pt x="0" y="49122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A4C04E-8B6C-4EA1-B685-D0EF9212F2D7}">
      <dsp:nvSpPr>
        <dsp:cNvPr id="0" name=""/>
        <dsp:cNvSpPr/>
      </dsp:nvSpPr>
      <dsp:spPr>
        <a:xfrm>
          <a:off x="4580326" y="542573"/>
          <a:ext cx="1882054"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65E28F-C537-4F17-A631-C8F1BE07E0A7}">
      <dsp:nvSpPr>
        <dsp:cNvPr id="0" name=""/>
        <dsp:cNvSpPr/>
      </dsp:nvSpPr>
      <dsp:spPr>
        <a:xfrm>
          <a:off x="4767995" y="720858"/>
          <a:ext cx="1882054"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US" sz="1200" kern="1200" dirty="0"/>
        </a:p>
      </dsp:txBody>
      <dsp:txXfrm>
        <a:off x="4799408" y="752271"/>
        <a:ext cx="1819228" cy="1009699"/>
      </dsp:txXfrm>
    </dsp:sp>
    <dsp:sp modelId="{5E74A1C5-F8F3-458D-B75B-736D818A3C04}">
      <dsp:nvSpPr>
        <dsp:cNvPr id="0" name=""/>
        <dsp:cNvSpPr/>
      </dsp:nvSpPr>
      <dsp:spPr>
        <a:xfrm>
          <a:off x="1934262" y="2106321"/>
          <a:ext cx="1882054"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00F436-308D-409E-B6AC-C8E36EED33A2}">
      <dsp:nvSpPr>
        <dsp:cNvPr id="0" name=""/>
        <dsp:cNvSpPr/>
      </dsp:nvSpPr>
      <dsp:spPr>
        <a:xfrm>
          <a:off x="2121930" y="2284606"/>
          <a:ext cx="1882054"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ku-Arab-IQ" sz="2000" kern="1200" dirty="0" smtClean="0">
              <a:cs typeface="Ali_K_Alwand" pitchFamily="2" charset="-78"/>
            </a:rPr>
            <a:t>بوارە </a:t>
          </a:r>
          <a:r>
            <a:rPr lang="ku-Arab-IQ" sz="2000" b="1" kern="1200" dirty="0" smtClean="0"/>
            <a:t>پراکتیکییەکان</a:t>
          </a:r>
          <a:endParaRPr lang="en-US" sz="2000" kern="1200" dirty="0">
            <a:cs typeface="Ali_K_Alwand" pitchFamily="2" charset="-78"/>
          </a:endParaRPr>
        </a:p>
      </dsp:txBody>
      <dsp:txXfrm>
        <a:off x="2153343" y="2316019"/>
        <a:ext cx="1819228" cy="1009699"/>
      </dsp:txXfrm>
    </dsp:sp>
    <dsp:sp modelId="{DD02FC18-91E9-4899-94B1-BD575CD846B6}">
      <dsp:nvSpPr>
        <dsp:cNvPr id="0" name=""/>
        <dsp:cNvSpPr/>
      </dsp:nvSpPr>
      <dsp:spPr>
        <a:xfrm>
          <a:off x="1563" y="3670069"/>
          <a:ext cx="869691"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32F742-9368-4C67-81A5-C288B0DC5884}">
      <dsp:nvSpPr>
        <dsp:cNvPr id="0" name=""/>
        <dsp:cNvSpPr/>
      </dsp:nvSpPr>
      <dsp:spPr>
        <a:xfrm>
          <a:off x="189231" y="3848354"/>
          <a:ext cx="869691"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ar-IQ" sz="1200" kern="1200" dirty="0" smtClean="0"/>
            <a:t>دەروونزانی سەربازی</a:t>
          </a:r>
          <a:endParaRPr lang="en-US" sz="1200" kern="1200" dirty="0"/>
        </a:p>
      </dsp:txBody>
      <dsp:txXfrm>
        <a:off x="214703" y="3873826"/>
        <a:ext cx="818747" cy="1021581"/>
      </dsp:txXfrm>
    </dsp:sp>
    <dsp:sp modelId="{D343DBAB-B437-4A41-A467-861B6C183536}">
      <dsp:nvSpPr>
        <dsp:cNvPr id="0" name=""/>
        <dsp:cNvSpPr/>
      </dsp:nvSpPr>
      <dsp:spPr>
        <a:xfrm>
          <a:off x="1246592" y="3670069"/>
          <a:ext cx="885061"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3B2AD9-60B3-4029-A604-ECCCF3370324}">
      <dsp:nvSpPr>
        <dsp:cNvPr id="0" name=""/>
        <dsp:cNvSpPr/>
      </dsp:nvSpPr>
      <dsp:spPr>
        <a:xfrm>
          <a:off x="1434260" y="3848354"/>
          <a:ext cx="885061"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ar-IQ" sz="1200" kern="1200" smtClean="0"/>
            <a:t>دەروونزانی کلینیکی</a:t>
          </a:r>
          <a:endParaRPr lang="en-US" sz="1200" kern="1200"/>
        </a:p>
      </dsp:txBody>
      <dsp:txXfrm>
        <a:off x="1460183" y="3874277"/>
        <a:ext cx="833215" cy="1020679"/>
      </dsp:txXfrm>
    </dsp:sp>
    <dsp:sp modelId="{2AE28E86-322A-4B01-A8A5-2999DCFE85F2}">
      <dsp:nvSpPr>
        <dsp:cNvPr id="0" name=""/>
        <dsp:cNvSpPr/>
      </dsp:nvSpPr>
      <dsp:spPr>
        <a:xfrm>
          <a:off x="2506991" y="3670069"/>
          <a:ext cx="892577"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0EAD18-D32D-433C-91EE-C8906CA7276B}">
      <dsp:nvSpPr>
        <dsp:cNvPr id="0" name=""/>
        <dsp:cNvSpPr/>
      </dsp:nvSpPr>
      <dsp:spPr>
        <a:xfrm>
          <a:off x="2694659" y="3848354"/>
          <a:ext cx="892577"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ar-IQ" sz="1200" kern="1200" smtClean="0"/>
            <a:t>دەروونزانی ئەزموونگەری</a:t>
          </a:r>
          <a:endParaRPr lang="en-US" sz="1200" kern="1200"/>
        </a:p>
      </dsp:txBody>
      <dsp:txXfrm>
        <a:off x="2720802" y="3874497"/>
        <a:ext cx="840291" cy="1020239"/>
      </dsp:txXfrm>
    </dsp:sp>
    <dsp:sp modelId="{32970529-92DB-4625-AAED-95933E144744}">
      <dsp:nvSpPr>
        <dsp:cNvPr id="0" name=""/>
        <dsp:cNvSpPr/>
      </dsp:nvSpPr>
      <dsp:spPr>
        <a:xfrm>
          <a:off x="3774906" y="3670069"/>
          <a:ext cx="724351"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BF7BB8-4D4B-4FD3-8D71-366F72A778BC}">
      <dsp:nvSpPr>
        <dsp:cNvPr id="0" name=""/>
        <dsp:cNvSpPr/>
      </dsp:nvSpPr>
      <dsp:spPr>
        <a:xfrm>
          <a:off x="3962574" y="3848354"/>
          <a:ext cx="724351"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ar-IQ" sz="1200" kern="1200" smtClean="0"/>
            <a:t>دەروونزانی پیشەسازی</a:t>
          </a:r>
          <a:endParaRPr lang="en-US" sz="1200" kern="1200"/>
        </a:p>
      </dsp:txBody>
      <dsp:txXfrm>
        <a:off x="3983790" y="3869570"/>
        <a:ext cx="681919" cy="1030093"/>
      </dsp:txXfrm>
    </dsp:sp>
    <dsp:sp modelId="{EA65C0A3-D62B-4606-AC1E-31292264692C}">
      <dsp:nvSpPr>
        <dsp:cNvPr id="0" name=""/>
        <dsp:cNvSpPr/>
      </dsp:nvSpPr>
      <dsp:spPr>
        <a:xfrm>
          <a:off x="4874594" y="3670069"/>
          <a:ext cx="874420"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78249F-3092-4358-846A-5CCBFAB51FDA}">
      <dsp:nvSpPr>
        <dsp:cNvPr id="0" name=""/>
        <dsp:cNvSpPr/>
      </dsp:nvSpPr>
      <dsp:spPr>
        <a:xfrm>
          <a:off x="5062263" y="3848354"/>
          <a:ext cx="874420"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u-Arab-IQ" sz="1200" kern="1200" dirty="0" smtClean="0"/>
            <a:t>دەرروونزانی پەروەردەیی</a:t>
          </a:r>
          <a:endParaRPr lang="en-US" sz="1200" kern="1200" dirty="0"/>
        </a:p>
      </dsp:txBody>
      <dsp:txXfrm>
        <a:off x="5087874" y="3873965"/>
        <a:ext cx="823198" cy="1021303"/>
      </dsp:txXfrm>
    </dsp:sp>
    <dsp:sp modelId="{D4B12B3A-2942-4B2A-95E4-9CADF6FED982}">
      <dsp:nvSpPr>
        <dsp:cNvPr id="0" name=""/>
        <dsp:cNvSpPr/>
      </dsp:nvSpPr>
      <dsp:spPr>
        <a:xfrm>
          <a:off x="7342274" y="2106321"/>
          <a:ext cx="1766171"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7508BF-1BE6-4BC2-B37A-46B130235C75}">
      <dsp:nvSpPr>
        <dsp:cNvPr id="0" name=""/>
        <dsp:cNvSpPr/>
      </dsp:nvSpPr>
      <dsp:spPr>
        <a:xfrm>
          <a:off x="7529943" y="2284606"/>
          <a:ext cx="1766171"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ku-Arab-IQ" sz="2000" b="1" kern="1200" dirty="0" smtClean="0"/>
            <a:t>بوارە تیۆرییەکان</a:t>
          </a:r>
          <a:r>
            <a:rPr lang="ku-Arab-IQ" sz="1200" b="1" kern="1200" dirty="0" smtClean="0"/>
            <a:t>`</a:t>
          </a:r>
          <a:endParaRPr lang="en-US" sz="1200" b="1" kern="1200" dirty="0"/>
        </a:p>
      </dsp:txBody>
      <dsp:txXfrm>
        <a:off x="7561356" y="2316019"/>
        <a:ext cx="1703345" cy="1009699"/>
      </dsp:txXfrm>
    </dsp:sp>
    <dsp:sp modelId="{0D8EFD0D-D277-47C7-BAA1-CA89CB2AA13E}">
      <dsp:nvSpPr>
        <dsp:cNvPr id="0" name=""/>
        <dsp:cNvSpPr/>
      </dsp:nvSpPr>
      <dsp:spPr>
        <a:xfrm>
          <a:off x="6124352" y="3670069"/>
          <a:ext cx="750683"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0EE3C6-9C2F-4DCE-8CCD-EA288AFD5EC1}">
      <dsp:nvSpPr>
        <dsp:cNvPr id="0" name=""/>
        <dsp:cNvSpPr/>
      </dsp:nvSpPr>
      <dsp:spPr>
        <a:xfrm>
          <a:off x="6312021" y="3848354"/>
          <a:ext cx="750683"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u-Arab-IQ" sz="1200" kern="1200" dirty="0" smtClean="0"/>
            <a:t>دەروونزانی کەسایەتی</a:t>
          </a:r>
          <a:endParaRPr lang="en-US" sz="1200" kern="1200" dirty="0"/>
        </a:p>
      </dsp:txBody>
      <dsp:txXfrm>
        <a:off x="6334008" y="3870341"/>
        <a:ext cx="706709" cy="1028551"/>
      </dsp:txXfrm>
    </dsp:sp>
    <dsp:sp modelId="{1B0380F4-03F5-4A29-9C14-F906F264E333}">
      <dsp:nvSpPr>
        <dsp:cNvPr id="0" name=""/>
        <dsp:cNvSpPr/>
      </dsp:nvSpPr>
      <dsp:spPr>
        <a:xfrm>
          <a:off x="7250373" y="3670069"/>
          <a:ext cx="850724"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C0799F-553B-4426-A003-5A1B7FA4F29F}">
      <dsp:nvSpPr>
        <dsp:cNvPr id="0" name=""/>
        <dsp:cNvSpPr/>
      </dsp:nvSpPr>
      <dsp:spPr>
        <a:xfrm>
          <a:off x="7438042" y="3848354"/>
          <a:ext cx="850724"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u-Arab-IQ" sz="1200" kern="1200" dirty="0" smtClean="0"/>
            <a:t>دەروونزانی ناسروشتییەکان (نائاساییەکان): </a:t>
          </a:r>
          <a:endParaRPr lang="en-US" sz="1200" kern="1200" dirty="0"/>
        </a:p>
      </dsp:txBody>
      <dsp:txXfrm>
        <a:off x="7462959" y="3873271"/>
        <a:ext cx="800890" cy="1022691"/>
      </dsp:txXfrm>
    </dsp:sp>
    <dsp:sp modelId="{A862D775-3F55-4F9E-8825-1F399C261193}">
      <dsp:nvSpPr>
        <dsp:cNvPr id="0" name=""/>
        <dsp:cNvSpPr/>
      </dsp:nvSpPr>
      <dsp:spPr>
        <a:xfrm>
          <a:off x="8476434" y="3670069"/>
          <a:ext cx="691382"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59E7F9-2357-4C68-B744-79C8CF147E78}">
      <dsp:nvSpPr>
        <dsp:cNvPr id="0" name=""/>
        <dsp:cNvSpPr/>
      </dsp:nvSpPr>
      <dsp:spPr>
        <a:xfrm>
          <a:off x="8664103" y="3848354"/>
          <a:ext cx="691382"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u-Arab-IQ" sz="1200" kern="1200" dirty="0" smtClean="0"/>
            <a:t>دەروونزانی کۆمەڵایەتی</a:t>
          </a:r>
          <a:endParaRPr lang="en-US" sz="1200" kern="1200" dirty="0"/>
        </a:p>
      </dsp:txBody>
      <dsp:txXfrm>
        <a:off x="8684353" y="3868604"/>
        <a:ext cx="650882" cy="1032025"/>
      </dsp:txXfrm>
    </dsp:sp>
    <dsp:sp modelId="{294F660F-A466-47BA-90AA-3A021358A234}">
      <dsp:nvSpPr>
        <dsp:cNvPr id="0" name=""/>
        <dsp:cNvSpPr/>
      </dsp:nvSpPr>
      <dsp:spPr>
        <a:xfrm>
          <a:off x="9543153" y="3670069"/>
          <a:ext cx="783214"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A9D7A7-A7EB-47C6-B113-6BAF9343A3A5}">
      <dsp:nvSpPr>
        <dsp:cNvPr id="0" name=""/>
        <dsp:cNvSpPr/>
      </dsp:nvSpPr>
      <dsp:spPr>
        <a:xfrm>
          <a:off x="9730822" y="3848354"/>
          <a:ext cx="783214"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u-Arab-IQ" sz="1200" kern="1200" dirty="0" smtClean="0"/>
            <a:t>دەروونزانی گەشە</a:t>
          </a:r>
          <a:endParaRPr lang="en-US" sz="1200" kern="1200" dirty="0"/>
        </a:p>
      </dsp:txBody>
      <dsp:txXfrm>
        <a:off x="9753762" y="3871294"/>
        <a:ext cx="737334" cy="1026645"/>
      </dsp:txXfrm>
    </dsp:sp>
    <dsp:sp modelId="{AD8EB39C-849A-4D62-8496-9AB1FB3872E1}">
      <dsp:nvSpPr>
        <dsp:cNvPr id="0" name=""/>
        <dsp:cNvSpPr/>
      </dsp:nvSpPr>
      <dsp:spPr>
        <a:xfrm>
          <a:off x="4766646" y="525917"/>
          <a:ext cx="1882054" cy="1072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EB6951-DA4D-4E75-B1FA-83E590A190D2}">
      <dsp:nvSpPr>
        <dsp:cNvPr id="0" name=""/>
        <dsp:cNvSpPr/>
      </dsp:nvSpPr>
      <dsp:spPr>
        <a:xfrm>
          <a:off x="4954314" y="704202"/>
          <a:ext cx="1882054" cy="1072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cs typeface="Ali_K_Alwand" pitchFamily="2" charset="-78"/>
            </a:rPr>
            <a:t>بوارةكانى دةروونزانى</a:t>
          </a:r>
          <a:endParaRPr lang="en-US" sz="2000" kern="1200" dirty="0">
            <a:cs typeface="Ali_K_Alwand" pitchFamily="2" charset="-78"/>
          </a:endParaRPr>
        </a:p>
      </dsp:txBody>
      <dsp:txXfrm>
        <a:off x="4985727" y="735615"/>
        <a:ext cx="1819228" cy="1009699"/>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230769-E189-4C27-9B6D-BB25D58EE0B7}" type="datetimeFigureOut">
              <a:rPr lang="en-US" smtClean="0"/>
              <a:t>4/1/2023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45737-5D88-4EE9-A414-2EB3846FEC96}" type="slidenum">
              <a:rPr lang="en-US" smtClean="0"/>
              <a:t>‹#›</a:t>
            </a:fld>
            <a:endParaRPr lang="en-US"/>
          </a:p>
        </p:txBody>
      </p:sp>
    </p:spTree>
    <p:extLst>
      <p:ext uri="{BB962C8B-B14F-4D97-AF65-F5344CB8AC3E}">
        <p14:creationId xmlns:p14="http://schemas.microsoft.com/office/powerpoint/2010/main" val="1880505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230769-E189-4C27-9B6D-BB25D58EE0B7}" type="datetimeFigureOut">
              <a:rPr lang="en-US" smtClean="0"/>
              <a:t>4/1/2023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45737-5D88-4EE9-A414-2EB3846FEC96}" type="slidenum">
              <a:rPr lang="en-US" smtClean="0"/>
              <a:t>‹#›</a:t>
            </a:fld>
            <a:endParaRPr lang="en-US"/>
          </a:p>
        </p:txBody>
      </p:sp>
    </p:spTree>
    <p:extLst>
      <p:ext uri="{BB962C8B-B14F-4D97-AF65-F5344CB8AC3E}">
        <p14:creationId xmlns:p14="http://schemas.microsoft.com/office/powerpoint/2010/main" val="3494152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230769-E189-4C27-9B6D-BB25D58EE0B7}" type="datetimeFigureOut">
              <a:rPr lang="en-US" smtClean="0"/>
              <a:t>4/1/2023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45737-5D88-4EE9-A414-2EB3846FEC96}" type="slidenum">
              <a:rPr lang="en-US" smtClean="0"/>
              <a:t>‹#›</a:t>
            </a:fld>
            <a:endParaRPr lang="en-US"/>
          </a:p>
        </p:txBody>
      </p:sp>
    </p:spTree>
    <p:extLst>
      <p:ext uri="{BB962C8B-B14F-4D97-AF65-F5344CB8AC3E}">
        <p14:creationId xmlns:p14="http://schemas.microsoft.com/office/powerpoint/2010/main" val="105564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230769-E189-4C27-9B6D-BB25D58EE0B7}" type="datetimeFigureOut">
              <a:rPr lang="en-US" smtClean="0"/>
              <a:t>4/1/2023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45737-5D88-4EE9-A414-2EB3846FEC96}" type="slidenum">
              <a:rPr lang="en-US" smtClean="0"/>
              <a:t>‹#›</a:t>
            </a:fld>
            <a:endParaRPr lang="en-US"/>
          </a:p>
        </p:txBody>
      </p:sp>
    </p:spTree>
    <p:extLst>
      <p:ext uri="{BB962C8B-B14F-4D97-AF65-F5344CB8AC3E}">
        <p14:creationId xmlns:p14="http://schemas.microsoft.com/office/powerpoint/2010/main" val="354636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8230769-E189-4C27-9B6D-BB25D58EE0B7}" type="datetimeFigureOut">
              <a:rPr lang="en-US" smtClean="0"/>
              <a:t>4/1/2023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45737-5D88-4EE9-A414-2EB3846FEC96}" type="slidenum">
              <a:rPr lang="en-US" smtClean="0"/>
              <a:t>‹#›</a:t>
            </a:fld>
            <a:endParaRPr lang="en-US"/>
          </a:p>
        </p:txBody>
      </p:sp>
    </p:spTree>
    <p:extLst>
      <p:ext uri="{BB962C8B-B14F-4D97-AF65-F5344CB8AC3E}">
        <p14:creationId xmlns:p14="http://schemas.microsoft.com/office/powerpoint/2010/main" val="4080465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230769-E189-4C27-9B6D-BB25D58EE0B7}" type="datetimeFigureOut">
              <a:rPr lang="en-US" smtClean="0"/>
              <a:t>4/1/2023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45737-5D88-4EE9-A414-2EB3846FEC96}" type="slidenum">
              <a:rPr lang="en-US" smtClean="0"/>
              <a:t>‹#›</a:t>
            </a:fld>
            <a:endParaRPr lang="en-US"/>
          </a:p>
        </p:txBody>
      </p:sp>
    </p:spTree>
    <p:extLst>
      <p:ext uri="{BB962C8B-B14F-4D97-AF65-F5344CB8AC3E}">
        <p14:creationId xmlns:p14="http://schemas.microsoft.com/office/powerpoint/2010/main" val="133635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230769-E189-4C27-9B6D-BB25D58EE0B7}" type="datetimeFigureOut">
              <a:rPr lang="en-US" smtClean="0"/>
              <a:t>4/1/2023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845737-5D88-4EE9-A414-2EB3846FEC96}" type="slidenum">
              <a:rPr lang="en-US" smtClean="0"/>
              <a:t>‹#›</a:t>
            </a:fld>
            <a:endParaRPr lang="en-US"/>
          </a:p>
        </p:txBody>
      </p:sp>
    </p:spTree>
    <p:extLst>
      <p:ext uri="{BB962C8B-B14F-4D97-AF65-F5344CB8AC3E}">
        <p14:creationId xmlns:p14="http://schemas.microsoft.com/office/powerpoint/2010/main" val="92715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230769-E189-4C27-9B6D-BB25D58EE0B7}" type="datetimeFigureOut">
              <a:rPr lang="en-US" smtClean="0"/>
              <a:t>4/1/2023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845737-5D88-4EE9-A414-2EB3846FEC96}" type="slidenum">
              <a:rPr lang="en-US" smtClean="0"/>
              <a:t>‹#›</a:t>
            </a:fld>
            <a:endParaRPr lang="en-US"/>
          </a:p>
        </p:txBody>
      </p:sp>
    </p:spTree>
    <p:extLst>
      <p:ext uri="{BB962C8B-B14F-4D97-AF65-F5344CB8AC3E}">
        <p14:creationId xmlns:p14="http://schemas.microsoft.com/office/powerpoint/2010/main" val="994263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230769-E189-4C27-9B6D-BB25D58EE0B7}" type="datetimeFigureOut">
              <a:rPr lang="en-US" smtClean="0"/>
              <a:t>4/1/2023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845737-5D88-4EE9-A414-2EB3846FEC96}" type="slidenum">
              <a:rPr lang="en-US" smtClean="0"/>
              <a:t>‹#›</a:t>
            </a:fld>
            <a:endParaRPr lang="en-US"/>
          </a:p>
        </p:txBody>
      </p:sp>
    </p:spTree>
    <p:extLst>
      <p:ext uri="{BB962C8B-B14F-4D97-AF65-F5344CB8AC3E}">
        <p14:creationId xmlns:p14="http://schemas.microsoft.com/office/powerpoint/2010/main" val="1641121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8230769-E189-4C27-9B6D-BB25D58EE0B7}" type="datetimeFigureOut">
              <a:rPr lang="en-US" smtClean="0"/>
              <a:t>4/1/2023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45737-5D88-4EE9-A414-2EB3846FEC96}" type="slidenum">
              <a:rPr lang="en-US" smtClean="0"/>
              <a:t>‹#›</a:t>
            </a:fld>
            <a:endParaRPr lang="en-US"/>
          </a:p>
        </p:txBody>
      </p:sp>
    </p:spTree>
    <p:extLst>
      <p:ext uri="{BB962C8B-B14F-4D97-AF65-F5344CB8AC3E}">
        <p14:creationId xmlns:p14="http://schemas.microsoft.com/office/powerpoint/2010/main" val="121574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8230769-E189-4C27-9B6D-BB25D58EE0B7}" type="datetimeFigureOut">
              <a:rPr lang="en-US" smtClean="0"/>
              <a:t>4/1/2023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45737-5D88-4EE9-A414-2EB3846FEC96}" type="slidenum">
              <a:rPr lang="en-US" smtClean="0"/>
              <a:t>‹#›</a:t>
            </a:fld>
            <a:endParaRPr lang="en-US"/>
          </a:p>
        </p:txBody>
      </p:sp>
    </p:spTree>
    <p:extLst>
      <p:ext uri="{BB962C8B-B14F-4D97-AF65-F5344CB8AC3E}">
        <p14:creationId xmlns:p14="http://schemas.microsoft.com/office/powerpoint/2010/main" val="533301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230769-E189-4C27-9B6D-BB25D58EE0B7}" type="datetimeFigureOut">
              <a:rPr lang="en-US" smtClean="0"/>
              <a:t>4/1/2023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45737-5D88-4EE9-A414-2EB3846FEC96}" type="slidenum">
              <a:rPr lang="en-US" smtClean="0"/>
              <a:t>‹#›</a:t>
            </a:fld>
            <a:endParaRPr lang="en-US"/>
          </a:p>
        </p:txBody>
      </p:sp>
    </p:spTree>
    <p:extLst>
      <p:ext uri="{BB962C8B-B14F-4D97-AF65-F5344CB8AC3E}">
        <p14:creationId xmlns:p14="http://schemas.microsoft.com/office/powerpoint/2010/main" val="85687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ku-Arab-IQ" dirty="0"/>
          </a:p>
          <a:p>
            <a:endParaRPr lang="ku-Arab-IQ" dirty="0" smtClean="0"/>
          </a:p>
          <a:p>
            <a:endParaRPr lang="ku-Arab-IQ" dirty="0"/>
          </a:p>
          <a:p>
            <a:endParaRPr lang="en-US" dirty="0"/>
          </a:p>
        </p:txBody>
      </p:sp>
      <p:graphicFrame>
        <p:nvGraphicFramePr>
          <p:cNvPr id="4" name="Diagram 3"/>
          <p:cNvGraphicFramePr/>
          <p:nvPr>
            <p:extLst>
              <p:ext uri="{D42A27DB-BD31-4B8C-83A1-F6EECF244321}">
                <p14:modId xmlns:p14="http://schemas.microsoft.com/office/powerpoint/2010/main" val="428825506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3048000" y="-145825"/>
            <a:ext cx="6096000" cy="325538"/>
          </a:xfrm>
          <a:prstGeom prst="rect">
            <a:avLst/>
          </a:prstGeom>
        </p:spPr>
        <p:txBody>
          <a:bodyPr>
            <a:spAutoFit/>
          </a:bodyPr>
          <a:lstStyle/>
          <a:p>
            <a:pPr marL="228600" marR="0" algn="just" rtl="1">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54034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142548"/>
          </a:xfrm>
        </p:spPr>
        <p:txBody>
          <a:bodyPr/>
          <a:lstStyle/>
          <a:p>
            <a:pPr algn="r"/>
            <a:r>
              <a:rPr lang="ku-Arab-IQ" dirty="0" smtClean="0">
                <a:solidFill>
                  <a:srgbClr val="FF0000"/>
                </a:solidFill>
              </a:rPr>
              <a:t>منداڵێکی شەرانگێز</a:t>
            </a:r>
            <a:endParaRPr lang="en-US" dirty="0">
              <a:solidFill>
                <a:srgbClr val="FF0000"/>
              </a:solidFill>
            </a:endParaRPr>
          </a:p>
        </p:txBody>
      </p:sp>
      <p:sp>
        <p:nvSpPr>
          <p:cNvPr id="3" name="Content Placeholder 2"/>
          <p:cNvSpPr>
            <a:spLocks noGrp="1"/>
          </p:cNvSpPr>
          <p:nvPr>
            <p:ph idx="1"/>
          </p:nvPr>
        </p:nvSpPr>
        <p:spPr>
          <a:xfrm>
            <a:off x="838200" y="2978727"/>
            <a:ext cx="10515600" cy="3198236"/>
          </a:xfrm>
        </p:spPr>
        <p:txBody>
          <a:bodyPr>
            <a:normAutofit lnSpcReduction="10000"/>
          </a:bodyPr>
          <a:lstStyle/>
          <a:p>
            <a:pPr marL="0" indent="0" algn="r">
              <a:buNone/>
            </a:pPr>
            <a:r>
              <a:rPr lang="ku-Arab-IQ" dirty="0" smtClean="0"/>
              <a:t>تێگەیشتن: چۆن ڕەفتار دەکات؟ ئایا ئەم ڕەفتارانە دەکەونە خانەی شەڕانگێزییەوە.</a:t>
            </a:r>
          </a:p>
          <a:p>
            <a:pPr marL="0" indent="0" algn="r">
              <a:buNone/>
            </a:pPr>
            <a:endParaRPr lang="ku-Arab-IQ" dirty="0" smtClean="0"/>
          </a:p>
          <a:p>
            <a:pPr marL="0" indent="0" algn="r">
              <a:buNone/>
            </a:pPr>
            <a:r>
              <a:rPr lang="ku-Arab-IQ" dirty="0" smtClean="0"/>
              <a:t>دەستنیشانکردنی هۆکارەکان: ئایا بارودۆخی چۆنە؟ کەسانی دەوروبەری، باری کۆمەڵایەتی، ئابووری، ئایا دەچێتە قوتابخانە یان نا، هاورێی شەڕانگێزی هەیە، ...هتد.</a:t>
            </a:r>
            <a:r>
              <a:rPr lang="ar-OM" dirty="0" smtClean="0"/>
              <a:t> </a:t>
            </a:r>
          </a:p>
          <a:p>
            <a:pPr marL="0" indent="0" algn="r">
              <a:buNone/>
            </a:pPr>
            <a:endParaRPr lang="ar-OM" dirty="0"/>
          </a:p>
          <a:p>
            <a:pPr marL="0" indent="0" algn="r">
              <a:buNone/>
            </a:pPr>
            <a:r>
              <a:rPr lang="ku-Arab-IQ" dirty="0" smtClean="0"/>
              <a:t>پێشبینیکردن: ئەگەر ئەم منداڵە بەردوام بوو لەسەر ئەم ڕەفتارەی و یارمەتینەدرا، لە دواڕۆژ چی بەسەردێت؟ چەندە کاریگەری لەسەر کەسانیتر دەبێت؟</a:t>
            </a:r>
            <a:endParaRPr lang="en-US" dirty="0"/>
          </a:p>
        </p:txBody>
      </p:sp>
      <p:pic>
        <p:nvPicPr>
          <p:cNvPr id="4" name="Picture 3"/>
          <p:cNvPicPr>
            <a:picLocks noChangeAspect="1"/>
          </p:cNvPicPr>
          <p:nvPr/>
        </p:nvPicPr>
        <p:blipFill>
          <a:blip r:embed="rId2"/>
          <a:stretch>
            <a:fillRect/>
          </a:stretch>
        </p:blipFill>
        <p:spPr>
          <a:xfrm>
            <a:off x="1170709" y="290945"/>
            <a:ext cx="4544291" cy="2216728"/>
          </a:xfrm>
          <a:prstGeom prst="rect">
            <a:avLst/>
          </a:prstGeom>
        </p:spPr>
      </p:pic>
    </p:spTree>
    <p:extLst>
      <p:ext uri="{BB962C8B-B14F-4D97-AF65-F5344CB8AC3E}">
        <p14:creationId xmlns:p14="http://schemas.microsoft.com/office/powerpoint/2010/main" val="28012219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rtl="1">
              <a:lnSpc>
                <a:spcPct val="105000"/>
              </a:lnSpc>
              <a:spcBef>
                <a:spcPts val="600"/>
              </a:spcBef>
              <a:spcAft>
                <a:spcPts val="0"/>
              </a:spcAft>
            </a:pPr>
            <a:r>
              <a:rPr lang="ar-SA" b="1" dirty="0">
                <a:solidFill>
                  <a:srgbClr val="FF0000"/>
                </a:solidFill>
                <a:latin typeface="Times New Roman" panose="02020603050405020304" pitchFamily="18" charset="0"/>
                <a:ea typeface="Times New Roman" panose="02020603050405020304" pitchFamily="18" charset="0"/>
                <a:cs typeface="Ali_K_Alwand" pitchFamily="2" charset="-78"/>
              </a:rPr>
              <a:t>طرنطى و بايةخي </a:t>
            </a:r>
            <a:r>
              <a:rPr lang="ar-SA" b="1" dirty="0" smtClean="0">
                <a:solidFill>
                  <a:srgbClr val="FF0000"/>
                </a:solidFill>
                <a:latin typeface="Times New Roman" panose="02020603050405020304" pitchFamily="18" charset="0"/>
                <a:ea typeface="Times New Roman" panose="02020603050405020304" pitchFamily="18" charset="0"/>
                <a:cs typeface="Ali_K_Alwand" pitchFamily="2" charset="-78"/>
              </a:rPr>
              <a:t> </a:t>
            </a:r>
            <a:r>
              <a:rPr lang="ar-SA" b="1" dirty="0">
                <a:solidFill>
                  <a:srgbClr val="FF0000"/>
                </a:solidFill>
                <a:latin typeface="Times New Roman" panose="02020603050405020304" pitchFamily="18" charset="0"/>
                <a:ea typeface="Times New Roman" panose="02020603050405020304" pitchFamily="18" charset="0"/>
                <a:cs typeface="Ali_K_Alwand" pitchFamily="2" charset="-78"/>
              </a:rPr>
              <a:t>دةروونزانى</a:t>
            </a:r>
            <a:r>
              <a:rPr lang="en-US" sz="3600" dirty="0" smtClean="0">
                <a:effectLst/>
                <a:latin typeface="Calibri" panose="020F0502020204030204" pitchFamily="34" charset="0"/>
                <a:ea typeface="Calibri" panose="020F0502020204030204" pitchFamily="34" charset="0"/>
                <a:cs typeface="Arial" panose="020B0604020202020204" pitchFamily="34" charset="0"/>
              </a:rPr>
              <a:t/>
            </a:r>
            <a:br>
              <a:rPr lang="en-US" sz="3600" dirty="0" smtClean="0">
                <a:effectLst/>
                <a:latin typeface="Calibri" panose="020F0502020204030204" pitchFamily="34" charset="0"/>
                <a:ea typeface="Calibri" panose="020F0502020204030204" pitchFamily="34" charset="0"/>
                <a:cs typeface="Arial" panose="020B0604020202020204" pitchFamily="34" charset="0"/>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554241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4843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4998394"/>
              </p:ext>
            </p:extLst>
          </p:nvPr>
        </p:nvGraphicFramePr>
        <p:xfrm>
          <a:off x="1143000" y="311727"/>
          <a:ext cx="10515600" cy="5463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7921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436418"/>
            <a:ext cx="10515600" cy="5740545"/>
          </a:xfrm>
        </p:spPr>
        <p:txBody>
          <a:bodyPr>
            <a:normAutofit lnSpcReduction="10000"/>
          </a:bodyPr>
          <a:lstStyle/>
          <a:p>
            <a:pPr marL="342900" marR="0" lvl="0" indent="-342900" algn="just" rtl="1">
              <a:lnSpc>
                <a:spcPct val="115000"/>
              </a:lnSpc>
              <a:spcBef>
                <a:spcPts val="0"/>
              </a:spcBef>
              <a:spcAft>
                <a:spcPts val="0"/>
              </a:spcAft>
              <a:buFont typeface="+mj-lt"/>
              <a:buAutoNum type="arabicPeriod"/>
            </a:pPr>
            <a:r>
              <a:rPr lang="ku-Arab-IQ"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دەروونزانی گەشە:</a:t>
            </a:r>
            <a:r>
              <a:rPr lang="ku-Arab-IQ"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لەم بوارەدا دەروونزانی توێژینەوە لەو گۆڕانکارییانە دەکات کە تاک لە قۆناغە جیاوازەکانی تەمەنیدا (منداڵی، هەرزەکاری، پێگەیشتن و پیری) پێیدا تێپەردەبێت. تێیدا </a:t>
            </a:r>
            <a:r>
              <a:rPr lang="ar-IQ" dirty="0">
                <a:solidFill>
                  <a:srgbClr val="000000"/>
                </a:solidFill>
                <a:latin typeface="Times New Roman" panose="02020603050405020304" pitchFamily="18" charset="0"/>
                <a:ea typeface="Times New Roman" panose="02020603050405020304" pitchFamily="18" charset="0"/>
                <a:cs typeface="Ali_K_Alwand" pitchFamily="2" charset="-78"/>
              </a:rPr>
              <a:t>طةشةى</a:t>
            </a:r>
            <a:r>
              <a:rPr lang="ku-Arab-IQ"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جەستەیی و عەقڵی و هەڵچوونی و کۆمەڵایەتی هەر قۆناغێک  و تایبەتمەندییەکانی ئەو قۆناغە و کێشەکانی دیاریدەکات، هەروەک ئەو هۆکارانەی کاریگەرییان لەسە</a:t>
            </a:r>
            <a:r>
              <a:rPr lang="ar-IQ"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ر</a:t>
            </a:r>
            <a:r>
              <a:rPr lang="ku-Arab-IQ"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گەشەکردن هەیە </a:t>
            </a:r>
            <a:r>
              <a:rPr lang="ar-IQ" dirty="0">
                <a:solidFill>
                  <a:srgbClr val="000000"/>
                </a:solidFill>
                <a:latin typeface="Times New Roman" panose="02020603050405020304" pitchFamily="18" charset="0"/>
                <a:ea typeface="Times New Roman" panose="02020603050405020304" pitchFamily="18" charset="0"/>
                <a:cs typeface="Ali_K_Alwand" pitchFamily="2" charset="-78"/>
              </a:rPr>
              <a:t>دةست نيشاندةكات</a:t>
            </a:r>
            <a:r>
              <a:rPr lang="ku-Arab-IQ"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لەگەڵ دۆزینەوەی چارەسەری گونجاو پێویست بۆ کێشەکانی هەر یەک لەم </a:t>
            </a:r>
            <a:r>
              <a:rPr lang="ar-IQ" dirty="0">
                <a:solidFill>
                  <a:srgbClr val="000000"/>
                </a:solidFill>
                <a:latin typeface="Times New Roman" panose="02020603050405020304" pitchFamily="18" charset="0"/>
                <a:ea typeface="Times New Roman" panose="02020603050405020304" pitchFamily="18" charset="0"/>
                <a:cs typeface="Ali_K_Alwand" pitchFamily="2" charset="-78"/>
              </a:rPr>
              <a:t>قؤناغانة</a:t>
            </a:r>
            <a:r>
              <a:rPr lang="ku-Arab-IQ"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ku-Arab-IQ"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دەروونزانی کۆمەڵایەتی:</a:t>
            </a:r>
            <a:r>
              <a:rPr lang="ku-Arab-IQ"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گرنگی بە توێژینەوەی کارلێکی کۆمەڵایەتی نێوان تاکەکان و پەیوەندی نێوان تاک و ژینگە کۆمەڵایەتییەکەی دەدات، هەروەک گرنگیدەدات بە بەباتەکانی ملکەچی، سەرکردایەتی، هاوکاری، تەبایی و ململانێ، ...هتد. </a:t>
            </a:r>
            <a:endParaRPr lang="en-US" sz="2000" dirty="0">
              <a:latin typeface="Calibri" panose="020F0502020204030204" pitchFamily="34" charset="0"/>
              <a:ea typeface="Calibri" panose="020F0502020204030204" pitchFamily="34" charset="0"/>
              <a:cs typeface="Arial" panose="020B0604020202020204" pitchFamily="34" charset="0"/>
            </a:endParaRPr>
          </a:p>
          <a:p>
            <a:r>
              <a:rPr lang="ku-Arab-IQ" dirty="0">
                <a:solidFill>
                  <a:srgbClr val="000000"/>
                </a:solidFill>
                <a:ea typeface="Times New Roman" panose="02020603050405020304" pitchFamily="18" charset="0"/>
                <a:cs typeface="Times New Roman" panose="02020603050405020304" pitchFamily="18" charset="0"/>
              </a:rPr>
              <a:t>لەهەمانکاتدا هەوڵی زانینی کاریگەری داب و </a:t>
            </a:r>
            <a:r>
              <a:rPr lang="ar-IQ" dirty="0">
                <a:solidFill>
                  <a:srgbClr val="000000"/>
                </a:solidFill>
                <a:latin typeface="Times New Roman" panose="02020603050405020304" pitchFamily="18" charset="0"/>
                <a:ea typeface="Times New Roman" panose="02020603050405020304" pitchFamily="18" charset="0"/>
                <a:cs typeface="Ali_K_Alwand" pitchFamily="2" charset="-78"/>
              </a:rPr>
              <a:t>نةريت</a:t>
            </a:r>
            <a:r>
              <a:rPr lang="ku-Arab-IQ" dirty="0">
                <a:solidFill>
                  <a:srgbClr val="000000"/>
                </a:solidFill>
                <a:ea typeface="Times New Roman" panose="02020603050405020304" pitchFamily="18" charset="0"/>
                <a:cs typeface="Times New Roman" panose="02020603050405020304" pitchFamily="18" charset="0"/>
              </a:rPr>
              <a:t>، شێوازەکانی پێگەیاندنی کۆمەڵایەتی و تێڕوانینی کۆمەڵگە لەسەر کەسیێتی تاک دەدات. کەواتە دەتوانین بڵێین دەروونزانی کۆمەڵایەتی توێژینەوە لە ڕەفتاری مرۆڤ لە هەڵوێستە کۆمەڵایەتییەکاندا دەکات، گرنگی بە کاریگەری تاکەکان لەسەر کۆمەڵگە و کاریگەری کۆمەڵگە لەسەر تاکەکان دەدات.</a:t>
            </a:r>
            <a:endParaRPr lang="en-US" dirty="0"/>
          </a:p>
        </p:txBody>
      </p:sp>
    </p:spTree>
    <p:extLst>
      <p:ext uri="{BB962C8B-B14F-4D97-AF65-F5344CB8AC3E}">
        <p14:creationId xmlns:p14="http://schemas.microsoft.com/office/powerpoint/2010/main" val="23316702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42109" y="365125"/>
            <a:ext cx="10515600" cy="5853402"/>
          </a:xfrm>
        </p:spPr>
        <p:txBody>
          <a:bodyPr>
            <a:normAutofit fontScale="92500"/>
          </a:bodyPr>
          <a:lstStyle/>
          <a:p>
            <a:pPr marL="342900" marR="0" lvl="0" indent="-342900" algn="just" rtl="1">
              <a:lnSpc>
                <a:spcPct val="115000"/>
              </a:lnSpc>
              <a:spcBef>
                <a:spcPts val="0"/>
              </a:spcBef>
              <a:spcAft>
                <a:spcPts val="0"/>
              </a:spcAft>
              <a:buFont typeface="+mj-lt"/>
              <a:buAutoNum type="arabicPeriod"/>
            </a:pPr>
            <a:r>
              <a:rPr lang="ku-Arab-IQ"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دەروونزانی کەسایەتی:</a:t>
            </a:r>
            <a:r>
              <a:rPr lang="ku-Arab-IQ"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گرنگی بە توێژینەوەی تایبەتمەندییە نیمچە نەکۆڕەکانی کەسێیەتی تاک و ئەو خاسیەت و تایبەتمەندییانەی وا لە تاک دەکات کە ڕەفتارەکانی جیاوازبێت لە کەسانیتر دەدات. کە تێیدا لەوە دەپرسن بۆچی هەندێک تاک کۆمەڵایەتی و هەندێکیان گۆشەگیر، بەشێک تووڕە و هەڵچوو بەشێکیتریان هێمن و لەسەرخۆ، ...هتد.</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ku-Arab-IQ"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دەروونزانی ناسروشتییەکان (نائاساییەکان):</a:t>
            </a:r>
            <a:r>
              <a:rPr lang="ku-Arab-IQ"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لێرەدا توێژینەوە لە ڕەفتار و هەڵسوکەوتە نائاساییەکان دەکرێت، تێیدا گرنگی بەتاکە نائاساییەکان لەڕووی ڕەفتار و  تێکچوونی دەروونی و عەقلی و دەماری دەدات. هەروەها بایەخ بە توێژینەوەی لاوازی عەقلی و کێشە ڕەفتارییەکان و هۆکارەکانی شلەژان، تێکچوونی دەروونی، عەقلی و ڕەفتاری و دیاریکردنی هۆکارە کاریگەرییەکان دەدات بە ئامانجی دۆزینەوەی چارەسەری گونجاو بۆیان، ئەمە لەلایەک، لەلایەکیتروە گرنگیدەدات بەو تاکانەی توانای عەقلی باڵایان هەیە، وەکو زیرەکەکان، بەهرەداران و داهێنەران، بەمەبەستی یارمەتیدانیان لە گەشەپێدانی تواناکانیان.</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r>
              <a:rPr lang="ku-Arab-IQ" b="1" dirty="0">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24262142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rmAutofit fontScale="85000" lnSpcReduction="10000"/>
          </a:bodyPr>
          <a:lstStyle/>
          <a:p>
            <a:pPr marL="0" marR="0" algn="just" rtl="1">
              <a:lnSpc>
                <a:spcPct val="115000"/>
              </a:lnSpc>
              <a:spcBef>
                <a:spcPts val="0"/>
              </a:spcBef>
              <a:spcAft>
                <a:spcPts val="0"/>
              </a:spcAft>
            </a:pPr>
            <a:r>
              <a:rPr lang="ar-JO" b="1" dirty="0">
                <a:solidFill>
                  <a:srgbClr val="4F81BD"/>
                </a:solidFill>
                <a:latin typeface="Times New Roman" panose="02020603050405020304" pitchFamily="18" charset="0"/>
                <a:ea typeface="Times New Roman" panose="02020603050405020304" pitchFamily="18" charset="0"/>
                <a:cs typeface="Ali_K_Alwand" pitchFamily="2" charset="-78"/>
              </a:rPr>
              <a:t>دووةم</a:t>
            </a:r>
            <a:r>
              <a:rPr lang="ku-Arab-IQ" b="1" dirty="0">
                <a:solidFill>
                  <a:srgbClr val="4F81BD"/>
                </a:solidFill>
                <a:latin typeface="Calibri" panose="020F0502020204030204" pitchFamily="34" charset="0"/>
                <a:ea typeface="Times New Roman" panose="02020603050405020304" pitchFamily="18" charset="0"/>
                <a:cs typeface="Times New Roman" panose="02020603050405020304" pitchFamily="18" charset="0"/>
              </a:rPr>
              <a:t>- بوارە پراکتیکییەکان:</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Bef>
                <a:spcPts val="0"/>
              </a:spcBef>
            </a:pPr>
            <a:r>
              <a:rPr lang="ku-Arab-IQ" dirty="0">
                <a:latin typeface="Calibri" panose="020F0502020204030204" pitchFamily="34" charset="0"/>
                <a:ea typeface="Times New Roman" panose="02020603050405020304" pitchFamily="18" charset="0"/>
                <a:cs typeface="Times New Roman" panose="02020603050405020304" pitchFamily="18" charset="0"/>
              </a:rPr>
              <a:t>لێرەدا پسپۆرانی دەروونزانی هەوڵی جێبەجێکردنی یاسا و تیۆرەکان لە بوارە جیاوازەکانی ژیان دەدەن، ئەمەش بەئامانجی چارەسەکردنی هەموو ئەو کێشانەی ڕووبەڕووی تاکەکانی کۆمەڵگە دەبنەوە.</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20000"/>
              </a:lnSpc>
              <a:spcBef>
                <a:spcPts val="0"/>
              </a:spcBef>
              <a:spcAft>
                <a:spcPts val="0"/>
              </a:spcAft>
              <a:buFont typeface="+mj-lt"/>
              <a:buAutoNum type="arabicPeriod"/>
            </a:pPr>
            <a:r>
              <a:rPr lang="ku-Arab-IQ"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دەرروونزانی پەروەردەیی:</a:t>
            </a:r>
            <a:r>
              <a:rPr lang="ku-Arab-IQ" dirty="0">
                <a:latin typeface="Calibri" panose="020F0502020204030204" pitchFamily="34" charset="0"/>
                <a:ea typeface="Times New Roman" panose="02020603050405020304" pitchFamily="18" charset="0"/>
                <a:cs typeface="Times New Roman" panose="02020603050405020304" pitchFamily="18" charset="0"/>
              </a:rPr>
              <a:t> بوارێکی پراکتیکی دەروونزانییە، پردی پەیوەندییە لەنێوان دەروونزانی و پەروەردەدا، توێژینەوە لە پڕۆسەی پەروەردە و فێرکردن و شێوازەکانی پەرەپێدانیان و کاریگەری ئەو پڕۆسەیە لەسەر قوتابیان دەکات. </a:t>
            </a:r>
            <a:r>
              <a:rPr lang="ar-IQ" dirty="0">
                <a:latin typeface="Calibri" panose="020F0502020204030204" pitchFamily="34" charset="0"/>
                <a:ea typeface="Times New Roman" panose="02020603050405020304" pitchFamily="18" charset="0"/>
                <a:cs typeface="Times New Roman" panose="02020603050405020304" pitchFamily="18" charset="0"/>
              </a:rPr>
              <a:t>هەوڵدەدات </a:t>
            </a:r>
            <a:r>
              <a:rPr lang="ar-IQ" dirty="0">
                <a:latin typeface="Times New Roman" panose="02020603050405020304" pitchFamily="18" charset="0"/>
                <a:ea typeface="Times New Roman" panose="02020603050405020304" pitchFamily="18" charset="0"/>
                <a:cs typeface="Ali_K_Alwand" pitchFamily="2" charset="-78"/>
              </a:rPr>
              <a:t>لة </a:t>
            </a:r>
            <a:r>
              <a:rPr lang="ar-IQ" dirty="0">
                <a:latin typeface="Calibri" panose="020F0502020204030204" pitchFamily="34" charset="0"/>
                <a:ea typeface="Times New Roman" panose="02020603050405020304" pitchFamily="18" charset="0"/>
                <a:cs typeface="Times New Roman" panose="02020603050405020304" pitchFamily="18" charset="0"/>
              </a:rPr>
              <a:t>بارودۆخە جیاجیاکانی ناو قوتابخانە و پۆڵ بکۆڵێتەوە، بۆ ئەوەی زۆرترین زانیاری بە مامۆستا ببەخشێت تا بەباشترین شێوە پڕۆسەی  فێرکردن بە ئەنجام بگەینێت.</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a:lnSpc>
                <a:spcPct val="120000"/>
              </a:lnSpc>
            </a:pPr>
            <a:r>
              <a:rPr lang="ar-IQ" dirty="0">
                <a:solidFill>
                  <a:srgbClr val="FF0000"/>
                </a:solidFill>
                <a:ea typeface="Times New Roman" panose="02020603050405020304" pitchFamily="18" charset="0"/>
                <a:cs typeface="Times New Roman" panose="02020603050405020304" pitchFamily="18" charset="0"/>
              </a:rPr>
              <a:t>دەروونزانی پیشەسازی:</a:t>
            </a:r>
            <a:r>
              <a:rPr lang="ar-IQ" dirty="0">
                <a:ea typeface="Times New Roman" panose="02020603050405020304" pitchFamily="18" charset="0"/>
                <a:cs typeface="Times New Roman" panose="02020603050405020304" pitchFamily="18" charset="0"/>
              </a:rPr>
              <a:t> گرنگی بە جێبەجێکردنی یاسا و پرەنسیپە دەروونییەکان لەبواری پێشەسازی دەدات. تێیدا جەخت لەسەر دوو لایەن دەکرێتەوە: </a:t>
            </a:r>
            <a:r>
              <a:rPr lang="ar-IQ" dirty="0">
                <a:solidFill>
                  <a:srgbClr val="FF0000"/>
                </a:solidFill>
                <a:ea typeface="Times New Roman" panose="02020603050405020304" pitchFamily="18" charset="0"/>
                <a:cs typeface="Times New Roman" panose="02020603050405020304" pitchFamily="18" charset="0"/>
              </a:rPr>
              <a:t>یەکەمیان</a:t>
            </a:r>
            <a:r>
              <a:rPr lang="ar-IQ" dirty="0">
                <a:ea typeface="Times New Roman" panose="02020603050405020304" pitchFamily="18" charset="0"/>
                <a:cs typeface="Times New Roman" panose="02020603050405020304" pitchFamily="18" charset="0"/>
              </a:rPr>
              <a:t>: خۆی لە بەدەستهێنانی ئامانجەکانی تایبەت بە بەرهەمهێنان و قازانج دەبینێتەوە، ئەمەش لە ڕێگەی گرنگیدان بە حەزو ئارەزووەکانی  کرێکاران لە بەرچاوگرتنی توانا و لێهاتووەیەکانیان. </a:t>
            </a:r>
            <a:r>
              <a:rPr lang="ar-IQ" dirty="0">
                <a:solidFill>
                  <a:srgbClr val="FF0000"/>
                </a:solidFill>
                <a:ea typeface="Times New Roman" panose="02020603050405020304" pitchFamily="18" charset="0"/>
                <a:cs typeface="Times New Roman" panose="02020603050405020304" pitchFamily="18" charset="0"/>
              </a:rPr>
              <a:t>دووەم: </a:t>
            </a:r>
            <a:r>
              <a:rPr lang="ar-IQ" dirty="0">
                <a:ea typeface="Times New Roman" panose="02020603050405020304" pitchFamily="18" charset="0"/>
                <a:cs typeface="Times New Roman" panose="02020603050405020304" pitchFamily="18" charset="0"/>
              </a:rPr>
              <a:t>پەیوەستە بە کێشەی جیاوازی بیروباوەرەوە، ئەمەیان خۆی لە دروستکردنی کەشێکی دەروونی و کۆمەڵایەتی لەبار و گونجاو دەبینێتەوە. بە ئامانجی دورکەوتنەوەیان لە دەمارگیری ئایینی و نەتەوەیی و ناوچەگەری...هتد.</a:t>
            </a:r>
            <a:endParaRPr lang="en-US" dirty="0"/>
          </a:p>
        </p:txBody>
      </p:sp>
    </p:spTree>
    <p:extLst>
      <p:ext uri="{BB962C8B-B14F-4D97-AF65-F5344CB8AC3E}">
        <p14:creationId xmlns:p14="http://schemas.microsoft.com/office/powerpoint/2010/main" val="35597245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9545"/>
            <a:ext cx="10515600" cy="5657419"/>
          </a:xfrm>
        </p:spPr>
        <p:txBody>
          <a:bodyPr>
            <a:normAutofit fontScale="92500" lnSpcReduction="20000"/>
          </a:bodyPr>
          <a:lstStyle/>
          <a:p>
            <a:pPr marL="342900" marR="0" lvl="0" indent="-342900" algn="just" rtl="1">
              <a:lnSpc>
                <a:spcPct val="115000"/>
              </a:lnSpc>
              <a:spcBef>
                <a:spcPts val="0"/>
              </a:spcBef>
              <a:spcAft>
                <a:spcPts val="0"/>
              </a:spcAft>
              <a:buFont typeface="+mj-lt"/>
              <a:buAutoNum type="arabicPeriod"/>
            </a:pPr>
            <a:r>
              <a:rPr lang="ar-IQ" sz="26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دەروونزانی ئەزموونگەری:</a:t>
            </a:r>
            <a:r>
              <a:rPr lang="ar-IQ" sz="2600" dirty="0">
                <a:latin typeface="Calibri" panose="020F0502020204030204" pitchFamily="34" charset="0"/>
                <a:ea typeface="Times New Roman" panose="02020603050405020304" pitchFamily="18" charset="0"/>
                <a:cs typeface="Times New Roman" panose="02020603050405020304" pitchFamily="18" charset="0"/>
              </a:rPr>
              <a:t> گرنگی بە توێژینەوەی ڕەفتار و هەڵسوکەووتنی تاکەکان بەڕێگەی تاقیگەیی دەدات. تێیدا توێژینەوەی سروشتی وەڵامدانەوەکان بۆ ووروژێنەرەکان دەکرێت لە تاقیگەدا. ئەمەش لەڕێگەی کۆنترۆڵکردنی ژینگەیی تاقیکردنەوەکە بە مەبەستی پێوانەکردنی کاریگەری هۆکارێک یاخود هۆکارگەڵێک لەسەر وەڵامدانەوەی تاکەکان و ڕەفتاریان. توێژەران هەوڵدەدەن  لە بابەتەکانی وەکو پاڵنەر، هەڵچوون، ئاگایی، فێربوون و بیرکردنەوە تێبگەن. هەروەها دەیانەوێت هۆکارەکانی خۆشەویستی و ڕقڵێبوونەوە  و بیرهێنانەوە و لەبیرچوونەوە بزانن ...هتد.</a:t>
            </a:r>
            <a:endParaRPr lang="en-US" sz="2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26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دەروونزانی کلینیکی:</a:t>
            </a:r>
            <a:r>
              <a:rPr lang="ar-IQ" sz="2600" dirty="0">
                <a:latin typeface="Calibri" panose="020F0502020204030204" pitchFamily="34" charset="0"/>
                <a:ea typeface="Times New Roman" panose="02020603050405020304" pitchFamily="18" charset="0"/>
                <a:cs typeface="Times New Roman" panose="02020603050405020304" pitchFamily="18" charset="0"/>
              </a:rPr>
              <a:t> تایبەتمەندە بە لێکۆلینەوەی ڕەفتاری نائاسایی و دەستنیشانکردنی کێشە و نەخۆشییە دەروونی و عەقڵییەکان  و چارەسەرکردنیان. لەڕێگەی جێبەجیکردنی ڕاهێنانە دەروونییەکان بۆ یارمەتیدانی نەخۆشەکان تاکو بتوانن بگەڕێنەوە حالەتی ئاسایی و گونجان لەگەڵ ئەو ژینگەیی تێیدا دەژیێت. بەزۆری لەم بوارەدا مامەلە لە حاڵەتەکانی دڵەڕاوکێ، خەمۆکی، ترس، وەسواسی، لادان و ئالودەبوون دەکرێت</a:t>
            </a:r>
            <a:r>
              <a:rPr lang="ar-IQ" sz="2600" dirty="0" smtClean="0">
                <a:latin typeface="Calibri" panose="020F0502020204030204" pitchFamily="34" charset="0"/>
                <a:ea typeface="Times New Roman" panose="02020603050405020304" pitchFamily="18" charset="0"/>
                <a:cs typeface="Times New Roman" panose="02020603050405020304" pitchFamily="18" charset="0"/>
              </a:rPr>
              <a:t>.</a:t>
            </a:r>
            <a:endParaRPr lang="en-US" sz="2600" dirty="0" smtClean="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rtl="1">
              <a:lnSpc>
                <a:spcPct val="115000"/>
              </a:lnSpc>
              <a:spcBef>
                <a:spcPts val="0"/>
              </a:spcBef>
              <a:spcAft>
                <a:spcPts val="0"/>
              </a:spcAft>
              <a:buFont typeface="+mj-lt"/>
              <a:buAutoNum type="arabicPeriod"/>
            </a:pPr>
            <a:r>
              <a:rPr lang="ar-IQ" sz="26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دەروونزانی سەربازی:</a:t>
            </a:r>
            <a:r>
              <a:rPr lang="ar-IQ" sz="2600" dirty="0">
                <a:latin typeface="Calibri" panose="020F0502020204030204" pitchFamily="34" charset="0"/>
                <a:ea typeface="Times New Roman" panose="02020603050405020304" pitchFamily="18" charset="0"/>
                <a:cs typeface="Times New Roman" panose="02020603050405020304" pitchFamily="18" charset="0"/>
              </a:rPr>
              <a:t> گرنگی بە گرفتە دەروونییەکان لەبواری سەربازیدەدرێت. هەڵدەستێت بە ‌هەڵبژادن و دابەشکردنی سەربازان بەسەر ئەرکە جیاوازەکانی بواری سەربازیدا. هەروەها گرنگی بە بەرزکردنەوەی وورەی سەربازەکان و خۆپاراستن لە پروپاگەندە و جەنگی دەروونی هێزەکانی دوژمن دەدات. </a:t>
            </a:r>
            <a:endParaRPr lang="en-US" sz="2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endParaRPr lang="en-US" sz="2000" dirty="0">
              <a:latin typeface="Calibri" panose="020F0502020204030204" pitchFamily="34" charset="0"/>
              <a:ea typeface="Calibri" panose="020F0502020204030204" pitchFamily="34" charset="0"/>
              <a:cs typeface="Arial" panose="020B0604020202020204" pitchFamily="34" charset="0"/>
            </a:endParaRPr>
          </a:p>
          <a:p>
            <a:pPr algn="r"/>
            <a:endParaRPr lang="en-US"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6007751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04800"/>
            <a:ext cx="10515600" cy="5872163"/>
          </a:xfrm>
        </p:spPr>
        <p:txBody>
          <a:bodyPr>
            <a:normAutofit fontScale="85000" lnSpcReduction="20000"/>
          </a:bodyPr>
          <a:lstStyle/>
          <a:p>
            <a:pPr marL="0" marR="0" algn="r" rtl="1">
              <a:lnSpc>
                <a:spcPct val="105000"/>
              </a:lnSpc>
              <a:spcBef>
                <a:spcPts val="600"/>
              </a:spcBef>
              <a:spcAft>
                <a:spcPts val="0"/>
              </a:spcAft>
            </a:pPr>
            <a:r>
              <a:rPr lang="ar-SA" sz="3200" b="1" dirty="0">
                <a:solidFill>
                  <a:srgbClr val="FF0000"/>
                </a:solidFill>
                <a:latin typeface="Times New Roman" panose="02020603050405020304" pitchFamily="18" charset="0"/>
                <a:ea typeface="Times New Roman" panose="02020603050405020304" pitchFamily="18" charset="0"/>
                <a:cs typeface="Ali_K_Samik" pitchFamily="2" charset="-78"/>
              </a:rPr>
              <a:t>ثةيوةندى زانستى دةروونزانى بة زانستةكانى ترةوة</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5000"/>
              </a:lnSpc>
              <a:spcBef>
                <a:spcPts val="600"/>
              </a:spcBef>
            </a:pPr>
            <a:r>
              <a:rPr lang="ar-IQ" dirty="0">
                <a:latin typeface="Times New Roman" panose="02020603050405020304" pitchFamily="18" charset="0"/>
                <a:ea typeface="Times New Roman" panose="02020603050405020304" pitchFamily="18" charset="0"/>
                <a:cs typeface="Ali_K_Samik" pitchFamily="2" charset="-78"/>
              </a:rPr>
              <a:t>     دةروونزانى ثةيوةندييةكى بةهيَزى لةطةلَ زانستى بايؤلؤذى و كؤمةلَزانيدا هةية، ئةم ثةيوةنديية لة ليَكؤلينةوةى كةسيَتيدا دةردةكةويَت، ضونكة كةسيَتى مرؤظ بةر ئةنجامى هؤكارة بؤماوةيي و بايلؤذييةكانة لة لايةك، لة لايةكى ترةوة هؤكارة كؤمةلاَيةتييةكانة. هؤكارة بايلؤذييةكان كاردةكةنة سةر زؤر لة وةلاَمدانةوةكانى تاك، بؤ نموونة هةلَضوون حالةتيَكى دةروونيية، بةلاَم هاوكات طؤرِانكارى جةستةيي لة كؤئةندامى دةمار و طلاَندةكان و خويَن و ماسوولكةكان لةطةلَ خؤيدا هةلَطرتووة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5000"/>
              </a:lnSpc>
              <a:spcBef>
                <a:spcPts val="600"/>
              </a:spcBef>
            </a:pPr>
            <a:r>
              <a:rPr lang="ar-IQ" dirty="0">
                <a:latin typeface="Times New Roman" panose="02020603050405020304" pitchFamily="18" charset="0"/>
                <a:ea typeface="Times New Roman" panose="02020603050405020304" pitchFamily="18" charset="0"/>
                <a:cs typeface="Ali_K_Samik" pitchFamily="2" charset="-78"/>
              </a:rPr>
              <a:t>هةروةها بؤماوة جينيةكان كاريطةرييان لةسةر وةلاَمدانةوةكانى تاك هةية، تويَذينةوةكان ئةوةيان دةرخستووة كة زؤر لة تيَكضوون و شلَةذانةكانى رِةفتار بنضينةى بؤماوةييان هةية، بؤية زانايان و تويَذةرانى بوارى دةروونزانى ثشت بة زانستى جينيةكان دةبةستن بؤ تيَطةيشتنى رِؤلَى بؤماوة لة طةشةكردن و ثيَطةيشتنى تاكدا. جطة لةوة كةسيَتى مرؤظ كاريطةرة بة هؤكارة كؤمةلاَيةتييةكان وةك(خيَزان، هاورِيَ، قوتابخانة، كؤمةلَطة) ئةو هؤكارانة بةشدارييةكى طةورةو طرينطيان هةية لة دياريكردنى جؤر و شيَوازى رِةفتاردا.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5000"/>
              </a:lnSpc>
              <a:spcBef>
                <a:spcPts val="600"/>
              </a:spcBef>
            </a:pPr>
            <a:r>
              <a:rPr lang="ar-IQ" dirty="0">
                <a:latin typeface="Times New Roman" panose="02020603050405020304" pitchFamily="18" charset="0"/>
                <a:ea typeface="Times New Roman" panose="02020603050405020304" pitchFamily="18" charset="0"/>
                <a:cs typeface="Ali_K_Samik" pitchFamily="2" charset="-78"/>
              </a:rPr>
              <a:t>هةروةها ثةيوةندييةكى تةواوكارى لة نيَوان دةروونزانى و ثةروةردةدا هةية، بوارى طرنطيدانى هةردوو زانستةكة مرؤظة، وة ئامانجيان طةشةكردن و ثيَطةيشتنى مرؤظة، تاكو بطاتة ئةو ئاستةى كة بتوانيَت خؤى بطونجيَنيَت لةطةلَ ئةو ذينطةيةى تيَيدا دةذيت و كةسيَكى بةسوود بيَت بؤ كؤمةلَطةكةى، ئةم ثةيوةندييةش بووة هؤى دةركةوتنى دةروونزانى ثةروةردةيي كة طرينطى دةدات بةجيَبةجيَكردنى رِاستية زانستيةكان، ياسا و بنةما دةرووننييةكان لة بوارى ثةروةردةو فيَركردندا.</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1393742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FF0000"/>
                </a:solidFill>
                <a:latin typeface="Calibri" panose="020F0502020204030204" pitchFamily="34" charset="0"/>
                <a:ea typeface="Times New Roman" panose="02020603050405020304" pitchFamily="18" charset="0"/>
              </a:rPr>
              <a:t>قوتابخانەکانی دەروونزانی:</a:t>
            </a:r>
            <a:r>
              <a:rPr lang="en-US" sz="2800" dirty="0">
                <a:latin typeface="Calibri" panose="020F0502020204030204" pitchFamily="34" charset="0"/>
                <a:ea typeface="Calibri" panose="020F0502020204030204" pitchFamily="34" charset="0"/>
                <a:cs typeface="Arial" panose="020B0604020202020204" pitchFamily="34" charset="0"/>
              </a:rPr>
              <a:t/>
            </a:r>
            <a:br>
              <a:rPr lang="en-US" sz="28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a:xfrm>
            <a:off x="838200" y="1447800"/>
            <a:ext cx="10515600" cy="4729163"/>
          </a:xfrm>
        </p:spPr>
        <p:txBody>
          <a:bodyPr>
            <a:noAutofit/>
          </a:bodyPr>
          <a:lstStyle/>
          <a:p>
            <a:pPr marL="0" indent="0" algn="just" rtl="1">
              <a:lnSpc>
                <a:spcPct val="105000"/>
              </a:lnSpc>
              <a:spcBef>
                <a:spcPts val="600"/>
              </a:spcBef>
              <a:buNone/>
            </a:pPr>
            <a:r>
              <a:rPr lang="ar-IQ" sz="2400" dirty="0">
                <a:latin typeface="Times New Roman" panose="02020603050405020304" pitchFamily="18" charset="0"/>
                <a:ea typeface="Times New Roman" panose="02020603050405020304" pitchFamily="18" charset="0"/>
                <a:cs typeface="Ali_K_Samik" pitchFamily="2" charset="-78"/>
              </a:rPr>
              <a:t> </a:t>
            </a:r>
            <a:r>
              <a:rPr lang="ar-IQ" sz="2400" b="1" dirty="0" smtClean="0">
                <a:latin typeface="Calibri" panose="020F0502020204030204" pitchFamily="34" charset="0"/>
                <a:ea typeface="Times New Roman" panose="02020603050405020304" pitchFamily="18" charset="0"/>
                <a:cs typeface="Times New Roman" panose="02020603050405020304" pitchFamily="18" charset="0"/>
              </a:rPr>
              <a:t>1- </a:t>
            </a:r>
            <a:r>
              <a:rPr lang="ar-JO" sz="2400" b="1" dirty="0">
                <a:latin typeface="Times New Roman" panose="02020603050405020304" pitchFamily="18" charset="0"/>
                <a:ea typeface="Times New Roman" panose="02020603050405020304" pitchFamily="18" charset="0"/>
                <a:cs typeface="Ali_K_Samik" pitchFamily="2" charset="-78"/>
              </a:rPr>
              <a:t>قوتابخانةى</a:t>
            </a:r>
            <a:r>
              <a:rPr lang="ar-JO" sz="2400" b="1" dirty="0">
                <a:latin typeface="Calibri" panose="020F0502020204030204" pitchFamily="34" charset="0"/>
                <a:ea typeface="Times New Roman" panose="02020603050405020304" pitchFamily="18" charset="0"/>
                <a:cs typeface="Times New Roman" panose="02020603050405020304" pitchFamily="18" charset="0"/>
              </a:rPr>
              <a:t> </a:t>
            </a:r>
            <a:r>
              <a:rPr lang="ar-JO" sz="2400" b="1" dirty="0">
                <a:latin typeface="Times New Roman" panose="02020603050405020304" pitchFamily="18" charset="0"/>
                <a:ea typeface="Times New Roman" panose="02020603050405020304" pitchFamily="18" charset="0"/>
                <a:cs typeface="Ali_K_Samik" pitchFamily="2" charset="-78"/>
              </a:rPr>
              <a:t>بونيادطةرايي </a:t>
            </a:r>
            <a:r>
              <a:rPr lang="ku-Arab-IQ" sz="2400" b="1" dirty="0">
                <a:latin typeface="Times New Roman" panose="02020603050405020304" pitchFamily="18" charset="0"/>
                <a:ea typeface="Times New Roman" panose="02020603050405020304" pitchFamily="18" charset="0"/>
                <a:cs typeface="Ali_K_Samik" pitchFamily="2" charset="-78"/>
              </a:rPr>
              <a:t>( ويليةم ظؤنت)</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Bef>
                <a:spcPts val="0"/>
              </a:spcBef>
              <a:buNone/>
            </a:pPr>
            <a:r>
              <a:rPr lang="ar-IQ" sz="2400" dirty="0">
                <a:latin typeface="Times New Roman" panose="02020603050405020304" pitchFamily="18" charset="0"/>
                <a:ea typeface="Times New Roman" panose="02020603050405020304" pitchFamily="18" charset="0"/>
                <a:cs typeface="Ali_K_Alwand" pitchFamily="2" charset="-78"/>
              </a:rPr>
              <a:t>دامةزريَنةرى ئةم قوتابخانةية ويليةم ظؤنتة كة ثزيشكيَكى ئةلمانى بوو، توانى يةكةم تاقيطةى دةروونى لة سالَي 1879ز دابمةزريَنيَت، ليَكؤلينةوةى دياردة دةروونيةكانى بةشيَوةيةكى زانستى دةكرد، طرينطى بة وةسفكردن و ثيَكهاتةى دةروونى مرؤظ دةدا، هةولَى شيكردنةوةى هةست(شعور)ى دةدا بؤ ئةو بةش و رِةطةزة جياوازانةى كة ليَى ثيَكهاتووة.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Bef>
                <a:spcPts val="0"/>
              </a:spcBef>
              <a:buNone/>
            </a:pPr>
            <a:r>
              <a:rPr lang="ar-IQ" sz="2400" dirty="0">
                <a:latin typeface="Times New Roman" panose="02020603050405020304" pitchFamily="18" charset="0"/>
                <a:ea typeface="Times New Roman" panose="02020603050405020304" pitchFamily="18" charset="0"/>
                <a:cs typeface="Ali_K_Alwand" pitchFamily="2" charset="-78"/>
              </a:rPr>
              <a:t> </a:t>
            </a:r>
            <a:r>
              <a:rPr lang="ar-IQ" sz="2400" b="1" dirty="0" smtClean="0">
                <a:latin typeface="Times New Roman" panose="02020603050405020304" pitchFamily="18" charset="0"/>
                <a:ea typeface="Times New Roman" panose="02020603050405020304" pitchFamily="18" charset="0"/>
                <a:cs typeface="Ali_K_Alwand" pitchFamily="2" charset="-78"/>
              </a:rPr>
              <a:t>2- </a:t>
            </a:r>
            <a:r>
              <a:rPr lang="ar-IQ" sz="2400" b="1" dirty="0">
                <a:latin typeface="Times New Roman" panose="02020603050405020304" pitchFamily="18" charset="0"/>
                <a:ea typeface="Times New Roman" panose="02020603050405020304" pitchFamily="18" charset="0"/>
                <a:cs typeface="Ali_K_Alwand" pitchFamily="2" charset="-78"/>
              </a:rPr>
              <a:t>قوتابخانةى وةزيفى ( ويلَيةم جيمس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Bef>
                <a:spcPts val="0"/>
              </a:spcBef>
              <a:buNone/>
            </a:pPr>
            <a:r>
              <a:rPr lang="ar-IQ" sz="2400" dirty="0">
                <a:latin typeface="Times New Roman" panose="02020603050405020304" pitchFamily="18" charset="0"/>
                <a:ea typeface="Times New Roman" panose="02020603050405020304" pitchFamily="18" charset="0"/>
                <a:cs typeface="Ali_K_Alwand" pitchFamily="2" charset="-78"/>
              </a:rPr>
              <a:t>لة دوايي قوتابخانةى بونيادطةرايي قوتابخانةيةكى تر سةريهةلَدا بة قوتابخانى وةزيفى ناونرا، دامةزريَنةكةى ويلَيةم جيمسة كة بة باوكى رؤحى دةرونزانى دادةنريَت بؤ ماوةى سى و ثيَنج سالَ وانةى فةلسةو دةروونزانى لة زانكؤى هارظارد وتووتةوة. ئةم قوتابخانةية بؤضونى قوتابخانةى بونيادطةرايي رِةتكردؤتةوة كة طرينطى بة شيكردنةوةى هةست و ئةزموونة هةستيةكانى مرؤظ دةدا، بةلَكو ئةم قوتابخانةية طرينطى بة ليَكؤلينةوةى ئةركةكانى عةقلى مرؤظ دةدا، بة تيَروانينى ئةو ئةرك و وةزيفةى عةقلى مرؤظ خؤطونجاندنة لةطةلَ ئةو ذينطةيةى تيَيدا دةذيت.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0"/>
              </a:spcAft>
              <a:buNone/>
            </a:pPr>
            <a:r>
              <a:rPr lang="ku-Arab-IQ" sz="2400" dirty="0">
                <a:latin typeface="Times New Roman" panose="02020603050405020304" pitchFamily="18" charset="0"/>
                <a:ea typeface="Times New Roman" panose="02020603050405020304" pitchFamily="18" charset="0"/>
                <a:cs typeface="Ali_K_Alwand" pitchFamily="2"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440779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997527"/>
            <a:ext cx="10515600" cy="5179436"/>
          </a:xfrm>
        </p:spPr>
        <p:txBody>
          <a:bodyPr>
            <a:normAutofit fontScale="92500" lnSpcReduction="10000"/>
          </a:bodyPr>
          <a:lstStyle/>
          <a:p>
            <a:pPr marL="0" marR="0" algn="just" rtl="1">
              <a:lnSpc>
                <a:spcPct val="115000"/>
              </a:lnSpc>
              <a:spcBef>
                <a:spcPts val="0"/>
              </a:spcBef>
              <a:spcAft>
                <a:spcPts val="0"/>
              </a:spcAft>
            </a:pPr>
            <a:r>
              <a:rPr lang="ar-IQ" b="1" dirty="0">
                <a:latin typeface="Calibri" panose="020F0502020204030204" pitchFamily="34" charset="0"/>
                <a:ea typeface="Times New Roman" panose="02020603050405020304" pitchFamily="18" charset="0"/>
                <a:cs typeface="Times New Roman" panose="02020603050405020304" pitchFamily="18" charset="0"/>
              </a:rPr>
              <a:t>3- قوتابخانەی ڕەفتارگەریی</a:t>
            </a:r>
            <a:r>
              <a:rPr lang="en-GB" b="1" dirty="0">
                <a:latin typeface="Times New Roman" panose="02020603050405020304" pitchFamily="18" charset="0"/>
                <a:ea typeface="Times New Roman" panose="02020603050405020304" pitchFamily="18"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Bef>
                <a:spcPts val="0"/>
              </a:spcBef>
            </a:pPr>
            <a:r>
              <a:rPr lang="ar-IQ" dirty="0">
                <a:latin typeface="Calibri" panose="020F0502020204030204" pitchFamily="34" charset="0"/>
                <a:ea typeface="Times New Roman" panose="02020603050405020304" pitchFamily="18" charset="0"/>
                <a:cs typeface="Times New Roman" panose="02020603050405020304" pitchFamily="18" charset="0"/>
              </a:rPr>
              <a:t>لە زانایانی ئەم قوتابیخانەیە ( ئیڤان پابلۆڤ، جۆن واتسۆن و سکینر) بە بۆچوونی ئەم ڕێبازە  ڕەفتارەکانی مرۆڤ میکانیکیە، بۆیە پێیانوایە لە کاتی ڕاڤەکردنی ڕەفتارەکانی دەبێت پەناببەینە بەر ووروژێنەرەکان، کە لەدەرەوەی مرۆڤ روودەدات، نەک ڕووداوەکانی ناوەوەی مرۆڤ. جۆن واتسۆن یەکەمین کەس بوو ئاماژەی بە گرنگی ڕەفتاری دەرەکیدا، وەک لە وتە بەناوبانگەکەی دەڵێت ( ١٠ منداڵی ساغم پێبدەن، بە ئارەزووی خۆم دەتوانم پزیشک یان پارێزەر یان دزیان لێ دروست بکەم ) ، یاسای ئەم ڕێبازە بریتییە لە ( هەموو ووروژێنەریک وەلامدانەوەی خۆی هەیە).</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Bef>
                <a:spcPts val="0"/>
              </a:spcBef>
            </a:pPr>
            <a:r>
              <a:rPr lang="ar-IQ" dirty="0">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Bef>
                <a:spcPts val="0"/>
              </a:spcBef>
            </a:pPr>
            <a:r>
              <a:rPr lang="ar-IQ" b="1" dirty="0">
                <a:latin typeface="Calibri" panose="020F0502020204030204" pitchFamily="34" charset="0"/>
                <a:ea typeface="Times New Roman" panose="02020603050405020304" pitchFamily="18" charset="0"/>
                <a:cs typeface="Times New Roman" panose="02020603050405020304" pitchFamily="18" charset="0"/>
              </a:rPr>
              <a:t>4- قوتابخانەی مەبەستداری ( ماکدۆگل)</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Bef>
                <a:spcPts val="0"/>
              </a:spcBef>
            </a:pPr>
            <a:r>
              <a:rPr lang="ar-IQ" dirty="0">
                <a:latin typeface="Calibri" panose="020F0502020204030204" pitchFamily="34" charset="0"/>
                <a:ea typeface="Times New Roman" panose="02020603050405020304" pitchFamily="18" charset="0"/>
                <a:cs typeface="Times New Roman" panose="02020603050405020304" pitchFamily="18" charset="0"/>
              </a:rPr>
              <a:t>ئەم قوتابخانەیە لەو بروایەدایە  هەر ڕەفتارێک کە ئەنجامدەدرێت مەبەستێکی لەدواوەیە، هەروەک ڕەفتار  بۆ جێبەجێکردن و بەدیهێنانی مەبەستێک ئاراستە دەکرێت...هتد.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en-US" dirty="0"/>
          </a:p>
        </p:txBody>
      </p:sp>
    </p:spTree>
    <p:extLst>
      <p:ext uri="{BB962C8B-B14F-4D97-AF65-F5344CB8AC3E}">
        <p14:creationId xmlns:p14="http://schemas.microsoft.com/office/powerpoint/2010/main" val="3574530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solidFill>
                  <a:srgbClr val="FF0000"/>
                </a:solidFill>
                <a:latin typeface="Times New Roman" panose="02020603050405020304" pitchFamily="18" charset="0"/>
                <a:ea typeface="Times New Roman" panose="02020603050405020304" pitchFamily="18" charset="0"/>
                <a:cs typeface="Ali_K_Samik" pitchFamily="2" charset="-78"/>
              </a:rPr>
              <a:t>ميَذووى دةروونزانى</a:t>
            </a:r>
            <a:endParaRPr lang="en-US" dirty="0"/>
          </a:p>
        </p:txBody>
      </p:sp>
      <p:sp>
        <p:nvSpPr>
          <p:cNvPr id="3" name="Content Placeholder 2"/>
          <p:cNvSpPr>
            <a:spLocks noGrp="1"/>
          </p:cNvSpPr>
          <p:nvPr>
            <p:ph idx="1"/>
          </p:nvPr>
        </p:nvSpPr>
        <p:spPr/>
        <p:txBody>
          <a:bodyPr/>
          <a:lstStyle/>
          <a:p>
            <a:pPr marL="0" marR="0" indent="457200" algn="just" rtl="1">
              <a:lnSpc>
                <a:spcPct val="105000"/>
              </a:lnSpc>
              <a:spcBef>
                <a:spcPts val="600"/>
              </a:spcBef>
              <a:spcAft>
                <a:spcPts val="0"/>
              </a:spcAft>
            </a:pPr>
            <a:r>
              <a:rPr lang="ar-IQ" dirty="0">
                <a:latin typeface="Times New Roman" panose="02020603050405020304" pitchFamily="18" charset="0"/>
                <a:ea typeface="Times New Roman" panose="02020603050405020304" pitchFamily="18" charset="0"/>
                <a:cs typeface="Ali_K_Samik" pitchFamily="2" charset="-78"/>
              </a:rPr>
              <a:t>دةروونزانى ميَذوويةكى دوور و دريَذى هةية، هةر لة سةردةمى يؤنانييةكان ء رؤمانةكان ء دواتريش زؤر شت دةربارةى طيان ء عةقلأ و هؤش ء هةست ء رةفتارى مرؤظ طوتراوة، كة ئةوانةش بة دريَذايى ميَذوو بابةت ء دياردةى دةروونى بوون، رؤذ لة دواى رؤذ زانيارى دةربارةى دةروونزانى طةشةيان كردووة، تا دةروونزانى طةياندؤتة ئةم ئاستةى ئيَستا.</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05000"/>
              </a:lnSpc>
              <a:spcBef>
                <a:spcPts val="600"/>
              </a:spcBef>
              <a:spcAft>
                <a:spcPts val="0"/>
              </a:spcAft>
            </a:pPr>
            <a:r>
              <a:rPr lang="ar-IQ" dirty="0">
                <a:latin typeface="Times New Roman" panose="02020603050405020304" pitchFamily="18" charset="0"/>
                <a:ea typeface="Times New Roman" panose="02020603050405020304" pitchFamily="18" charset="0"/>
                <a:cs typeface="Ali_K_Samik" pitchFamily="2" charset="-78"/>
              </a:rPr>
              <a:t>دةروونزاني: بريتيية لة تويَذينةوةى زانستى رةفتاري مرؤظ بؤ طونجاني لةتةك ذينطة.</a:t>
            </a:r>
            <a:r>
              <a:rPr lang="ar-IQ" dirty="0">
                <a:latin typeface="Times New Roman" panose="02020603050405020304" pitchFamily="18" charset="0"/>
                <a:ea typeface="Times New Roman" panose="02020603050405020304" pitchFamily="18" charset="0"/>
                <a:cs typeface="Ali_K_Sahifa Bold" pitchFamily="2" charset="-78"/>
              </a:rPr>
              <a:t> </a:t>
            </a:r>
            <a:r>
              <a:rPr lang="ar-IQ" dirty="0">
                <a:latin typeface="Times New Roman" panose="02020603050405020304" pitchFamily="18" charset="0"/>
                <a:ea typeface="Times New Roman" panose="02020603050405020304" pitchFamily="18" charset="0"/>
                <a:cs typeface="Ali_K_Samik" pitchFamily="2" charset="-78"/>
              </a:rPr>
              <a:t>دةروونزاني (</a:t>
            </a:r>
            <a:r>
              <a:rPr lang="en-US" dirty="0">
                <a:latin typeface="Times New Roman" panose="02020603050405020304" pitchFamily="18" charset="0"/>
                <a:ea typeface="Times New Roman" panose="02020603050405020304" pitchFamily="18" charset="0"/>
                <a:cs typeface="Ali_K_Samik" pitchFamily="2" charset="-78"/>
              </a:rPr>
              <a:t>psychology)  </a:t>
            </a:r>
            <a:r>
              <a:rPr lang="ar-IQ" dirty="0">
                <a:latin typeface="Times New Roman" panose="02020603050405020304" pitchFamily="18" charset="0"/>
                <a:ea typeface="Times New Roman" panose="02020603050405020304" pitchFamily="18" charset="0"/>
                <a:cs typeface="Ali_K_Samik" pitchFamily="2" charset="-78"/>
              </a:rPr>
              <a:t> ) زاراوةيةكى لاتينييةو لة دوو ووشة ثيَك ديَت: (</a:t>
            </a:r>
            <a:r>
              <a:rPr lang="en-US" dirty="0">
                <a:latin typeface="Times New Roman" panose="02020603050405020304" pitchFamily="18" charset="0"/>
                <a:ea typeface="Times New Roman" panose="02020603050405020304" pitchFamily="18" charset="0"/>
                <a:cs typeface="Ali_K_Samik" pitchFamily="2" charset="-78"/>
              </a:rPr>
              <a:t>Psycho) </a:t>
            </a:r>
            <a:r>
              <a:rPr lang="ar-IQ" dirty="0">
                <a:latin typeface="Times New Roman" panose="02020603050405020304" pitchFamily="18" charset="0"/>
                <a:ea typeface="Times New Roman" panose="02020603050405020304" pitchFamily="18" charset="0"/>
                <a:cs typeface="Ali_K_Samik" pitchFamily="2" charset="-78"/>
              </a:rPr>
              <a:t>) سايكؤ بةماناى دةروون، وة (</a:t>
            </a:r>
            <a:r>
              <a:rPr lang="en-US" dirty="0">
                <a:latin typeface="Times New Roman" panose="02020603050405020304" pitchFamily="18" charset="0"/>
                <a:ea typeface="Times New Roman" panose="02020603050405020304" pitchFamily="18" charset="0"/>
                <a:cs typeface="Ali_K_Samik" pitchFamily="2" charset="-78"/>
              </a:rPr>
              <a:t> ( logy) </a:t>
            </a:r>
            <a:r>
              <a:rPr lang="ar-IQ" dirty="0">
                <a:latin typeface="Times New Roman" panose="02020603050405020304" pitchFamily="18" charset="0"/>
                <a:ea typeface="Times New Roman" panose="02020603050405020304" pitchFamily="18" charset="0"/>
                <a:cs typeface="Ali_K_Samik" pitchFamily="2" charset="-78"/>
              </a:rPr>
              <a:t>بةواتاى زانست يان تويَذينةوة يان ناسين، كةواتة سايكؤلؤذى ماناى دةروونزاني (دةروونناسى) يان زانستى دةروون دةطريَتة خؤى</a:t>
            </a:r>
            <a:r>
              <a:rPr lang="ar-IQ" dirty="0" smtClean="0">
                <a:latin typeface="Times New Roman" panose="02020603050405020304" pitchFamily="18" charset="0"/>
                <a:ea typeface="Times New Roman" panose="02020603050405020304" pitchFamily="18" charset="0"/>
                <a:cs typeface="Ali_K_Samik" pitchFamily="2" charset="-78"/>
              </a:rPr>
              <a:t>.</a:t>
            </a:r>
            <a:endParaRPr lang="ar-OM" dirty="0" smtClean="0">
              <a:latin typeface="Times New Roman" panose="02020603050405020304" pitchFamily="18" charset="0"/>
              <a:ea typeface="Times New Roman" panose="02020603050405020304" pitchFamily="18" charset="0"/>
              <a:cs typeface="Ali_K_Samik" pitchFamily="2" charset="-78"/>
            </a:endParaRPr>
          </a:p>
          <a:p>
            <a:pPr marL="0" marR="0" indent="457200" algn="just" rtl="1">
              <a:lnSpc>
                <a:spcPct val="105000"/>
              </a:lnSpc>
              <a:spcBef>
                <a:spcPts val="60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428439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1998"/>
            <a:ext cx="10515600" cy="1325563"/>
          </a:xfrm>
        </p:spPr>
        <p:txBody>
          <a:bodyPr/>
          <a:lstStyle/>
          <a:p>
            <a:endParaRPr lang="en-US"/>
          </a:p>
        </p:txBody>
      </p:sp>
      <p:sp>
        <p:nvSpPr>
          <p:cNvPr id="3" name="Content Placeholder 2"/>
          <p:cNvSpPr>
            <a:spLocks noGrp="1"/>
          </p:cNvSpPr>
          <p:nvPr>
            <p:ph idx="1"/>
          </p:nvPr>
        </p:nvSpPr>
        <p:spPr>
          <a:xfrm>
            <a:off x="838200" y="464127"/>
            <a:ext cx="10515600" cy="5712836"/>
          </a:xfrm>
        </p:spPr>
        <p:txBody>
          <a:bodyPr>
            <a:normAutofit fontScale="92500"/>
          </a:bodyPr>
          <a:lstStyle/>
          <a:p>
            <a:pPr algn="just" rtl="1">
              <a:lnSpc>
                <a:spcPct val="115000"/>
              </a:lnSpc>
              <a:spcBef>
                <a:spcPts val="0"/>
              </a:spcBef>
            </a:pPr>
            <a:r>
              <a:rPr lang="ar-IQ" b="1" dirty="0">
                <a:latin typeface="Calibri" panose="020F0502020204030204" pitchFamily="34" charset="0"/>
                <a:ea typeface="Times New Roman" panose="02020603050405020304" pitchFamily="18" charset="0"/>
                <a:cs typeface="Times New Roman" panose="02020603050405020304" pitchFamily="18" charset="0"/>
              </a:rPr>
              <a:t>- قوتابخانەی شیتەڵکاری دەروونی ( فرۆید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Bef>
                <a:spcPts val="0"/>
              </a:spcBef>
            </a:pPr>
            <a:r>
              <a:rPr lang="ar-IQ" dirty="0">
                <a:latin typeface="Calibri" panose="020F0502020204030204" pitchFamily="34" charset="0"/>
                <a:ea typeface="Times New Roman" panose="02020603050405020304" pitchFamily="18" charset="0"/>
                <a:cs typeface="Times New Roman" panose="02020603050405020304" pitchFamily="18" charset="0"/>
              </a:rPr>
              <a:t>پەرتووکی (شیکردنەوەی خەونەکان ) دەنگۆیەکی زۆری هەبوو، ب</a:t>
            </a:r>
            <a:r>
              <a:rPr lang="ar-JO" dirty="0">
                <a:latin typeface="Calibri" panose="020F0502020204030204" pitchFamily="34" charset="0"/>
                <a:ea typeface="Times New Roman" panose="02020603050405020304" pitchFamily="18" charset="0"/>
                <a:cs typeface="Times New Roman" panose="02020603050405020304" pitchFamily="18" charset="0"/>
              </a:rPr>
              <a:t>ي</a:t>
            </a:r>
            <a:r>
              <a:rPr lang="ar-IQ" dirty="0">
                <a:latin typeface="Calibri" panose="020F0502020204030204" pitchFamily="34" charset="0"/>
                <a:ea typeface="Times New Roman" panose="02020603050405020304" pitchFamily="18" charset="0"/>
                <a:cs typeface="Times New Roman" panose="02020603050405020304" pitchFamily="18" charset="0"/>
              </a:rPr>
              <a:t>رۆکەکانی دەربارەی خەون و پرۆسە عەقڵییەکان بووە مایەی ململانێیەکی زۆر لە ناوەندە زانستییەکان، فرۆید جەختی لە سەر هەر یەکە لە پاڵنەرەکانی ژیان و مردن </a:t>
            </a:r>
            <a:r>
              <a:rPr lang="ar-IQ" dirty="0">
                <a:latin typeface="Times New Roman" panose="02020603050405020304" pitchFamily="18" charset="0"/>
                <a:ea typeface="Times New Roman" panose="02020603050405020304" pitchFamily="18" charset="0"/>
                <a:cs typeface="Ali_K_Alwand" pitchFamily="2" charset="-78"/>
              </a:rPr>
              <a:t>دةكردةوة</a:t>
            </a:r>
            <a:r>
              <a:rPr lang="ar-IQ" dirty="0">
                <a:latin typeface="Calibri" panose="020F0502020204030204" pitchFamily="34" charset="0"/>
                <a:ea typeface="Times New Roman" panose="02020603050405020304" pitchFamily="18" charset="0"/>
                <a:cs typeface="Times New Roman" panose="02020603050405020304" pitchFamily="18" charset="0"/>
              </a:rPr>
              <a:t> وەک پاڵنەری سەرەکی. هەروەها جەختی لەسەر سێ بابەتی سەرەکی کردۆتەوە، ئەوانیش ( پێنج ساڵی یەکەم لە تەمەنی مرۆڤ، هێزی نەست و سێکس) کە بەبۆجوونی ئەو کاريگەری زۆریان لەسەر دروسبوونی کەسایەتی مرۆڤ هەیە.</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Bef>
                <a:spcPts val="0"/>
              </a:spcBef>
            </a:pPr>
            <a:r>
              <a:rPr lang="ar-IQ" dirty="0">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Bef>
                <a:spcPts val="0"/>
              </a:spcBef>
            </a:pPr>
            <a:r>
              <a:rPr lang="ar-IQ" dirty="0">
                <a:latin typeface="Calibri" panose="020F0502020204030204" pitchFamily="34" charset="0"/>
                <a:ea typeface="Times New Roman" panose="02020603050405020304" pitchFamily="18" charset="0"/>
                <a:cs typeface="Times New Roman" panose="02020603050405020304" pitchFamily="18" charset="0"/>
              </a:rPr>
              <a:t>6</a:t>
            </a:r>
            <a:r>
              <a:rPr lang="ar-IQ" b="1" dirty="0">
                <a:latin typeface="Calibri" panose="020F0502020204030204" pitchFamily="34" charset="0"/>
                <a:ea typeface="Times New Roman" panose="02020603050405020304" pitchFamily="18" charset="0"/>
                <a:cs typeface="Times New Roman" panose="02020603050405020304" pitchFamily="18" charset="0"/>
              </a:rPr>
              <a:t>- قوتابخانەی مەعریفی ( بیاجیە)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Bef>
                <a:spcPts val="0"/>
              </a:spcBef>
            </a:pPr>
            <a:r>
              <a:rPr lang="ar-IQ" dirty="0">
                <a:latin typeface="Calibri" panose="020F0502020204030204" pitchFamily="34" charset="0"/>
                <a:ea typeface="Times New Roman" panose="02020603050405020304" pitchFamily="18" charset="0"/>
                <a:cs typeface="Times New Roman" panose="02020603050405020304" pitchFamily="18" charset="0"/>
              </a:rPr>
              <a:t>تێیدا گرنگی بە پرۆسە عەقڵییەکان دەدات، وەک ئاگایی بۆ دەوربەر و درککردن و بیرهاتنەوە و بیرکردنەوە...هتد. پیاجیە پێیوایە ئەگەر مرۆڤ توانی درک بە چالاکییەکانی مێشکی خۆی بکات ئەوە دەتوانێ بیر لە بیرکردنەوەکەی بکات، واتە توانای بیرکردنەوەی بباتە ئاستێکی بەرزتر، دەتوانێ خاوەنی بیرکردنەوەیەکی ڕەخنەگرانەبێت.</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en-US" dirty="0"/>
          </a:p>
        </p:txBody>
      </p:sp>
    </p:spTree>
    <p:extLst>
      <p:ext uri="{BB962C8B-B14F-4D97-AF65-F5344CB8AC3E}">
        <p14:creationId xmlns:p14="http://schemas.microsoft.com/office/powerpoint/2010/main" val="1957606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595745"/>
            <a:ext cx="10515600" cy="5581218"/>
          </a:xfrm>
        </p:spPr>
        <p:txBody>
          <a:bodyPr>
            <a:normAutofit fontScale="77500" lnSpcReduction="20000"/>
          </a:bodyPr>
          <a:lstStyle/>
          <a:p>
            <a:pPr marL="0" indent="0" algn="just" rtl="1">
              <a:lnSpc>
                <a:spcPct val="115000"/>
              </a:lnSpc>
              <a:spcBef>
                <a:spcPts val="0"/>
              </a:spcBef>
              <a:buNone/>
            </a:pPr>
            <a:r>
              <a:rPr lang="en-US" b="1" smtClean="0">
                <a:latin typeface="Calibri" panose="020F0502020204030204" pitchFamily="34" charset="0"/>
                <a:ea typeface="Times New Roman" panose="02020603050405020304" pitchFamily="18" charset="0"/>
                <a:cs typeface="Times New Roman" panose="02020603050405020304" pitchFamily="18" charset="0"/>
              </a:rPr>
              <a:t>7</a:t>
            </a:r>
            <a:r>
              <a:rPr lang="ar-IQ" b="1" smtClean="0">
                <a:latin typeface="Calibri" panose="020F0502020204030204" pitchFamily="34" charset="0"/>
                <a:ea typeface="Times New Roman" panose="02020603050405020304" pitchFamily="18" charset="0"/>
                <a:cs typeface="Times New Roman" panose="02020603050405020304" pitchFamily="18" charset="0"/>
              </a:rPr>
              <a:t>- </a:t>
            </a:r>
            <a:r>
              <a:rPr lang="ar-IQ" b="1" dirty="0">
                <a:latin typeface="Calibri" panose="020F0502020204030204" pitchFamily="34" charset="0"/>
                <a:ea typeface="Times New Roman" panose="02020603050405020304" pitchFamily="18" charset="0"/>
                <a:cs typeface="Times New Roman" panose="02020603050405020304" pitchFamily="18" charset="0"/>
              </a:rPr>
              <a:t>قوتا</a:t>
            </a:r>
            <a:r>
              <a:rPr lang="ar-JO" b="1" dirty="0">
                <a:latin typeface="Calibri" panose="020F0502020204030204" pitchFamily="34" charset="0"/>
                <a:ea typeface="Times New Roman" panose="02020603050405020304" pitchFamily="18" charset="0"/>
                <a:cs typeface="Times New Roman" panose="02020603050405020304" pitchFamily="18" charset="0"/>
              </a:rPr>
              <a:t>ب</a:t>
            </a:r>
            <a:r>
              <a:rPr lang="ar-IQ" b="1" dirty="0">
                <a:latin typeface="Calibri" panose="020F0502020204030204" pitchFamily="34" charset="0"/>
                <a:ea typeface="Times New Roman" panose="02020603050405020304" pitchFamily="18" charset="0"/>
                <a:cs typeface="Times New Roman" panose="02020603050405020304" pitchFamily="18" charset="0"/>
              </a:rPr>
              <a:t>خانەی مرۆڤایەتی: ( ماسلۆ)</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Bef>
                <a:spcPts val="0"/>
              </a:spcBef>
              <a:buNone/>
            </a:pPr>
            <a:r>
              <a:rPr lang="ar-IQ" dirty="0">
                <a:latin typeface="Calibri" panose="020F0502020204030204" pitchFamily="34" charset="0"/>
                <a:ea typeface="Times New Roman" panose="02020603050405020304" pitchFamily="18" charset="0"/>
                <a:cs typeface="Times New Roman" panose="02020603050405020304" pitchFamily="18" charset="0"/>
              </a:rPr>
              <a:t>گرنگیدانی دەروونزانی بە لایەنە نێگەتیڤەکان  لە شیکردنەوەی ڕەفتاری مرۆڤ، بووە هۆی پەیدابوونی بزوتنەوەیەک بەناوی بزوتنەوەی مرۆڤایەتی لە دەروونزانیدا، ئەم قوتابخانەیە پێیوایە مرۆڤ توانای کۆنترۆڵکردنی رەفتاری خۆی هەیە، چونکە مرۆڤ کۆیلەی بارودۆخی دەرەکی و نەست و حەزە سێکسیەکان و شەڕانگێزییەکانی نییە،  مرۆڤ دەتوانێت بەپێی بەهاکانی بژی، هەروەک ئازادە لە دەستنیشانکردنی چارەنووسی خۆی.</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Bef>
                <a:spcPts val="0"/>
              </a:spcBef>
              <a:buNone/>
            </a:pPr>
            <a:r>
              <a:rPr lang="ar-IQ" dirty="0">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Bef>
                <a:spcPts val="0"/>
              </a:spcBef>
              <a:buNone/>
            </a:pPr>
            <a:r>
              <a:rPr lang="ar-IQ" dirty="0">
                <a:latin typeface="Calibri" panose="020F0502020204030204" pitchFamily="34" charset="0"/>
                <a:ea typeface="Times New Roman" panose="02020603050405020304" pitchFamily="18" charset="0"/>
                <a:cs typeface="Times New Roman" panose="02020603050405020304" pitchFamily="18" charset="0"/>
              </a:rPr>
              <a:t>    8</a:t>
            </a:r>
            <a:r>
              <a:rPr lang="ar-IQ" b="1" dirty="0">
                <a:latin typeface="Calibri" panose="020F0502020204030204" pitchFamily="34" charset="0"/>
                <a:ea typeface="Times New Roman" panose="02020603050405020304" pitchFamily="18" charset="0"/>
                <a:cs typeface="Times New Roman" panose="02020603050405020304" pitchFamily="18" charset="0"/>
              </a:rPr>
              <a:t>-  قوتابخانەی جشتالت: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Bef>
                <a:spcPts val="0"/>
              </a:spcBef>
              <a:buNone/>
            </a:pPr>
            <a:r>
              <a:rPr lang="ar-IQ" dirty="0">
                <a:latin typeface="Calibri" panose="020F0502020204030204" pitchFamily="34" charset="0"/>
                <a:ea typeface="Times New Roman" panose="02020603050405020304" pitchFamily="18" charset="0"/>
                <a:cs typeface="Times New Roman" panose="02020603050405020304" pitchFamily="18" charset="0"/>
              </a:rPr>
              <a:t>جەشتالت لەزمانی ئەڵمانی بە مانای شێوەی گشتی دێت، سەرهەڵدانی ئەم قوتابخانەیە وەک ڕەخنەیەک لەسەر زێدەرۆیکردنی زاناکانی قوتابخانەی ڕەفتاریی، لە ووردکردن ودابەشکردنی دیاردەکان بۆ چەند بەشێکی بچووک. لە زانایانی ئەم قوتابخانەیە ( فرتێمەر، کوفکا و کوهلر).</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Bef>
                <a:spcPts val="0"/>
              </a:spcBef>
              <a:buNone/>
            </a:pPr>
            <a:r>
              <a:rPr lang="ar-IQ" dirty="0">
                <a:latin typeface="Calibri" panose="020F0502020204030204" pitchFamily="34" charset="0"/>
                <a:ea typeface="Times New Roman" panose="02020603050405020304" pitchFamily="18" charset="0"/>
                <a:cs typeface="Times New Roman" panose="02020603050405020304" pitchFamily="18" charset="0"/>
              </a:rPr>
              <a:t>ئەم قوتابخانەیە وەک بزوتنەوەیەکی بەهێز سەریهەڵدا، کە دواجار کاریگەری لەسەر قوتابخانەکانی ئەمەریکا بەتایبەتی لەبواری ( درککردن) هەبوو. ئەم قوتابخانەیە لەسەرەتاکانی سەدەی بیستەم </a:t>
            </a:r>
            <a:r>
              <a:rPr lang="ar-IQ" dirty="0">
                <a:latin typeface="Times New Roman" panose="02020603050405020304" pitchFamily="18" charset="0"/>
                <a:ea typeface="Times New Roman" panose="02020603050405020304" pitchFamily="18" charset="0"/>
                <a:cs typeface="Ali_K_Alwand" pitchFamily="2" charset="-78"/>
              </a:rPr>
              <a:t>سةريهةلَدا</a:t>
            </a:r>
            <a:r>
              <a:rPr lang="ar-IQ" dirty="0">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Bef>
                <a:spcPts val="0"/>
              </a:spcBef>
              <a:buNone/>
            </a:pPr>
            <a:r>
              <a:rPr lang="ar-IQ" dirty="0">
                <a:latin typeface="Calibri" panose="020F0502020204030204" pitchFamily="34" charset="0"/>
                <a:ea typeface="Times New Roman" panose="02020603050405020304" pitchFamily="18" charset="0"/>
                <a:cs typeface="Times New Roman" panose="02020603050405020304" pitchFamily="18" charset="0"/>
              </a:rPr>
              <a:t>قوتابخانەی جشتالت سەبارەت بە درککردن بۆ چوونی تایبەتیان هەیە، وای بۆدەچن شێوەی گشتی لە بەشکانی گەورەترە؛ بۆ نموونە تابڵۆیە ڕووناکییە جوڵاوەکان، دەبینین وێنەیەک دەجوڵێتەوە، بەڵام خۆی لەراستیدا داگیرسان و کوژانەوەی سەدەها گڵۆپە، خێرایی داگیرسان وکوژانەوە دەبێتە هۆی ئەوەی ئێمە بەهەڵە درک بە جوڵانەوەی وێنەکان بكەین.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5000"/>
              </a:lnSpc>
              <a:spcBef>
                <a:spcPts val="600"/>
              </a:spcBef>
              <a:buNone/>
            </a:pPr>
            <a:endParaRPr lang="en-US" sz="2000" dirty="0">
              <a:latin typeface="Calibri" panose="020F0502020204030204" pitchFamily="34" charset="0"/>
              <a:ea typeface="Calibri" panose="020F0502020204030204" pitchFamily="34"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28464189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gn="ctr" rtl="1">
              <a:lnSpc>
                <a:spcPct val="150000"/>
              </a:lnSpc>
              <a:spcBef>
                <a:spcPts val="0"/>
              </a:spcBef>
              <a:spcAft>
                <a:spcPts val="0"/>
              </a:spcAft>
            </a:pPr>
            <a:r>
              <a:rPr lang="ar-IQ" dirty="0">
                <a:solidFill>
                  <a:srgbClr val="FF0000"/>
                </a:solidFill>
                <a:latin typeface="Unikurd Jino"/>
                <a:ea typeface="Times New Roman" panose="02020603050405020304" pitchFamily="18" charset="0"/>
                <a:cs typeface="Ali_K_Samik" pitchFamily="2" charset="-78"/>
              </a:rPr>
              <a:t>ميتؤدةكانى تويَذينةوة لة </a:t>
            </a:r>
            <a:r>
              <a:rPr lang="ar-IQ" dirty="0" smtClean="0">
                <a:solidFill>
                  <a:srgbClr val="FF0000"/>
                </a:solidFill>
                <a:latin typeface="Unikurd Jino"/>
                <a:ea typeface="Times New Roman" panose="02020603050405020304" pitchFamily="18" charset="0"/>
                <a:cs typeface="Ali_K_Samik" pitchFamily="2" charset="-78"/>
              </a:rPr>
              <a:t>دةروونزانى</a:t>
            </a:r>
            <a:endParaRPr lang="en-US" dirty="0"/>
          </a:p>
        </p:txBody>
      </p:sp>
      <p:sp>
        <p:nvSpPr>
          <p:cNvPr id="3" name="Content Placeholder 2"/>
          <p:cNvSpPr>
            <a:spLocks noGrp="1"/>
          </p:cNvSpPr>
          <p:nvPr>
            <p:ph idx="1"/>
          </p:nvPr>
        </p:nvSpPr>
        <p:spPr/>
        <p:txBody>
          <a:bodyPr>
            <a:normAutofit lnSpcReduction="10000"/>
          </a:bodyPr>
          <a:lstStyle/>
          <a:p>
            <a:pPr marL="0" marR="0" algn="just" rtl="1">
              <a:lnSpc>
                <a:spcPct val="150000"/>
              </a:lnSpc>
              <a:spcBef>
                <a:spcPts val="0"/>
              </a:spcBef>
              <a:spcAft>
                <a:spcPts val="0"/>
              </a:spcAft>
            </a:pPr>
            <a:r>
              <a:rPr lang="ar-IQ" dirty="0">
                <a:latin typeface="Unikurd Jino"/>
                <a:ea typeface="Times New Roman" panose="02020603050405020304" pitchFamily="18" charset="0"/>
                <a:cs typeface="Ali_K_Samik" pitchFamily="2" charset="-78"/>
              </a:rPr>
              <a:t>ميتؤدى زانستى : بريتيية لة مةعريفةيةكى ريَكخراو بؤ ضةند جؤريَكى دياريكراو لة دياردةكان ، كؤ دةكريَنةوة و ريَكدةخريَن بة مةبةستى طةيشتن بة ياسا و بنةماى طشتى بؤ راظةكردنى دياردةكان و ثيَشبينى كردن و كؤنترؤلَ كردنى.</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dirty="0">
                <a:solidFill>
                  <a:srgbClr val="FF0000"/>
                </a:solidFill>
                <a:latin typeface="Unikurd Jino"/>
                <a:ea typeface="Times New Roman" panose="02020603050405020304" pitchFamily="18" charset="0"/>
                <a:cs typeface="Ali_K_Samik" pitchFamily="2" charset="-78"/>
              </a:rPr>
              <a:t>مةرجةكانى ميتؤدى زانستى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dirty="0">
                <a:latin typeface="Unikurd Jino"/>
                <a:ea typeface="Times New Roman" panose="02020603050405020304" pitchFamily="18" charset="0"/>
                <a:cs typeface="Ali_K_Samik" pitchFamily="2" charset="-78"/>
              </a:rPr>
              <a:t>1-ثيَويستة ريَك و ثيَك بيَت و لة سةر بنةماى ثلاَن و وةسفى ورد و تؤماركردنيَكى ورد بؤ رةفتار بيَت.</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dirty="0">
                <a:latin typeface="Unikurd Jino"/>
                <a:ea typeface="Times New Roman" panose="02020603050405020304" pitchFamily="18" charset="0"/>
                <a:cs typeface="Ali_K_Samik" pitchFamily="2" charset="-78"/>
              </a:rPr>
              <a:t>2-ثيَويستة بابةتى بيَت، واتة نةكةويَتة ذيَر كاريطةرى حةز و سؤزى تويَذةر.</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dirty="0">
                <a:latin typeface="Unikurd Jino"/>
                <a:ea typeface="Times New Roman" panose="02020603050405020304" pitchFamily="18" charset="0"/>
                <a:cs typeface="Ali_K_Samik" pitchFamily="2" charset="-78"/>
              </a:rPr>
              <a:t>3-نابيَت لة يةك حالةتةوة ثةنا ببريَتة بةر طشتطيركردن.</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en-US" dirty="0"/>
          </a:p>
        </p:txBody>
      </p:sp>
    </p:spTree>
    <p:extLst>
      <p:ext uri="{BB962C8B-B14F-4D97-AF65-F5344CB8AC3E}">
        <p14:creationId xmlns:p14="http://schemas.microsoft.com/office/powerpoint/2010/main" val="38218025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rtl="1">
              <a:lnSpc>
                <a:spcPct val="150000"/>
              </a:lnSpc>
              <a:spcBef>
                <a:spcPts val="0"/>
              </a:spcBef>
              <a:spcAft>
                <a:spcPts val="0"/>
              </a:spcAft>
            </a:pPr>
            <a:r>
              <a:rPr lang="ar-IQ" dirty="0">
                <a:solidFill>
                  <a:srgbClr val="FF0000"/>
                </a:solidFill>
                <a:latin typeface="Unikurd Jino"/>
                <a:ea typeface="Times New Roman" panose="02020603050405020304" pitchFamily="18" charset="0"/>
                <a:cs typeface="Ali_K_Samik" pitchFamily="2" charset="-78"/>
              </a:rPr>
              <a:t>سوودةكانى ميتؤدى زانستى </a:t>
            </a:r>
            <a:r>
              <a:rPr lang="en-US" sz="3600" dirty="0">
                <a:latin typeface="Calibri" panose="020F0502020204030204" pitchFamily="34" charset="0"/>
                <a:ea typeface="Calibri" panose="020F0502020204030204" pitchFamily="34" charset="0"/>
                <a:cs typeface="Arial" panose="020B0604020202020204" pitchFamily="34" charset="0"/>
              </a:rPr>
              <a:t/>
            </a:r>
            <a:br>
              <a:rPr lang="en-US" sz="36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fontScale="92500" lnSpcReduction="20000"/>
          </a:bodyPr>
          <a:lstStyle/>
          <a:p>
            <a:pPr marL="0" marR="0" algn="just" rtl="1">
              <a:lnSpc>
                <a:spcPct val="150000"/>
              </a:lnSpc>
              <a:spcBef>
                <a:spcPts val="0"/>
              </a:spcBef>
              <a:spcAft>
                <a:spcPts val="0"/>
              </a:spcAft>
            </a:pPr>
            <a:r>
              <a:rPr lang="ar-IQ" dirty="0">
                <a:latin typeface="Unikurd Jino"/>
                <a:ea typeface="Times New Roman" panose="02020603050405020304" pitchFamily="18" charset="0"/>
                <a:cs typeface="Ali_K_Samik" pitchFamily="2" charset="-78"/>
              </a:rPr>
              <a:t>لةبةر ئةوةى دياردة دةروونيةكان زؤرن، ضةندين ميتؤدى جيا جيا دروست بوو بؤ ئةوةى ئةو دياردانة شيبكاتةوة  و  بوونى ضةند ميتؤديَكى جياواز سودى هةية، لةم سوودانةش:</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dirty="0">
                <a:latin typeface="Unikurd Jino"/>
                <a:ea typeface="Times New Roman" panose="02020603050405020304" pitchFamily="18" charset="0"/>
                <a:cs typeface="Ali_K_Samik" pitchFamily="2" charset="-78"/>
              </a:rPr>
              <a:t>1-ضةند ميتؤدى زانستى زؤر بيَت بؤ ليَكؤلينةوى دياردة دةروونيةكان دةتواندريَت ضةندين كارى لة سةر بكريَت.</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dirty="0">
                <a:latin typeface="Unikurd Jino"/>
                <a:ea typeface="Times New Roman" panose="02020603050405020304" pitchFamily="18" charset="0"/>
                <a:cs typeface="Ali_K_Samik" pitchFamily="2" charset="-78"/>
              </a:rPr>
              <a:t>2- هةنديَ لة ميتؤدةكان دةبنة هؤكارى رةخنةطرتن بؤ ميتؤدةكانى تر، بةم شيَوةش كاريطةرى حةزةكان و سؤز كةمتر دةبيَتةوة لة سةر كارة زانستييةكان.</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dirty="0">
                <a:latin typeface="Unikurd Jino"/>
                <a:ea typeface="Times New Roman" panose="02020603050405020304" pitchFamily="18" charset="0"/>
                <a:cs typeface="Ali_K_Samik" pitchFamily="2" charset="-78"/>
              </a:rPr>
              <a:t>3-زؤر جار وا روودةدات ميتؤدة جياوازةكان هاوكارى يةكتر دةكةن بؤ شيكردنةوةى دياردةيةك، ئةويش لة ريَطاى ئالوطؤركردنى زانيارييةكان.</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17938833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rtl="1">
              <a:lnSpc>
                <a:spcPct val="150000"/>
              </a:lnSpc>
              <a:spcBef>
                <a:spcPts val="0"/>
              </a:spcBef>
              <a:spcAft>
                <a:spcPts val="0"/>
              </a:spcAft>
            </a:pPr>
            <a:r>
              <a:rPr lang="ar-IQ" dirty="0">
                <a:solidFill>
                  <a:srgbClr val="FF0000"/>
                </a:solidFill>
                <a:latin typeface="Unikurd Jino"/>
                <a:ea typeface="Times New Roman" panose="02020603050405020304" pitchFamily="18" charset="0"/>
                <a:cs typeface="Ali_K_Samik" pitchFamily="2" charset="-78"/>
              </a:rPr>
              <a:t>جؤرةكانى ميتؤدى زانستى</a:t>
            </a:r>
            <a:r>
              <a:rPr lang="en-US" sz="3600" dirty="0">
                <a:latin typeface="Calibri" panose="020F0502020204030204" pitchFamily="34" charset="0"/>
                <a:ea typeface="Calibri" panose="020F0502020204030204" pitchFamily="34" charset="0"/>
                <a:cs typeface="Arial" panose="020B0604020202020204" pitchFamily="34" charset="0"/>
              </a:rPr>
              <a:t/>
            </a:r>
            <a:br>
              <a:rPr lang="en-US" sz="36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fontScale="85000" lnSpcReduction="20000"/>
          </a:bodyPr>
          <a:lstStyle/>
          <a:p>
            <a:pPr marL="0" marR="0" algn="just" rtl="1">
              <a:lnSpc>
                <a:spcPct val="150000"/>
              </a:lnSpc>
              <a:spcBef>
                <a:spcPts val="0"/>
              </a:spcBef>
              <a:spcAft>
                <a:spcPts val="0"/>
              </a:spcAft>
            </a:pPr>
            <a:r>
              <a:rPr lang="ar-IQ" dirty="0">
                <a:solidFill>
                  <a:srgbClr val="FF0000"/>
                </a:solidFill>
                <a:latin typeface="Unikurd Jino"/>
                <a:ea typeface="Times New Roman" panose="02020603050405020304" pitchFamily="18" charset="0"/>
                <a:cs typeface="Ali_K_Samik" pitchFamily="2" charset="-78"/>
              </a:rPr>
              <a:t>-ميتؤدى تيَرِامانى ناوخود (التامل </a:t>
            </a:r>
            <a:r>
              <a:rPr lang="ar-IQ" dirty="0">
                <a:solidFill>
                  <a:srgbClr val="FF0000"/>
                </a:solidFill>
                <a:latin typeface="Unikurd Jino"/>
                <a:ea typeface="Times New Roman" panose="02020603050405020304" pitchFamily="18" charset="0"/>
                <a:cs typeface="Ali-A-Samik" pitchFamily="2" charset="-78"/>
              </a:rPr>
              <a:t>الباطنى</a:t>
            </a:r>
            <a:r>
              <a:rPr lang="ar-IQ" dirty="0">
                <a:solidFill>
                  <a:srgbClr val="FF0000"/>
                </a:solidFill>
                <a:latin typeface="Unikurd Jino"/>
                <a:ea typeface="Times New Roman" panose="02020603050405020304" pitchFamily="18" charset="0"/>
                <a:cs typeface="Ali_K_Samik" pitchFamily="2" charset="-78"/>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dirty="0">
                <a:latin typeface="Unikurd Jino"/>
                <a:ea typeface="Times New Roman" panose="02020603050405020304" pitchFamily="18" charset="0"/>
                <a:cs typeface="Ali_K_Samik" pitchFamily="2" charset="-78"/>
              </a:rPr>
              <a:t>ئةم ميتؤدة ناسراوة بة (</a:t>
            </a:r>
            <a:r>
              <a:rPr lang="ar-IQ" dirty="0">
                <a:latin typeface="Unikurd Jino"/>
                <a:ea typeface="Times New Roman" panose="02020603050405020304" pitchFamily="18" charset="0"/>
                <a:cs typeface="Ali-A-Samik" pitchFamily="2" charset="-78"/>
              </a:rPr>
              <a:t>الاستبطان</a:t>
            </a:r>
            <a:r>
              <a:rPr lang="ar-IQ" dirty="0">
                <a:latin typeface="Unikurd Jino"/>
                <a:ea typeface="Times New Roman" panose="02020603050405020304" pitchFamily="18" charset="0"/>
                <a:cs typeface="Ali_K_Samik" pitchFamily="2" charset="-78"/>
              </a:rPr>
              <a:t>) كة لةلاَيةن زاناى دةروونزان ( وليةم جيمس) داهيَنراوة، كة بريتيية لة تيَرِامانى مرؤظ لة خودى خؤى و لة ناوةرؤكى هةستى، يان بريتيية لة تيَبينى كردنى تاك بؤ ئةو شتانةى كةل ناوةوةى روودةدات، وةك شارةزاى هةستى يا ذيرى يا هةلَضوونى، بة ئامانجى وةسفكردنى ئةم حالةتانةى كة ثيَى دادةرِوات و شيكردنةوة و رِاظةكردنيان. سادةترين جؤرى تيَرِامانى ناو خود كاتى وةسفى دلَةرِاوكيَ و نيطةرانى خؤت دةكةى بؤ كةسيَكى تر</a:t>
            </a:r>
            <a:r>
              <a:rPr lang="ar-IQ" dirty="0" smtClean="0">
                <a:latin typeface="Unikurd Jino"/>
                <a:ea typeface="Times New Roman" panose="02020603050405020304" pitchFamily="18" charset="0"/>
                <a:cs typeface="Ali_K_Samik" pitchFamily="2" charset="-78"/>
              </a:rPr>
              <a:t>.</a:t>
            </a:r>
            <a:r>
              <a:rPr lang="en-US" dirty="0" smtClean="0">
                <a:latin typeface="Unikurd Jino"/>
                <a:ea typeface="Times New Roman" panose="02020603050405020304" pitchFamily="18" charset="0"/>
                <a:cs typeface="Ali_K_Samik" pitchFamily="2" charset="-78"/>
              </a:rPr>
              <a:t> </a:t>
            </a:r>
          </a:p>
          <a:p>
            <a:pPr marL="0" marR="0" algn="r" rtl="1">
              <a:lnSpc>
                <a:spcPct val="150000"/>
              </a:lnSpc>
              <a:spcBef>
                <a:spcPts val="0"/>
              </a:spcBef>
              <a:spcAft>
                <a:spcPts val="0"/>
              </a:spcAft>
            </a:pPr>
            <a:r>
              <a:rPr lang="ar-IQ" sz="2000" dirty="0">
                <a:solidFill>
                  <a:srgbClr val="FF0000"/>
                </a:solidFill>
                <a:latin typeface="Unikurd Jino"/>
                <a:ea typeface="Times New Roman" panose="02020603050405020304" pitchFamily="18" charset="0"/>
                <a:cs typeface="Ali_K_Samik" pitchFamily="2" charset="-78"/>
              </a:rPr>
              <a:t>رةخنةكانى ميتؤدى تيَرِامانى ناوخود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sz="2000" dirty="0">
                <a:latin typeface="Unikurd Jino"/>
                <a:ea typeface="Times New Roman" panose="02020603050405020304" pitchFamily="18" charset="0"/>
                <a:cs typeface="Ali_K_Samik" pitchFamily="2" charset="-78"/>
              </a:rPr>
              <a:t>1-شيَوازيَكى تايبةتة بؤ خودى كةسةكة دةطةرِيَتةوة، بؤية بة شيَوازيَكى بابةتى ناذميَردريَت، دةرئةنجامةكةشي لة كةسيَكةوة بؤ كةسيَكى تر دةطؤرِيَت.</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sz="2000" dirty="0">
                <a:latin typeface="Unikurd Jino"/>
                <a:ea typeface="Times New Roman" panose="02020603050405020304" pitchFamily="18" charset="0"/>
                <a:cs typeface="Ali_K_Samik" pitchFamily="2" charset="-78"/>
              </a:rPr>
              <a:t>2-ناتواندريَت لةطةل مندالَ و بيركؤلةكان بة كارى بيَنين.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sz="2000" dirty="0">
                <a:latin typeface="Unikurd Jino"/>
                <a:ea typeface="Times New Roman" panose="02020603050405020304" pitchFamily="18" charset="0"/>
                <a:cs typeface="Ali_K_Samik" pitchFamily="2" charset="-78"/>
              </a:rPr>
              <a:t>3-كةسةكان جياواز دةبن بة ثيَى جياوازى توانا و زمانةوانيان.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sz="2000" dirty="0">
                <a:latin typeface="Unikurd Jino"/>
                <a:ea typeface="Times New Roman" panose="02020603050405020304" pitchFamily="18" charset="0"/>
                <a:cs typeface="Ali_K_Samik" pitchFamily="2" charset="-78"/>
              </a:rPr>
              <a:t>4-مرؤظ هةلَضوونى تةواو نابيَت كاتيَ دةيةوىَ رِامان لة هةلَضوونى خؤى بكات.</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0"/>
              </a:spcAft>
              <a:buNone/>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en-US" dirty="0"/>
          </a:p>
        </p:txBody>
      </p:sp>
    </p:spTree>
    <p:extLst>
      <p:ext uri="{BB962C8B-B14F-4D97-AF65-F5344CB8AC3E}">
        <p14:creationId xmlns:p14="http://schemas.microsoft.com/office/powerpoint/2010/main" val="16565627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a:solidFill>
                  <a:srgbClr val="FF0000"/>
                </a:solidFill>
                <a:latin typeface="Unikurd Jino"/>
                <a:ea typeface="Times New Roman" panose="02020603050405020304" pitchFamily="18" charset="0"/>
                <a:cs typeface="Ali_K_Samik" pitchFamily="2" charset="-78"/>
              </a:rPr>
              <a:t>- </a:t>
            </a:r>
            <a:r>
              <a:rPr lang="ar-IQ" sz="3100" dirty="0">
                <a:solidFill>
                  <a:srgbClr val="FF0000"/>
                </a:solidFill>
                <a:latin typeface="Unikurd Jino"/>
                <a:ea typeface="Times New Roman" panose="02020603050405020304" pitchFamily="18" charset="0"/>
                <a:cs typeface="Ali_K_Samik" pitchFamily="2" charset="-78"/>
              </a:rPr>
              <a:t>ميتؤدى بةدواداضوون</a:t>
            </a:r>
            <a:r>
              <a:rPr lang="ar-IQ" sz="3100" dirty="0">
                <a:latin typeface="Unikurd Jino"/>
                <a:ea typeface="Times New Roman" panose="02020603050405020304" pitchFamily="18" charset="0"/>
                <a:cs typeface="Ali_K_Samik" pitchFamily="2" charset="-78"/>
              </a:rPr>
              <a:t>: ئةم ميتؤدة بة كارديَت بؤ بة دوارؤيشتنى طةشةى زيرةكى و زمان ئةم ميتؤدة ثياجة بةكارى هيَنا بؤ ليَكؤلينةوة لة سةر طةشةى عةقلى مندال، و نزيكةى 23 سالَ كارى لةسةر طةشةى عةقلَى دوو مندال كرد تا طةورةبوونيان</a:t>
            </a:r>
            <a:endParaRPr lang="en-US" sz="3100" dirty="0"/>
          </a:p>
        </p:txBody>
      </p:sp>
      <p:sp>
        <p:nvSpPr>
          <p:cNvPr id="3" name="Content Placeholder 2"/>
          <p:cNvSpPr>
            <a:spLocks noGrp="1"/>
          </p:cNvSpPr>
          <p:nvPr>
            <p:ph idx="1"/>
          </p:nvPr>
        </p:nvSpPr>
        <p:spPr/>
        <p:txBody>
          <a:bodyPr>
            <a:normAutofit fontScale="62500" lnSpcReduction="20000"/>
          </a:bodyPr>
          <a:lstStyle/>
          <a:p>
            <a:pPr marL="0" marR="0" algn="just" rtl="1">
              <a:lnSpc>
                <a:spcPct val="150000"/>
              </a:lnSpc>
              <a:spcBef>
                <a:spcPts val="0"/>
              </a:spcBef>
              <a:spcAft>
                <a:spcPts val="0"/>
              </a:spcAft>
            </a:pPr>
            <a:r>
              <a:rPr lang="ar-IQ" sz="4000" dirty="0">
                <a:solidFill>
                  <a:srgbClr val="FF0000"/>
                </a:solidFill>
                <a:latin typeface="Unikurd Jino"/>
                <a:ea typeface="Times New Roman" panose="02020603050405020304" pitchFamily="18" charset="0"/>
                <a:cs typeface="Ali_K_Samik" pitchFamily="2" charset="-78"/>
              </a:rPr>
              <a:t>-ميتؤدى تيَبينيكردن</a:t>
            </a:r>
            <a:r>
              <a:rPr lang="ar-IQ" sz="4000" dirty="0">
                <a:latin typeface="Unikurd Jino"/>
                <a:ea typeface="Times New Roman" panose="02020603050405020304" pitchFamily="18" charset="0"/>
                <a:cs typeface="Ali_K_Samik" pitchFamily="2" charset="-78"/>
              </a:rPr>
              <a:t>: ئةم ميتؤدة بريتيية لة تيَبينى كردنى رةفتار و ضؤنيةتى روودانى لة بارودؤخى سروشتى، لة نموونةكانى ئةم ميتؤدةن ( تيَبينيكردنى رةفتارى ئاذةل يان طةشةى زمانى مندالَ يان تيَبينيكردنى هةلَضوونى قوتابي لة كاتى دةرنةضوونى لة وانةيةك).  لةم جؤرة ميتؤدة تويَذةر هةلَدةستيَت بة تؤماركردنى هةموو ئةو دياردانةى كة دةيبينيَت لة سةر كةسةكة يان رووداوةكة وة شيَوازى تؤمار كردنةكة بة نووسيين يان بة ئاميَرى تايبةت  دةبيَت، وا باشترة لة يةك تويَذةر زياتر هةمان ةدياردة تيَبيني بكةن  بؤ ئةوةى زانيارى بابةتى بيَتة دةست.</a:t>
            </a:r>
            <a:endParaRPr lang="en-US" sz="4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dirty="0">
                <a:solidFill>
                  <a:srgbClr val="FF0000"/>
                </a:solidFill>
                <a:latin typeface="Unikurd Jino"/>
                <a:ea typeface="Times New Roman" panose="02020603050405020304" pitchFamily="18" charset="0"/>
                <a:cs typeface="Ali_K_Samik" pitchFamily="2" charset="-78"/>
              </a:rPr>
              <a:t>تايبةتمةندى ميتؤدى تيَبينيكردن</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dirty="0">
                <a:latin typeface="Unikurd Jino"/>
                <a:ea typeface="Times New Roman" panose="02020603050405020304" pitchFamily="18" charset="0"/>
                <a:cs typeface="Ali_K_Samik" pitchFamily="2" charset="-78"/>
              </a:rPr>
              <a:t>1-تيَبينيةكى ئامانجدارة بؤ كاريَكى زانستى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dirty="0">
                <a:latin typeface="Unikurd Jino"/>
                <a:ea typeface="Times New Roman" panose="02020603050405020304" pitchFamily="18" charset="0"/>
                <a:cs typeface="Ali_K_Samik" pitchFamily="2" charset="-78"/>
              </a:rPr>
              <a:t>2-ريَكخراوة بة ثيَى ديزانى كارةكة، ثلاَني تةواوى بؤ داريَذراوة.</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dirty="0">
                <a:latin typeface="Unikurd Jino"/>
                <a:ea typeface="Times New Roman" panose="02020603050405020304" pitchFamily="18" charset="0"/>
                <a:cs typeface="Ali_K_Samik" pitchFamily="2" charset="-78"/>
              </a:rPr>
              <a:t>3-ئةو تيَبينيةى تؤمار دةكريَت بة ئاميَرى دةنطى يان ظيديؤ ووردتر دةبيَت.</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dirty="0">
                <a:latin typeface="Unikurd Jino"/>
                <a:ea typeface="Times New Roman" panose="02020603050405020304" pitchFamily="18" charset="0"/>
                <a:cs typeface="Ali_K_Samik" pitchFamily="2" charset="-78"/>
              </a:rPr>
              <a:t>4-دةكرىَ هةمان تيَبينى لة كاتى تر بؤ هةمان دياردة دووبارة بكةينةوة.</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en-US" dirty="0"/>
          </a:p>
        </p:txBody>
      </p:sp>
    </p:spTree>
    <p:extLst>
      <p:ext uri="{BB962C8B-B14F-4D97-AF65-F5344CB8AC3E}">
        <p14:creationId xmlns:p14="http://schemas.microsoft.com/office/powerpoint/2010/main" val="27398850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lgn="r" rtl="1">
              <a:lnSpc>
                <a:spcPct val="150000"/>
              </a:lnSpc>
              <a:spcBef>
                <a:spcPts val="0"/>
              </a:spcBef>
              <a:spcAft>
                <a:spcPts val="0"/>
              </a:spcAft>
            </a:pPr>
            <a:r>
              <a:rPr lang="ar-IQ" sz="2000" dirty="0">
                <a:solidFill>
                  <a:srgbClr val="FF0000"/>
                </a:solidFill>
                <a:latin typeface="Unikurd Jino"/>
                <a:ea typeface="Times New Roman" panose="02020603050405020304" pitchFamily="18" charset="0"/>
                <a:cs typeface="Ali_K_Samik" pitchFamily="2" charset="-78"/>
              </a:rPr>
              <a:t>4- ميتؤدى كلينيكى</a:t>
            </a:r>
            <a:r>
              <a:rPr lang="ar-IQ" sz="2000" dirty="0">
                <a:latin typeface="Unikurd Jino"/>
                <a:ea typeface="Times New Roman" panose="02020603050405020304" pitchFamily="18" charset="0"/>
                <a:cs typeface="Ali_K_Samik" pitchFamily="2" charset="-78"/>
              </a:rPr>
              <a:t>: ئةم ميتؤدة بؤ دةست نيشانكردنى ئةو كةسانةى كة دةناليَنن بة دةست شلةذانى دةروونى يان ئةو كةسانةى كيَشةى خيَزانيان هةية يان كيَشةى تر جا ض لة بوارى كاركردن يان لة بوارى خويَندن بيَت بة كارديَت.</a:t>
            </a:r>
            <a:r>
              <a:rPr lang="en-US" sz="2000" dirty="0">
                <a:latin typeface="Calibri" panose="020F0502020204030204" pitchFamily="34" charset="0"/>
                <a:ea typeface="Calibri" panose="020F0502020204030204" pitchFamily="34" charset="0"/>
                <a:cs typeface="Arial" panose="020B0604020202020204" pitchFamily="34" charset="0"/>
              </a:rPr>
              <a:t/>
            </a:r>
            <a:br>
              <a:rPr lang="en-US" sz="2000" dirty="0">
                <a:latin typeface="Calibri" panose="020F0502020204030204" pitchFamily="34" charset="0"/>
                <a:ea typeface="Calibri" panose="020F0502020204030204" pitchFamily="34" charset="0"/>
                <a:cs typeface="Arial" panose="020B0604020202020204" pitchFamily="34" charset="0"/>
              </a:rPr>
            </a:br>
            <a:r>
              <a:rPr lang="ar-IQ" sz="2000" dirty="0">
                <a:latin typeface="Unikurd Jino"/>
                <a:ea typeface="Times New Roman" panose="02020603050405020304" pitchFamily="18" charset="0"/>
                <a:cs typeface="Ali_K_Samik" pitchFamily="2" charset="-78"/>
              </a:rPr>
              <a:t>ئةم ميتؤدة لة ريَطةى ليَكؤلينةوة لة ميَذووى دةبيَت يا خود لة ريَطةى ليَكؤلينةوةى حاة دةبيَت لة ريَى كؤكردنةوةى زانيارى لة سةر ميَذووى تةندروستى كةسةكة و خيَزانةكةى و ثيَشينةى كؤمةلاَيةتييةكةى، لةم ميتؤدةش طرفتةكان دةستنيشان دةكريَت و هةولَى ضارةسةرى بؤ دةدريَت.</a:t>
            </a:r>
            <a:r>
              <a:rPr lang="en-US" sz="2000" dirty="0">
                <a:latin typeface="Calibri" panose="020F0502020204030204" pitchFamily="34" charset="0"/>
                <a:ea typeface="Calibri" panose="020F0502020204030204" pitchFamily="34" charset="0"/>
                <a:cs typeface="Arial" panose="020B0604020202020204" pitchFamily="34" charset="0"/>
              </a:rPr>
              <a:t/>
            </a:r>
            <a:br>
              <a:rPr lang="en-US" sz="2000" dirty="0">
                <a:latin typeface="Calibri" panose="020F0502020204030204" pitchFamily="34" charset="0"/>
                <a:ea typeface="Calibri" panose="020F0502020204030204" pitchFamily="34" charset="0"/>
                <a:cs typeface="Arial" panose="020B0604020202020204" pitchFamily="34" charset="0"/>
              </a:rPr>
            </a:br>
            <a:endParaRPr lang="en-US" sz="2000" dirty="0"/>
          </a:p>
        </p:txBody>
      </p:sp>
      <p:sp>
        <p:nvSpPr>
          <p:cNvPr id="3" name="Content Placeholder 2"/>
          <p:cNvSpPr>
            <a:spLocks noGrp="1"/>
          </p:cNvSpPr>
          <p:nvPr>
            <p:ph idx="1"/>
          </p:nvPr>
        </p:nvSpPr>
        <p:spPr/>
        <p:txBody>
          <a:bodyPr>
            <a:normAutofit fontScale="47500" lnSpcReduction="20000"/>
          </a:bodyPr>
          <a:lstStyle/>
          <a:p>
            <a:pPr marL="0" marR="0" algn="just" rtl="1">
              <a:lnSpc>
                <a:spcPct val="150000"/>
              </a:lnSpc>
              <a:spcBef>
                <a:spcPts val="0"/>
              </a:spcBef>
              <a:spcAft>
                <a:spcPts val="0"/>
              </a:spcAft>
            </a:pPr>
            <a:r>
              <a:rPr lang="ar-IQ" sz="5100" dirty="0">
                <a:solidFill>
                  <a:srgbClr val="FF0000"/>
                </a:solidFill>
                <a:latin typeface="Unikurd Jino"/>
                <a:ea typeface="Times New Roman" panose="02020603050405020304" pitchFamily="18" charset="0"/>
                <a:cs typeface="Ali_K_Samik" pitchFamily="2" charset="-78"/>
              </a:rPr>
              <a:t>5- ميتؤدى تاقيطةيي</a:t>
            </a:r>
            <a:r>
              <a:rPr lang="ar-IQ" sz="5100" dirty="0">
                <a:latin typeface="Unikurd Jino"/>
                <a:ea typeface="Times New Roman" panose="02020603050405020304" pitchFamily="18" charset="0"/>
                <a:cs typeface="Ali_K_Samik" pitchFamily="2" charset="-78"/>
              </a:rPr>
              <a:t>: ئةم ميتؤدة ثةيوةستة بة وشةى كاريطةرى واتة كاريطةر طؤراويَك بة سةر طؤراويَكى تر، لةم ميتؤدة تويَذةر لة ناو تاقيطةدا دةتوانيَت كؤنترؤلي هؤكارةكان بكات كة رةنطة كاريطةرييان بة سةر رةفتارى كةسي تاقيكراو هةبيَت، لةم ميتؤدةدا تواناى دؤزينةوةى ثةيوةنديةكان هةية لة نيَوان هؤكار و دةرئةنجامدا، دوو طروثى هةية يةكيَكيان طرووثى جيَطير و ئوةيتريان طرووثى تاقيكراوة. </a:t>
            </a:r>
            <a:endParaRPr lang="en-US" sz="5100" dirty="0">
              <a:latin typeface="Calibri" panose="020F0502020204030204" pitchFamily="34" charset="0"/>
              <a:ea typeface="Calibri" panose="020F0502020204030204" pitchFamily="34" charset="0"/>
              <a:cs typeface="Arial" panose="020B0604020202020204" pitchFamily="34" charset="0"/>
            </a:endParaRPr>
          </a:p>
          <a:p>
            <a:pPr marL="0" marR="0" algn="ctr" rtl="1">
              <a:lnSpc>
                <a:spcPct val="150000"/>
              </a:lnSpc>
              <a:spcBef>
                <a:spcPts val="0"/>
              </a:spcBef>
              <a:spcAft>
                <a:spcPts val="0"/>
              </a:spcAft>
            </a:pPr>
            <a:r>
              <a:rPr lang="ar-IQ" dirty="0">
                <a:solidFill>
                  <a:srgbClr val="FF0000"/>
                </a:solidFill>
                <a:latin typeface="Unikurd Jino"/>
                <a:ea typeface="Times New Roman" panose="02020603050405020304" pitchFamily="18" charset="0"/>
                <a:cs typeface="Ali_K_Samik" pitchFamily="2" charset="-78"/>
              </a:rPr>
              <a:t>ئةم ميتؤدة ثشت دةبةستيَت بة</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dirty="0">
                <a:latin typeface="Unikurd Jino"/>
                <a:ea typeface="Times New Roman" panose="02020603050405020304" pitchFamily="18" charset="0"/>
                <a:cs typeface="Ali_K_Samik" pitchFamily="2" charset="-78"/>
              </a:rPr>
              <a:t>1-ليَكؤلينةوة دةربارةى هؤكارة دةرةكيةكان و ئةو وروذيَنةرانة و ثالَنةرانة و بةربةستةكان وةك رووناكى و دةنطةدةنط و كةش و هةوا، كة كاريطةرييان هةية لة سةر رةفتار.</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dirty="0">
                <a:latin typeface="Unikurd Jino"/>
                <a:ea typeface="Times New Roman" panose="02020603050405020304" pitchFamily="18" charset="0"/>
                <a:cs typeface="Ali_K_Samik" pitchFamily="2" charset="-78"/>
              </a:rPr>
              <a:t>2-ليَكؤلينةوة دةربارةى هؤكارة ناوةكيانةى كة كاريطةرييان كة كاريطةرييان هةية لة سةر كةسةكةى كة لة ذيَر تاقيكردنةوةية داية.</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dirty="0">
                <a:latin typeface="Unikurd Jino"/>
                <a:ea typeface="Times New Roman" panose="02020603050405020304" pitchFamily="18" charset="0"/>
                <a:cs typeface="Ali_K_Samik" pitchFamily="2" charset="-78"/>
              </a:rPr>
              <a:t>3-ليَكؤلينةوة دةربارةى جياوازى تاكةكةسي كة كاريطةريان لة سةر وةلاَمدانةوةكانيان هةية.</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dirty="0">
                <a:latin typeface="Unikurd Jino"/>
                <a:ea typeface="Times New Roman" panose="02020603050405020304" pitchFamily="18" charset="0"/>
                <a:cs typeface="Ali_K_Samik" pitchFamily="2" charset="-78"/>
              </a:rPr>
              <a:t>نموونةى تويَذينةوةى تاقيطةرى لة دةروونزانى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dirty="0">
                <a:latin typeface="Unikurd Jino"/>
                <a:ea typeface="Times New Roman" panose="02020603050405020304" pitchFamily="18" charset="0"/>
                <a:cs typeface="Ali_K_Samik" pitchFamily="2" charset="-78"/>
              </a:rPr>
              <a:t>كاريطةرى دةنطةدةنط لةسةر ئاستى تيَطةيشتنى قوتابى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dirty="0">
                <a:latin typeface="Unikurd Jino"/>
                <a:ea typeface="Times New Roman" panose="02020603050405020304" pitchFamily="18" charset="0"/>
                <a:cs typeface="Ali_K_Samik" pitchFamily="2" charset="-78"/>
              </a:rPr>
              <a:t>كاريطةرى فيلمي توندو تيذ لة سةر رةفتارى شةرانطيزى لاى مندالَ</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pPr>
            <a:r>
              <a:rPr lang="ar-IQ" dirty="0">
                <a:latin typeface="Unikurd Jino"/>
                <a:ea typeface="Times New Roman" panose="02020603050405020304" pitchFamily="18" charset="0"/>
                <a:cs typeface="Ali_K_Samik" pitchFamily="2" charset="-78"/>
              </a:rPr>
              <a:t>كاريطةرى كةش و هةوا لة سةر درك كردنى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en-US" dirty="0"/>
          </a:p>
        </p:txBody>
      </p:sp>
    </p:spTree>
    <p:extLst>
      <p:ext uri="{BB962C8B-B14F-4D97-AF65-F5344CB8AC3E}">
        <p14:creationId xmlns:p14="http://schemas.microsoft.com/office/powerpoint/2010/main" val="11504934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spcAft>
                <a:spcPts val="0"/>
              </a:spcAft>
            </a:pPr>
            <a:r>
              <a:rPr lang="ar-IQ" b="1" dirty="0">
                <a:solidFill>
                  <a:srgbClr val="FF0000"/>
                </a:solidFill>
                <a:latin typeface="Calibri" panose="020F0502020204030204" pitchFamily="34" charset="0"/>
                <a:ea typeface="Calibri" panose="020F0502020204030204" pitchFamily="34" charset="0"/>
                <a:cs typeface="Arial" panose="020B0604020202020204" pitchFamily="34" charset="0"/>
              </a:rPr>
              <a:t>دەروازەی هەستەوەرەکان</a:t>
            </a:r>
            <a:r>
              <a:rPr lang="en-US" dirty="0"/>
              <a:t/>
            </a:r>
            <a:br>
              <a:rPr lang="en-US" dirty="0"/>
            </a:br>
            <a:r>
              <a:rPr lang="ar-IQ" sz="4000" b="1" dirty="0">
                <a:latin typeface="Calibri" panose="020F0502020204030204" pitchFamily="34" charset="0"/>
                <a:ea typeface="Calibri" panose="020F0502020204030204" pitchFamily="34" charset="0"/>
              </a:rPr>
              <a:t> </a:t>
            </a:r>
            <a:r>
              <a:rPr lang="en-US" sz="3200" dirty="0">
                <a:latin typeface="Calibri" panose="020F0502020204030204" pitchFamily="34" charset="0"/>
                <a:ea typeface="Calibri" panose="020F0502020204030204" pitchFamily="34" charset="0"/>
                <a:cs typeface="Arial" panose="020B0604020202020204" pitchFamily="34" charset="0"/>
              </a:rPr>
              <a:t/>
            </a:r>
            <a:br>
              <a:rPr lang="en-US" sz="32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fontScale="85000" lnSpcReduction="20000"/>
          </a:bodyPr>
          <a:lstStyle/>
          <a:p>
            <a:pPr marL="0" marR="0" indent="457200" algn="just" rtl="1">
              <a:lnSpc>
                <a:spcPct val="107000"/>
              </a:lnSpc>
              <a:spcBef>
                <a:spcPts val="0"/>
              </a:spcBef>
              <a:spcAft>
                <a:spcPts val="0"/>
              </a:spcAft>
            </a:pPr>
            <a:r>
              <a:rPr lang="ar-IQ" dirty="0">
                <a:latin typeface="Calibri" panose="020F0502020204030204" pitchFamily="34" charset="0"/>
                <a:ea typeface="Times New Roman" panose="02020603050405020304" pitchFamily="18" charset="0"/>
                <a:cs typeface="Times New Roman" panose="02020603050405020304" pitchFamily="18" charset="0"/>
              </a:rPr>
              <a:t>هەستکردن سادەترین پرۆسەی دەروونییە، کە لە ئەنجامی کاریگەری دیاردە و شتەکانی جیهانی دەرەکی و حالەتی ناوەوەی مرۆڤ دروستدەبێت و ڕەنگدانەوە لەسەر مرۆڤ دادەنێت. پڕۆسەی هەستکردن لە ڕێگەی کۆئەندامی دەمار سەرهەڵدەدات، هەروەک مرۆڤ خاوەنی ملیۆنەها دەمارەخانەیە، کە بە </a:t>
            </a:r>
            <a:r>
              <a:rPr lang="ar-IQ"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نیۆرۆسس</a:t>
            </a:r>
            <a:r>
              <a:rPr lang="ar-IQ" dirty="0">
                <a:latin typeface="Calibri" panose="020F0502020204030204" pitchFamily="34" charset="0"/>
                <a:ea typeface="Times New Roman" panose="02020603050405020304" pitchFamily="18" charset="0"/>
                <a:cs typeface="Times New Roman" panose="02020603050405020304" pitchFamily="18" charset="0"/>
              </a:rPr>
              <a:t> دەناسرێت و ئەرکی سەرەکی ئەم دەمارەخانانە گواستنەوەی ئەو هیما و نامە دەماریانەیە کە لە دەرئەنجامی ووروژینەرە دەرەکییەکانەوە درووستدەبێت.</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0"/>
              </a:spcAft>
            </a:pPr>
            <a:r>
              <a:rPr lang="ar-IQ" dirty="0">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indent="457200" algn="just" rtl="1">
              <a:lnSpc>
                <a:spcPct val="107000"/>
              </a:lnSpc>
              <a:spcBef>
                <a:spcPts val="0"/>
              </a:spcBef>
              <a:spcAft>
                <a:spcPts val="0"/>
              </a:spcAft>
            </a:pPr>
            <a:r>
              <a:rPr lang="ar-IQ" dirty="0">
                <a:latin typeface="Calibri" panose="020F0502020204030204" pitchFamily="34" charset="0"/>
                <a:ea typeface="Times New Roman" panose="02020603050405020304" pitchFamily="18" charset="0"/>
                <a:cs typeface="Times New Roman" panose="02020603050405020304" pitchFamily="18" charset="0"/>
              </a:rPr>
              <a:t>کاتێک باسی هەستکردن دەکرێت، پرسیارێک دێتەپێشەوە ئەویش، ئایا مرۆڤ توانای هەستکردنی بە هەموو ووروژێنەرەکانی دەوورووبەری خۆی هەیە؟ لێرەدا وەڵامەکە نەخێرە، هۆکارەکەی بۆ تایبەتمەندی هەستەوەرەکانی مرۆڤ دەگەڕێتەوە، چونکە هەستەوەرەکان ناتوانن هەموو هێما و نامە دەرەکییەکان وەربگرن، کە لە دەرئەنجامی ووروژێنەرەکان درووستدەبن، بۆ ئەوەی هەستەوەرەکان هەست بە ووروژێنەرەکان بکەن دەبێت توندی ووروژێنەرەکە بگاتە ئەو ئاستەی کە پێی دەگوترێت </a:t>
            </a:r>
            <a:r>
              <a:rPr lang="ar-IQ"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پایەی هەست (عتبة الاحساس)</a:t>
            </a:r>
            <a:r>
              <a:rPr lang="ar-IQ" dirty="0">
                <a:latin typeface="Calibri" panose="020F0502020204030204" pitchFamily="34" charset="0"/>
                <a:ea typeface="Times New Roman" panose="02020603050405020304" pitchFamily="18" charset="0"/>
                <a:cs typeface="Times New Roman" panose="02020603050405020304" pitchFamily="18" charset="0"/>
              </a:rPr>
              <a:t>، چونکە پایەی هەست کەمترین </a:t>
            </a:r>
            <a:r>
              <a:rPr lang="ar-IQ" dirty="0">
                <a:latin typeface="Tahoma" panose="020B0604030504040204" pitchFamily="34" charset="0"/>
                <a:ea typeface="Times New Roman" panose="02020603050405020304" pitchFamily="18" charset="0"/>
                <a:cs typeface="Ali_K_Alwand" pitchFamily="2" charset="-78"/>
              </a:rPr>
              <a:t>رِيَذةية</a:t>
            </a:r>
            <a:r>
              <a:rPr lang="ar-IQ" dirty="0">
                <a:latin typeface="Calibri" panose="020F0502020204030204" pitchFamily="34" charset="0"/>
                <a:ea typeface="Times New Roman" panose="02020603050405020304" pitchFamily="18" charset="0"/>
                <a:cs typeface="Times New Roman" panose="02020603050405020304" pitchFamily="18" charset="0"/>
              </a:rPr>
              <a:t> لە ووروژێنەرەکان کە هەستەوەرەکانی مرۆڤ دەتوانێت هەستی </a:t>
            </a:r>
            <a:r>
              <a:rPr lang="ar-IQ" dirty="0">
                <a:latin typeface="Times New Roman" panose="02020603050405020304" pitchFamily="18" charset="0"/>
                <a:ea typeface="Times New Roman" panose="02020603050405020304" pitchFamily="18" charset="0"/>
                <a:cs typeface="Ali_K_Alwand" pitchFamily="2" charset="-78"/>
              </a:rPr>
              <a:t>ثيَبكات</a:t>
            </a:r>
            <a:r>
              <a:rPr lang="ar-IQ" dirty="0">
                <a:latin typeface="Calibri" panose="020F0502020204030204" pitchFamily="34" charset="0"/>
                <a:ea typeface="Times New Roman" panose="02020603050405020304" pitchFamily="18"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en-US" dirty="0"/>
          </a:p>
        </p:txBody>
      </p:sp>
    </p:spTree>
    <p:extLst>
      <p:ext uri="{BB962C8B-B14F-4D97-AF65-F5344CB8AC3E}">
        <p14:creationId xmlns:p14="http://schemas.microsoft.com/office/powerpoint/2010/main" val="14586630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818" y="365125"/>
            <a:ext cx="10515600" cy="1325563"/>
          </a:xfrm>
        </p:spPr>
        <p:txBody>
          <a:bodyPr>
            <a:normAutofit fontScale="90000"/>
          </a:bodyPr>
          <a:lstStyle/>
          <a:p>
            <a:pPr marL="0" marR="0" algn="ctr" rtl="1">
              <a:lnSpc>
                <a:spcPct val="107000"/>
              </a:lnSpc>
              <a:spcBef>
                <a:spcPts val="0"/>
              </a:spcBef>
              <a:spcAft>
                <a:spcPts val="0"/>
              </a:spcAft>
            </a:pPr>
            <a:r>
              <a:rPr lang="en-US" sz="3600" dirty="0">
                <a:latin typeface="Calibri" panose="020F0502020204030204" pitchFamily="34" charset="0"/>
                <a:ea typeface="Calibri" panose="020F0502020204030204" pitchFamily="34" charset="0"/>
                <a:cs typeface="Arial" panose="020B0604020202020204" pitchFamily="34" charset="0"/>
              </a:rPr>
              <a:t/>
            </a:r>
            <a:br>
              <a:rPr lang="en-US" sz="3600" dirty="0">
                <a:latin typeface="Calibri" panose="020F0502020204030204" pitchFamily="34" charset="0"/>
                <a:ea typeface="Calibri" panose="020F0502020204030204" pitchFamily="34" charset="0"/>
                <a:cs typeface="Arial" panose="020B0604020202020204" pitchFamily="34" charset="0"/>
              </a:rPr>
            </a:br>
            <a:r>
              <a:rPr lang="ar-IQ" b="1" dirty="0">
                <a:latin typeface="Calibri" panose="020F0502020204030204" pitchFamily="34" charset="0"/>
                <a:ea typeface="Times New Roman" panose="02020603050405020304" pitchFamily="18" charset="0"/>
              </a:rPr>
              <a:t> </a:t>
            </a:r>
            <a:r>
              <a:rPr lang="ar-IQ" sz="4800" b="1" dirty="0">
                <a:solidFill>
                  <a:srgbClr val="FF0000"/>
                </a:solidFill>
                <a:latin typeface="Calibri" panose="020F0502020204030204" pitchFamily="34" charset="0"/>
                <a:ea typeface="Times New Roman" panose="02020603050405020304" pitchFamily="18" charset="0"/>
              </a:rPr>
              <a:t> </a:t>
            </a:r>
            <a:r>
              <a:rPr lang="ar-IQ" sz="3100" b="1" dirty="0">
                <a:solidFill>
                  <a:srgbClr val="FF0000"/>
                </a:solidFill>
                <a:latin typeface="Calibri" panose="020F0502020204030204" pitchFamily="34" charset="0"/>
                <a:ea typeface="Times New Roman" panose="02020603050405020304" pitchFamily="18" charset="0"/>
              </a:rPr>
              <a:t>گرنگی پرۆسەی هەستکردن</a:t>
            </a:r>
            <a:r>
              <a:rPr lang="en-US" sz="3600" dirty="0">
                <a:latin typeface="Calibri" panose="020F0502020204030204" pitchFamily="34" charset="0"/>
                <a:ea typeface="Calibri" panose="020F0502020204030204" pitchFamily="34" charset="0"/>
                <a:cs typeface="Arial" panose="020B0604020202020204" pitchFamily="34" charset="0"/>
              </a:rPr>
              <a:t/>
            </a:r>
            <a:br>
              <a:rPr lang="en-US" sz="3600" dirty="0">
                <a:latin typeface="Calibri" panose="020F0502020204030204" pitchFamily="34" charset="0"/>
                <a:ea typeface="Calibri" panose="020F0502020204030204" pitchFamily="34" charset="0"/>
                <a:cs typeface="Arial" panose="020B0604020202020204" pitchFamily="34" charset="0"/>
              </a:rPr>
            </a:br>
            <a:endParaRPr lang="en-US" sz="2000" dirty="0"/>
          </a:p>
        </p:txBody>
      </p:sp>
      <p:sp>
        <p:nvSpPr>
          <p:cNvPr id="3" name="Content Placeholder 2"/>
          <p:cNvSpPr>
            <a:spLocks noGrp="1"/>
          </p:cNvSpPr>
          <p:nvPr>
            <p:ph idx="1"/>
          </p:nvPr>
        </p:nvSpPr>
        <p:spPr/>
        <p:txBody>
          <a:bodyPr>
            <a:normAutofit fontScale="70000" lnSpcReduction="20000"/>
          </a:bodyPr>
          <a:lstStyle/>
          <a:p>
            <a:pPr marL="0" marR="0" indent="0" algn="r" rtl="1">
              <a:lnSpc>
                <a:spcPct val="107000"/>
              </a:lnSpc>
              <a:spcBef>
                <a:spcPts val="0"/>
              </a:spcBef>
              <a:spcAft>
                <a:spcPts val="0"/>
              </a:spcAft>
              <a:buNone/>
            </a:pPr>
            <a:r>
              <a:rPr lang="ar-IQ" sz="21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ئەگەرچی پرۆسەی هەستکردن بەسادەیی دێتە پێش چاو، بەڵام گرنگی تایبەت بەخۆی لە ژیانی دەروونی مرۆڤدا هەیە، چونکە بەهۆی ئەو هەستەوەرانە مرۆڤ بە جیهانی دەرەوەی خۆی ئاشنادەبێت، وەک (ڕەنگ، دەنگ، بۆنە جیاوازەکان، پلەی گەرمی و قەبارەی شتەکان).</a:t>
            </a:r>
            <a:r>
              <a:rPr lang="en-US" sz="2100" dirty="0">
                <a:solidFill>
                  <a:prstClr val="black"/>
                </a:solidFill>
                <a:latin typeface="Calibri" panose="020F0502020204030204" pitchFamily="34" charset="0"/>
                <a:ea typeface="Calibri" panose="020F0502020204030204" pitchFamily="34" charset="0"/>
                <a:cs typeface="Arial" panose="020B0604020202020204" pitchFamily="34" charset="0"/>
              </a:rPr>
              <a:t/>
            </a:r>
            <a:br>
              <a:rPr lang="en-US" sz="21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en-US" sz="3200" b="1"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algn="ctr" rtl="1">
              <a:lnSpc>
                <a:spcPct val="107000"/>
              </a:lnSpc>
              <a:spcBef>
                <a:spcPts val="0"/>
              </a:spcBef>
              <a:spcAft>
                <a:spcPts val="0"/>
              </a:spcAft>
            </a:pPr>
            <a:r>
              <a:rPr lang="ar-IQ" sz="3200" b="1"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جۆری </a:t>
            </a:r>
            <a:r>
              <a:rPr lang="ar-IQ" sz="32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هەستەوەرەکان</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0"/>
              </a:spcAft>
            </a:pPr>
            <a:r>
              <a:rPr lang="ar-IQ" b="1" dirty="0">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0"/>
              </a:spcAft>
            </a:pPr>
            <a:r>
              <a:rPr lang="ar-IQ" dirty="0">
                <a:latin typeface="Calibri" panose="020F0502020204030204" pitchFamily="34" charset="0"/>
                <a:ea typeface="Times New Roman" panose="02020603050405020304" pitchFamily="18" charset="0"/>
                <a:cs typeface="Times New Roman" panose="02020603050405020304" pitchFamily="18" charset="0"/>
              </a:rPr>
              <a:t>هەستەوەرەکان لە بنچینەدا وێنەی خودین بۆ جیهانی دەرەوە، مرۆڤ خاوەنی چەندین هەستەوەرە کە بۆ وەرگرتنی زانیارییەکان یارمەتی دەدات. هەستەوەرەکانیش بریتین لە:</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0"/>
              </a:spcAft>
            </a:pPr>
            <a:r>
              <a:rPr lang="ar-IQ" dirty="0">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0"/>
              </a:spcAft>
            </a:pPr>
            <a:r>
              <a:rPr lang="ar-IQ" b="1" dirty="0">
                <a:latin typeface="Calibri" panose="020F0502020204030204" pitchFamily="34" charset="0"/>
                <a:ea typeface="Times New Roman" panose="02020603050405020304" pitchFamily="18" charset="0"/>
                <a:cs typeface="Times New Roman" panose="02020603050405020304" pitchFamily="18" charset="0"/>
              </a:rPr>
              <a:t>یەکەم/ هەستەوەرە دەرەکییەکان</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0"/>
              </a:spcAft>
            </a:pPr>
            <a:r>
              <a:rPr lang="ku-Arab-IQ" b="1" dirty="0">
                <a:latin typeface="Calibri" panose="020F0502020204030204" pitchFamily="34" charset="0"/>
                <a:ea typeface="Times New Roman" panose="02020603050405020304" pitchFamily="18" charset="0"/>
                <a:cs typeface="Times New Roman" panose="02020603050405020304" pitchFamily="18" charset="0"/>
              </a:rPr>
              <a:t>دووەم/ </a:t>
            </a:r>
            <a:r>
              <a:rPr lang="ar-IQ" b="1" dirty="0">
                <a:latin typeface="Calibri" panose="020F0502020204030204" pitchFamily="34" charset="0"/>
                <a:ea typeface="Times New Roman" panose="02020603050405020304" pitchFamily="18" charset="0"/>
                <a:cs typeface="Times New Roman" panose="02020603050405020304" pitchFamily="18" charset="0"/>
              </a:rPr>
              <a:t>هەستی جوولە</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0"/>
              </a:spcAft>
            </a:pPr>
            <a:r>
              <a:rPr lang="ku-Arab-IQ" b="1" dirty="0">
                <a:latin typeface="Calibri" panose="020F0502020204030204" pitchFamily="34" charset="0"/>
                <a:ea typeface="Times New Roman" panose="02020603050405020304" pitchFamily="18" charset="0"/>
                <a:cs typeface="Times New Roman" panose="02020603050405020304" pitchFamily="18" charset="0"/>
              </a:rPr>
              <a:t>سێیەم/ </a:t>
            </a:r>
            <a:r>
              <a:rPr lang="ar-IQ" b="1" dirty="0">
                <a:latin typeface="Calibri" panose="020F0502020204030204" pitchFamily="34" charset="0"/>
                <a:ea typeface="Times New Roman" panose="02020603050405020304" pitchFamily="18" charset="0"/>
                <a:cs typeface="Times New Roman" panose="02020603050405020304" pitchFamily="18" charset="0"/>
              </a:rPr>
              <a:t>هەستکردن بە هاوسەنگی</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0"/>
              </a:spcAft>
            </a:pPr>
            <a:r>
              <a:rPr lang="ku-Arab-IQ" b="1" dirty="0">
                <a:latin typeface="Calibri" panose="020F0502020204030204" pitchFamily="34" charset="0"/>
                <a:ea typeface="Times New Roman" panose="02020603050405020304" pitchFamily="18" charset="0"/>
                <a:cs typeface="Times New Roman" panose="02020603050405020304" pitchFamily="18" charset="0"/>
              </a:rPr>
              <a:t>چوارەم/ </a:t>
            </a:r>
            <a:r>
              <a:rPr lang="ar-IQ" b="1" dirty="0">
                <a:latin typeface="Calibri" panose="020F0502020204030204" pitchFamily="34" charset="0"/>
                <a:ea typeface="Times New Roman" panose="02020603050405020304" pitchFamily="18" charset="0"/>
                <a:cs typeface="Times New Roman" panose="02020603050405020304" pitchFamily="18" charset="0"/>
              </a:rPr>
              <a:t>هەستەوەرە ناوەکییەکان</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0"/>
              </a:spcAft>
            </a:pPr>
            <a:r>
              <a:rPr lang="ar-IQ" dirty="0">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0"/>
              </a:spcAft>
            </a:pPr>
            <a:r>
              <a:rPr lang="ar-IQ" b="1" dirty="0">
                <a:latin typeface="Calibri" panose="020F0502020204030204" pitchFamily="34" charset="0"/>
                <a:ea typeface="Times New Roman" panose="02020603050405020304" pitchFamily="18" charset="0"/>
                <a:cs typeface="Times New Roman" panose="02020603050405020304" pitchFamily="18" charset="0"/>
              </a:rPr>
              <a:t>یەکەم/ هەستەوەرە دەرەکییەکان:</a:t>
            </a:r>
            <a:r>
              <a:rPr lang="ar-IQ" dirty="0">
                <a:latin typeface="Calibri" panose="020F0502020204030204" pitchFamily="34" charset="0"/>
                <a:ea typeface="Times New Roman" panose="02020603050405020304" pitchFamily="18" charset="0"/>
                <a:cs typeface="Times New Roman" panose="02020603050405020304" pitchFamily="18" charset="0"/>
              </a:rPr>
              <a:t> ئەو هەستەوەرانەن کە ڕوون و ئاشکران لە ژیانی مرۆڤدا، مرۆڤ لە ڕێگەیانەوە پەیوەندی بە جیهانی دەرەوە دەکات؛ هەستەوەرەکانیش بریتین لە:</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en-US" dirty="0"/>
          </a:p>
        </p:txBody>
      </p:sp>
    </p:spTree>
    <p:extLst>
      <p:ext uri="{BB962C8B-B14F-4D97-AF65-F5344CB8AC3E}">
        <p14:creationId xmlns:p14="http://schemas.microsoft.com/office/powerpoint/2010/main" val="1727164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342900" marR="0" lvl="0" indent="-342900" algn="just" rtl="1">
              <a:spcBef>
                <a:spcPts val="0"/>
              </a:spcBef>
              <a:spcAft>
                <a:spcPts val="0"/>
              </a:spcAft>
              <a:buFont typeface="+mj-lt"/>
              <a:buAutoNum type="arabicPeriod"/>
            </a:pPr>
            <a:r>
              <a:rPr lang="ar-IQ" b="1" dirty="0">
                <a:ea typeface="Times New Roman" panose="02020603050405020304" pitchFamily="18" charset="0"/>
                <a:cs typeface="Times New Roman" panose="02020603050405020304" pitchFamily="18" charset="0"/>
              </a:rPr>
              <a:t>هەستی بینین: </a:t>
            </a:r>
            <a:r>
              <a:rPr lang="ar-IQ" dirty="0">
                <a:ea typeface="Times New Roman" panose="02020603050405020304" pitchFamily="18" charset="0"/>
                <a:cs typeface="Times New Roman" panose="02020603050405020304" pitchFamily="18" charset="0"/>
              </a:rPr>
              <a:t>چاو</a:t>
            </a:r>
            <a:r>
              <a:rPr lang="ar-IQ" b="1" dirty="0">
                <a:ea typeface="Times New Roman" panose="02020603050405020304" pitchFamily="18" charset="0"/>
                <a:cs typeface="Times New Roman" panose="02020603050405020304" pitchFamily="18" charset="0"/>
              </a:rPr>
              <a:t> </a:t>
            </a:r>
            <a:r>
              <a:rPr lang="ar-IQ" dirty="0">
                <a:ea typeface="Times New Roman" panose="02020603050405020304" pitchFamily="18" charset="0"/>
                <a:cs typeface="Times New Roman" panose="02020603050405020304" pitchFamily="18" charset="0"/>
              </a:rPr>
              <a:t>ئەو کەناڵە و ئامرازەیە کە مرۆڤ لەڕێگەیەوە شتەکانی دەوورووبەری پێدەبینێت، کەواتە ئەندامی بەرپرس لەم هەستە چاوە، بە ئامێرێکی زۆر ئاڵۆز هەژماردەکرێت. بینین گرنگی تایبەت بەخۆی لە ژیانی دەروونی، درککردن، هەڵچوونەکان و ژیانی کۆمەڵایەتی مرۆڤدا هەیە. لەگەڵ ئەوەی کە مرۆڤ توانای بینینی زۆر لە ڕەنگەکانی هەیە؛ بەڵام ئەم توانایەی وەک هەستەوەرەکانیتر سنوردارە.</a:t>
            </a:r>
            <a:endParaRPr lang="en-US" dirty="0"/>
          </a:p>
          <a:p>
            <a:pPr marL="0" indent="0" algn="just" rtl="1">
              <a:lnSpc>
                <a:spcPct val="107000"/>
              </a:lnSpc>
              <a:spcBef>
                <a:spcPts val="0"/>
              </a:spcBef>
              <a:buNone/>
            </a:pPr>
            <a:r>
              <a:rPr lang="ar-IQ" b="1" dirty="0" smtClean="0">
                <a:latin typeface="Calibri" panose="020F0502020204030204" pitchFamily="34" charset="0"/>
                <a:ea typeface="Times New Roman" panose="02020603050405020304" pitchFamily="18" charset="0"/>
                <a:cs typeface="Times New Roman" panose="02020603050405020304" pitchFamily="18" charset="0"/>
              </a:rPr>
              <a:t>2-هەستی </a:t>
            </a:r>
            <a:r>
              <a:rPr lang="ar-IQ" b="1" dirty="0">
                <a:latin typeface="Calibri" panose="020F0502020204030204" pitchFamily="34" charset="0"/>
                <a:ea typeface="Times New Roman" panose="02020603050405020304" pitchFamily="18" charset="0"/>
                <a:cs typeface="Times New Roman" panose="02020603050405020304" pitchFamily="18" charset="0"/>
              </a:rPr>
              <a:t>بیستن:</a:t>
            </a:r>
            <a:r>
              <a:rPr lang="ar-IQ" dirty="0">
                <a:latin typeface="Calibri" panose="020F0502020204030204" pitchFamily="34" charset="0"/>
                <a:ea typeface="Times New Roman" panose="02020603050405020304" pitchFamily="18" charset="0"/>
                <a:cs typeface="Times New Roman" panose="02020603050405020304" pitchFamily="18" charset="0"/>
              </a:rPr>
              <a:t> مرۆڤ لەڕێگەی </a:t>
            </a:r>
            <a:r>
              <a:rPr lang="ar-IQ" dirty="0">
                <a:latin typeface="Times New Roman" panose="02020603050405020304" pitchFamily="18" charset="0"/>
                <a:ea typeface="Times New Roman" panose="02020603050405020304" pitchFamily="18" charset="0"/>
                <a:cs typeface="Ali_K_Alwand" pitchFamily="2" charset="-78"/>
              </a:rPr>
              <a:t>طويَضكةكانيةوة</a:t>
            </a:r>
            <a:r>
              <a:rPr lang="ar-IQ" dirty="0">
                <a:latin typeface="Calibri" panose="020F0502020204030204" pitchFamily="34" charset="0"/>
                <a:ea typeface="Times New Roman" panose="02020603050405020304" pitchFamily="18" charset="0"/>
                <a:cs typeface="Times New Roman" panose="02020603050405020304" pitchFamily="18" charset="0"/>
              </a:rPr>
              <a:t> دەبیستێت، ئەم هەستە بۆ پاراستنی مرۆڤ لە مەترسییەکان و ئاگاداربوون لە بارودۆخەکان گرنگی تایبەت بەخۆی هەیە. لەگەڵ ئەوەی گوێی مرۆڤ توانای بیستنی دەنگە جیاوازەکانی هەیە، بەڵام ئەم توانایەش هەر بەسنورداری دەمێنێتەوە، چونکە ئەو شەپۆڵە دەنگیانەی کە مرۆڤ توانای بیستنی هەیە دەکەوێتە نێوان (٢٠-٢٠٠٠٠ لەرێن) لە چرکەیەکدا، واتە ئەگەر دەنگەکان لەم ئاستە نزمتر یاخود بەرزتر بێت مرۆڤ گوێی ڵێنابێت، بۆیە لەهەندی حاڵەتدا بۆ بیستنی دەنگەکان مرۆڤ پشت بەئامێری تایبەت دەبەستێت.</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en-US" dirty="0"/>
          </a:p>
        </p:txBody>
      </p:sp>
    </p:spTree>
    <p:extLst>
      <p:ext uri="{BB962C8B-B14F-4D97-AF65-F5344CB8AC3E}">
        <p14:creationId xmlns:p14="http://schemas.microsoft.com/office/powerpoint/2010/main" val="3192496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052945"/>
            <a:ext cx="10640291" cy="5124018"/>
          </a:xfrm>
        </p:spPr>
        <p:txBody>
          <a:bodyPr>
            <a:noAutofit/>
          </a:bodyPr>
          <a:lstStyle/>
          <a:p>
            <a:pPr marL="0" marR="0" indent="457200" algn="r" rtl="1">
              <a:lnSpc>
                <a:spcPct val="105000"/>
              </a:lnSpc>
              <a:spcBef>
                <a:spcPts val="600"/>
              </a:spcBef>
              <a:spcAft>
                <a:spcPts val="0"/>
              </a:spcAft>
            </a:pPr>
            <a:r>
              <a:rPr lang="ar-IQ" sz="2400" dirty="0">
                <a:latin typeface="Times New Roman" panose="02020603050405020304" pitchFamily="18" charset="0"/>
                <a:ea typeface="Times New Roman" panose="02020603050405020304" pitchFamily="18" charset="0"/>
                <a:cs typeface="Ali_K_Samik" pitchFamily="2" charset="-78"/>
              </a:rPr>
              <a:t>سةرةتاى بوونى دةروونزانى بة زانست ء جيابوونةوةى لة فةلسةفة، دةطةرِيَتةوة بؤ سالَى (1879) ز كة دةروونزان(وليةم ظؤنت) لة شارى (لايبزط)ى ئةلَمانا بؤ يةكةم جار تاقيطةيةكى (مختبر) دامةزراند و تيايدا دةستى كرد بة تويَذينةوة و ليَكؤلَينةوةى دياردة دةروونييةكان، ئيتر لةو سالَةوة دةروونزانى بوو بة زانستيَكى سةربةخؤ وةك هةموو زانستةكانى تر، دواتر ئةو تاقيطةية بوو بة جيَطا و مةنزلَطاى كؤبوونةوة و سةردانى زؤر لة دةروونزانان بؤ بة ئاكام طةياندنى تويَذينةوةى زانستى ء تاوتويَكردنى دياردة دةروونييةكان.سةرةتا زانا ( وليةم ظؤنت) و هاوةلاَنى طرنطيان بة هؤش (وعي) </a:t>
            </a:r>
            <a:r>
              <a:rPr lang="en-US" sz="2400" dirty="0">
                <a:latin typeface="Mangal"/>
                <a:ea typeface="Times New Roman" panose="02020603050405020304" pitchFamily="18" charset="0"/>
                <a:cs typeface="Ali_K_Samik" pitchFamily="2" charset="-78"/>
              </a:rPr>
              <a:t>(</a:t>
            </a:r>
            <a:r>
              <a:rPr lang="en-US" sz="2400" dirty="0">
                <a:latin typeface="Times New Roman" panose="02020603050405020304" pitchFamily="18" charset="0"/>
                <a:ea typeface="Times New Roman" panose="02020603050405020304" pitchFamily="18" charset="0"/>
                <a:cs typeface="Ali_K_Samik" pitchFamily="2" charset="-78"/>
              </a:rPr>
              <a:t>consciousness)</a:t>
            </a:r>
            <a:r>
              <a:rPr lang="en-US" sz="2400" dirty="0">
                <a:latin typeface="Ali_K_Samik" pitchFamily="2" charset="-78"/>
                <a:ea typeface="Times New Roman" panose="02020603050405020304" pitchFamily="18" charset="0"/>
                <a:cs typeface="Arial" panose="020B0604020202020204" pitchFamily="34" charset="0"/>
              </a:rPr>
              <a:t> </a:t>
            </a:r>
            <a:r>
              <a:rPr lang="ar-IQ" sz="2400" dirty="0">
                <a:latin typeface="Ali_K_Samik" pitchFamily="2" charset="-78"/>
                <a:ea typeface="Times New Roman" panose="02020603050405020304" pitchFamily="18" charset="0"/>
              </a:rPr>
              <a:t>دا</a:t>
            </a:r>
            <a:r>
              <a:rPr lang="ar-IQ" sz="2400" dirty="0" smtClean="0">
                <a:latin typeface="Ali_K_Samik" pitchFamily="2" charset="-78"/>
                <a:ea typeface="Times New Roman" panose="02020603050405020304" pitchFamily="18" charset="0"/>
              </a:rPr>
              <a:t>.</a:t>
            </a:r>
            <a:r>
              <a:rPr lang="ar-OM" sz="2400" dirty="0" smtClean="0">
                <a:latin typeface="Ali_K_Samik" pitchFamily="2" charset="-78"/>
                <a:ea typeface="Times New Roman" panose="02020603050405020304" pitchFamily="18" charset="0"/>
              </a:rPr>
              <a:t> </a:t>
            </a:r>
          </a:p>
          <a:p>
            <a:pPr marL="0" marR="0" indent="457200" algn="r" rtl="1">
              <a:lnSpc>
                <a:spcPct val="105000"/>
              </a:lnSpc>
              <a:spcBef>
                <a:spcPts val="600"/>
              </a:spcBef>
              <a:spcAft>
                <a:spcPts val="0"/>
              </a:spcAft>
            </a:pP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r"/>
            <a:r>
              <a:rPr lang="ar-IQ" sz="2400" dirty="0">
                <a:latin typeface="Times New Roman" panose="02020603050405020304" pitchFamily="18" charset="0"/>
                <a:ea typeface="Times New Roman" panose="02020603050405020304" pitchFamily="18" charset="0"/>
                <a:cs typeface="Ali_K_Samik" pitchFamily="2" charset="-78"/>
              </a:rPr>
              <a:t> ثاشان (وليةم جيَمس) كة لة ريَطةيةوة تاك خؤى باسى جيهانى ناوةوة و ثرؤسة عةقلَييةكانى دةكات، ثيَى دةلَيَن (دةربرِينى ناخء دلأء دةروون) (</a:t>
            </a:r>
            <a:r>
              <a:rPr lang="ar-IQ" sz="2400" dirty="0">
                <a:latin typeface="Times New Roman" panose="02020603050405020304" pitchFamily="18" charset="0"/>
                <a:ea typeface="Times New Roman" panose="02020603050405020304" pitchFamily="18" charset="0"/>
                <a:cs typeface="Ali-A-Samik" pitchFamily="2" charset="-78"/>
              </a:rPr>
              <a:t>الاستبطان</a:t>
            </a:r>
            <a:r>
              <a:rPr lang="ar-IQ" sz="2400" dirty="0">
                <a:latin typeface="Times New Roman" panose="02020603050405020304" pitchFamily="18" charset="0"/>
                <a:ea typeface="Times New Roman" panose="02020603050405020304" pitchFamily="18" charset="0"/>
                <a:cs typeface="Ali_K_Samik" pitchFamily="2" charset="-78"/>
              </a:rPr>
              <a:t>) </a:t>
            </a:r>
            <a:r>
              <a:rPr lang="en-US" sz="2400" dirty="0">
                <a:latin typeface="Times New Roman" panose="02020603050405020304" pitchFamily="18" charset="0"/>
                <a:ea typeface="Times New Roman" panose="02020603050405020304" pitchFamily="18" charset="0"/>
                <a:cs typeface="Ali_K_Samik" pitchFamily="2" charset="-78"/>
              </a:rPr>
              <a:t>(Introspection)</a:t>
            </a:r>
            <a:r>
              <a:rPr lang="ar-IQ" sz="2400" dirty="0">
                <a:latin typeface="Times New Roman" panose="02020603050405020304" pitchFamily="18" charset="0"/>
                <a:ea typeface="Times New Roman" panose="02020603050405020304" pitchFamily="18" charset="0"/>
                <a:cs typeface="Ali_K_Samik" pitchFamily="2" charset="-78"/>
              </a:rPr>
              <a:t>. بةلآم زؤر لة دةروونزانان ئةم شيَوازةى (وليةم جيَمس) يان بةدلأ نةبوو، بة برِواى ئةوان ئةم شيَوازة جؤريَكة لة شيَوازة فةلسةفية خودييةكان كة مرؤظ لة ريَطةيةوة طوزارشت لة ناخ ء دلأ ء دةروونى خؤى دةكات ء لة يةكيَكةوة بؤ يةكيَكى تر دةطؤرِيَت، ناتوانريَت لة بوارى زانستيدا وةك ثيَويست سوودى ليَوةربطيريَت، لةبةر ئةوةى بابةتي (مو</a:t>
            </a:r>
            <a:r>
              <a:rPr lang="ar-IQ" sz="2400" dirty="0">
                <a:latin typeface="Times New Roman" panose="02020603050405020304" pitchFamily="18" charset="0"/>
                <a:ea typeface="Times New Roman" panose="02020603050405020304" pitchFamily="18" charset="0"/>
                <a:cs typeface="Ali-A-Samik" pitchFamily="2" charset="-78"/>
              </a:rPr>
              <a:t>ضو</a:t>
            </a:r>
            <a:r>
              <a:rPr lang="ar-IQ" sz="2400" dirty="0">
                <a:latin typeface="Times New Roman" panose="02020603050405020304" pitchFamily="18" charset="0"/>
                <a:ea typeface="Times New Roman" panose="02020603050405020304" pitchFamily="18" charset="0"/>
                <a:cs typeface="Ali_K_Samik" pitchFamily="2" charset="-78"/>
              </a:rPr>
              <a:t>عي) نيية و زؤر كةموكورتى تيَداية</a:t>
            </a:r>
            <a:endParaRPr lang="en-US" sz="2400" dirty="0"/>
          </a:p>
        </p:txBody>
      </p:sp>
    </p:spTree>
    <p:extLst>
      <p:ext uri="{BB962C8B-B14F-4D97-AF65-F5344CB8AC3E}">
        <p14:creationId xmlns:p14="http://schemas.microsoft.com/office/powerpoint/2010/main" val="12382338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rtl="1">
              <a:lnSpc>
                <a:spcPct val="107000"/>
              </a:lnSpc>
              <a:spcBef>
                <a:spcPts val="0"/>
              </a:spcBef>
            </a:pPr>
            <a:r>
              <a:rPr lang="ar-IQ" b="1" dirty="0">
                <a:latin typeface="Calibri" panose="020F0502020204030204" pitchFamily="34" charset="0"/>
                <a:ea typeface="Times New Roman" panose="02020603050405020304" pitchFamily="18" charset="0"/>
                <a:cs typeface="Times New Roman" panose="02020603050405020304" pitchFamily="18" charset="0"/>
              </a:rPr>
              <a:t>-هەستی بۆنکردن: </a:t>
            </a:r>
            <a:r>
              <a:rPr lang="ar-IQ" dirty="0">
                <a:latin typeface="Calibri" panose="020F0502020204030204" pitchFamily="34" charset="0"/>
                <a:ea typeface="Times New Roman" panose="02020603050405020304" pitchFamily="18" charset="0"/>
                <a:cs typeface="Times New Roman" panose="02020603050405020304" pitchFamily="18" charset="0"/>
              </a:rPr>
              <a:t>هەستی بۆنکردن لەڕێگەی لووتەوە لە کاتی بوونی وورەژێنەرێکی دوور یان نزێک ڕوودەدات و کە بەهۆی هەواوە دەگوازرێتەوە بۆ لووتی کەسەکە. یەکێک لە تایبەتمەندییەکانی ئەم هەستەوەرە </a:t>
            </a:r>
            <a:r>
              <a:rPr lang="ar-IQ" dirty="0">
                <a:latin typeface="Times New Roman" panose="02020603050405020304" pitchFamily="18" charset="0"/>
                <a:ea typeface="Times New Roman" panose="02020603050405020304" pitchFamily="18" charset="0"/>
                <a:cs typeface="Ali_K_Alwand" pitchFamily="2" charset="-78"/>
              </a:rPr>
              <a:t>ئةوةية</a:t>
            </a:r>
            <a:r>
              <a:rPr lang="ar-IQ" dirty="0">
                <a:latin typeface="Calibri" panose="020F0502020204030204" pitchFamily="34" charset="0"/>
                <a:ea typeface="Times New Roman" panose="02020603050405020304" pitchFamily="18" charset="0"/>
                <a:cs typeface="Times New Roman" panose="02020603050405020304" pitchFamily="18" charset="0"/>
              </a:rPr>
              <a:t> کە بەردەوام کاردەکات. هەروەک ئەگەر بونەوەرێک بیەوێک دەنگە دەنگ نەکات و هەستی پێنەکرێت، بەڵام ناتوانێت ڕێگری لە بڵاوبوونەوەی بۆنی خۆی بکات، بۆنموونە لەکاتی ڕاوکردن دا ڕاوچی پشت بە سەگ </a:t>
            </a:r>
            <a:r>
              <a:rPr lang="ar-IQ" dirty="0">
                <a:latin typeface="Times New Roman" panose="02020603050405020304" pitchFamily="18" charset="0"/>
                <a:ea typeface="Times New Roman" panose="02020603050405020304" pitchFamily="18" charset="0"/>
                <a:cs typeface="Ali_K_Alwand" pitchFamily="2" charset="-78"/>
              </a:rPr>
              <a:t>دةبةستيَت</a:t>
            </a:r>
            <a:r>
              <a:rPr lang="ar-IQ" dirty="0">
                <a:latin typeface="Calibri" panose="020F0502020204030204" pitchFamily="34" charset="0"/>
                <a:ea typeface="Times New Roman" panose="02020603050405020304" pitchFamily="18" charset="0"/>
                <a:cs typeface="Times New Roman" panose="02020603050405020304" pitchFamily="18" charset="0"/>
              </a:rPr>
              <a:t> بۆ دەزینەوەی نێچیر لەڕێگەی بۆنکردنەوە. لەگەڵ ئاڵۆزی ئەم هەستەوەرە، بەڵام توانای مرۆڤ سنوردارە لە بۆنکردن، چونکە ژمارەی خانەکانی لووتی مرۆڤ لە یەک ملم</a:t>
            </a:r>
            <a:r>
              <a:rPr lang="ar-IQ" baseline="30000" dirty="0">
                <a:latin typeface="Calibri" panose="020F0502020204030204" pitchFamily="34" charset="0"/>
                <a:ea typeface="Times New Roman" panose="02020603050405020304" pitchFamily="18" charset="0"/>
                <a:cs typeface="Times New Roman" panose="02020603050405020304" pitchFamily="18" charset="0"/>
              </a:rPr>
              <a:t>٢ </a:t>
            </a:r>
            <a:r>
              <a:rPr lang="ar-IQ" baseline="-25000" dirty="0">
                <a:latin typeface="Calibri" panose="020F0502020204030204" pitchFamily="34" charset="0"/>
                <a:ea typeface="Times New Roman" panose="02020603050405020304" pitchFamily="18" charset="0"/>
                <a:cs typeface="Times New Roman" panose="02020603050405020304" pitchFamily="18" charset="0"/>
              </a:rPr>
              <a:t> </a:t>
            </a:r>
            <a:r>
              <a:rPr lang="ar-IQ" dirty="0">
                <a:latin typeface="Calibri" panose="020F0502020204030204" pitchFamily="34" charset="0"/>
                <a:ea typeface="Times New Roman" panose="02020603050405020304" pitchFamily="18" charset="0"/>
                <a:cs typeface="Times New Roman" panose="02020603050405020304" pitchFamily="18" charset="0"/>
              </a:rPr>
              <a:t>دەگاتە (١٠٠٠٠٠) خانە</a:t>
            </a:r>
            <a:r>
              <a:rPr lang="ar-IQ" dirty="0" smtClean="0">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a:r>
              <a:rPr lang="ar-IQ" b="1" dirty="0">
                <a:ea typeface="Times New Roman" panose="02020603050405020304" pitchFamily="18" charset="0"/>
                <a:cs typeface="Times New Roman" panose="02020603050405020304" pitchFamily="18" charset="0"/>
              </a:rPr>
              <a:t>4-هەستی تامکردن: </a:t>
            </a:r>
            <a:r>
              <a:rPr lang="ar-IQ" dirty="0">
                <a:ea typeface="Times New Roman" panose="02020603050405020304" pitchFamily="18" charset="0"/>
                <a:cs typeface="Times New Roman" panose="02020603050405020304" pitchFamily="18" charset="0"/>
              </a:rPr>
              <a:t>ئەم هەستەوەرە هەستەوەرێکی کیمیاییە لە دەرئەنجامی تواناوەی شتەکانەوە لە ناو دەم و سەر زماندا ڕوودەدات. هەروەک دوو جۆر لە هەستی تامکردنمان هەیە: یەکێکیان (فسیۆلۆژییە) لە دەرئەنجامی کارلێکە کیمیاییەکانەوە ڕوودەدات، ئەویتریان (سایکۆڵۆژییە) و پەیوەستە بە ئەزموون و شارەزاییەکانی پێشووی مرۆڤەوە</a:t>
            </a:r>
            <a:endParaRPr lang="en-US" dirty="0"/>
          </a:p>
        </p:txBody>
      </p:sp>
    </p:spTree>
    <p:extLst>
      <p:ext uri="{BB962C8B-B14F-4D97-AF65-F5344CB8AC3E}">
        <p14:creationId xmlns:p14="http://schemas.microsoft.com/office/powerpoint/2010/main" val="19771068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rtl="1">
              <a:lnSpc>
                <a:spcPct val="107000"/>
              </a:lnSpc>
              <a:spcBef>
                <a:spcPts val="0"/>
              </a:spcBef>
            </a:pPr>
            <a:r>
              <a:rPr lang="ar-IQ" b="1" dirty="0">
                <a:latin typeface="Calibri" panose="020F0502020204030204" pitchFamily="34" charset="0"/>
                <a:ea typeface="Times New Roman" panose="02020603050405020304" pitchFamily="18" charset="0"/>
                <a:cs typeface="Times New Roman" panose="02020603050405020304" pitchFamily="18" charset="0"/>
              </a:rPr>
              <a:t>-هەستی دەست لێدان (بەرکەووتن):</a:t>
            </a:r>
            <a:r>
              <a:rPr lang="ar-IQ" dirty="0">
                <a:latin typeface="Calibri" panose="020F0502020204030204" pitchFamily="34" charset="0"/>
                <a:ea typeface="Times New Roman" panose="02020603050405020304" pitchFamily="18" charset="0"/>
                <a:cs typeface="Times New Roman" panose="02020603050405020304" pitchFamily="18" charset="0"/>
              </a:rPr>
              <a:t> ئەمایان لە ڕێگەی بەریەککەووتن و پێستەوە ڕوودەدات، دەبێتە چوار جۆر:</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IQ" dirty="0">
                <a:latin typeface="Calibri" panose="020F0502020204030204" pitchFamily="34" charset="0"/>
                <a:ea typeface="Times New Roman" panose="02020603050405020304" pitchFamily="18" charset="0"/>
                <a:cs typeface="Times New Roman" panose="02020603050405020304" pitchFamily="18" charset="0"/>
              </a:rPr>
              <a:t>هەستکردن بە پاڵەپەستۆ لەسەر پێست.</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IQ" dirty="0">
                <a:latin typeface="Calibri" panose="020F0502020204030204" pitchFamily="34" charset="0"/>
                <a:ea typeface="Times New Roman" panose="02020603050405020304" pitchFamily="18" charset="0"/>
                <a:cs typeface="Times New Roman" panose="02020603050405020304" pitchFamily="18" charset="0"/>
              </a:rPr>
              <a:t>هەستکردن بە ئازار.</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IQ" dirty="0">
                <a:latin typeface="Calibri" panose="020F0502020204030204" pitchFamily="34" charset="0"/>
                <a:ea typeface="Times New Roman" panose="02020603050405020304" pitchFamily="18" charset="0"/>
                <a:cs typeface="Times New Roman" panose="02020603050405020304" pitchFamily="18" charset="0"/>
              </a:rPr>
              <a:t>هەستکردن گەرمی و ساردی.</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IQ" dirty="0">
                <a:latin typeface="Calibri" panose="020F0502020204030204" pitchFamily="34" charset="0"/>
                <a:ea typeface="Times New Roman" panose="02020603050405020304" pitchFamily="18" charset="0"/>
                <a:cs typeface="Times New Roman" panose="02020603050405020304" pitchFamily="18" charset="0"/>
              </a:rPr>
              <a:t>هەستکردن بە نەرمی و ڕەقی.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07000"/>
              </a:lnSpc>
              <a:spcBef>
                <a:spcPts val="0"/>
              </a:spcBef>
              <a:spcAft>
                <a:spcPts val="0"/>
              </a:spcAft>
              <a:buNone/>
            </a:pPr>
            <a:endParaRPr lang="en-US" b="1" dirty="0" smtClean="0">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rtl="1">
              <a:lnSpc>
                <a:spcPct val="107000"/>
              </a:lnSpc>
              <a:spcBef>
                <a:spcPts val="0"/>
              </a:spcBef>
              <a:spcAft>
                <a:spcPts val="0"/>
              </a:spcAft>
              <a:buNone/>
            </a:pPr>
            <a:r>
              <a:rPr lang="ku-Arab-IQ" b="1" dirty="0" smtClean="0">
                <a:latin typeface="Calibri" panose="020F0502020204030204" pitchFamily="34" charset="0"/>
                <a:ea typeface="Times New Roman" panose="02020603050405020304" pitchFamily="18" charset="0"/>
                <a:cs typeface="Times New Roman" panose="02020603050405020304" pitchFamily="18" charset="0"/>
              </a:rPr>
              <a:t>دووەم</a:t>
            </a:r>
            <a:r>
              <a:rPr lang="ku-Arab-IQ" b="1" dirty="0">
                <a:latin typeface="Calibri" panose="020F0502020204030204" pitchFamily="34" charset="0"/>
                <a:ea typeface="Times New Roman" panose="02020603050405020304" pitchFamily="18" charset="0"/>
                <a:cs typeface="Times New Roman" panose="02020603050405020304" pitchFamily="18" charset="0"/>
              </a:rPr>
              <a:t>/ </a:t>
            </a:r>
            <a:r>
              <a:rPr lang="ar-IQ" b="1" dirty="0">
                <a:latin typeface="Calibri" panose="020F0502020204030204" pitchFamily="34" charset="0"/>
                <a:ea typeface="Times New Roman" panose="02020603050405020304" pitchFamily="18" charset="0"/>
                <a:cs typeface="Times New Roman" panose="02020603050405020304" pitchFamily="18" charset="0"/>
              </a:rPr>
              <a:t>هەستی جوولە: </a:t>
            </a:r>
            <a:r>
              <a:rPr lang="ar-IQ" dirty="0">
                <a:latin typeface="Calibri" panose="020F0502020204030204" pitchFamily="34" charset="0"/>
                <a:ea typeface="Times New Roman" panose="02020603050405020304" pitchFamily="18" charset="0"/>
                <a:cs typeface="Times New Roman" panose="02020603050405020304" pitchFamily="18" charset="0"/>
              </a:rPr>
              <a:t>دەمار، جومگەکان و ئێسکی مرۆڤ شوێنیەتی، ئەم هەستەوەرە زانیاری دەربارەی گرژبوونەوە و بارودۆخ و ڕادەی ئامادەبوونی دەمار دەدات بۆ ئەنجامدانی کارەکان.</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Bef>
                <a:spcPts val="0"/>
              </a:spcBef>
              <a:buNone/>
            </a:pPr>
            <a:r>
              <a:rPr lang="ku-Arab-IQ" b="1" dirty="0" smtClean="0">
                <a:latin typeface="Calibri" panose="020F0502020204030204" pitchFamily="34" charset="0"/>
                <a:ea typeface="Times New Roman" panose="02020603050405020304" pitchFamily="18" charset="0"/>
                <a:cs typeface="Times New Roman" panose="02020603050405020304" pitchFamily="18" charset="0"/>
              </a:rPr>
              <a:t>سێیەم</a:t>
            </a:r>
            <a:r>
              <a:rPr lang="ku-Arab-IQ" b="1" dirty="0">
                <a:latin typeface="Calibri" panose="020F0502020204030204" pitchFamily="34" charset="0"/>
                <a:ea typeface="Times New Roman" panose="02020603050405020304" pitchFamily="18" charset="0"/>
                <a:cs typeface="Times New Roman" panose="02020603050405020304" pitchFamily="18" charset="0"/>
              </a:rPr>
              <a:t>/ </a:t>
            </a:r>
            <a:r>
              <a:rPr lang="ar-IQ" b="1" dirty="0">
                <a:latin typeface="Calibri" panose="020F0502020204030204" pitchFamily="34" charset="0"/>
                <a:ea typeface="Times New Roman" panose="02020603050405020304" pitchFamily="18" charset="0"/>
                <a:cs typeface="Times New Roman" panose="02020603050405020304" pitchFamily="18" charset="0"/>
              </a:rPr>
              <a:t>هەستکردن بە هاوسەنگی: </a:t>
            </a:r>
            <a:r>
              <a:rPr lang="ar-IQ" dirty="0">
                <a:latin typeface="Calibri" panose="020F0502020204030204" pitchFamily="34" charset="0"/>
                <a:ea typeface="Times New Roman" panose="02020603050405020304" pitchFamily="18" charset="0"/>
                <a:cs typeface="Times New Roman" panose="02020603050405020304" pitchFamily="18" charset="0"/>
              </a:rPr>
              <a:t>ئەم بەشەی بەرپرسیارە لە هەستکردن بەهاوسەنگی دەکەوێتە گوێی ناوەوەی مرۆڤ، ئەمەش لەڕێگەی ناردنی بروسکە دەربارەی جووڵە و بارودۆخی سەری مرۆڤ. هەروەک ئەم هەستەوەرەش ڕۆڵێکی گرنگی هەیە، بەتایبەتی بۆ کارمەندانی بواری فرۆکەوانی و بۆشایی ئاسمانی.</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0"/>
              </a:spcAft>
            </a:pPr>
            <a:r>
              <a:rPr lang="en-US" b="1" dirty="0">
                <a:latin typeface="Times New Roman" panose="02020603050405020304" pitchFamily="18" charset="0"/>
                <a:ea typeface="Times New Roman" panose="02020603050405020304" pitchFamily="18"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Bef>
                <a:spcPts val="0"/>
              </a:spcBef>
            </a:pPr>
            <a:r>
              <a:rPr lang="ku-Arab-IQ" b="1" dirty="0">
                <a:latin typeface="Calibri" panose="020F0502020204030204" pitchFamily="34" charset="0"/>
                <a:ea typeface="Times New Roman" panose="02020603050405020304" pitchFamily="18" charset="0"/>
                <a:cs typeface="Times New Roman" panose="02020603050405020304" pitchFamily="18" charset="0"/>
              </a:rPr>
              <a:t>چوارەم/ </a:t>
            </a:r>
            <a:r>
              <a:rPr lang="ar-IQ" b="1" dirty="0">
                <a:latin typeface="Calibri" panose="020F0502020204030204" pitchFamily="34" charset="0"/>
                <a:ea typeface="Times New Roman" panose="02020603050405020304" pitchFamily="18" charset="0"/>
                <a:cs typeface="Times New Roman" panose="02020603050405020304" pitchFamily="18" charset="0"/>
              </a:rPr>
              <a:t>هەستەوەرە ناوەکییەکان: </a:t>
            </a:r>
            <a:r>
              <a:rPr lang="ar-IQ" dirty="0">
                <a:latin typeface="Calibri" panose="020F0502020204030204" pitchFamily="34" charset="0"/>
                <a:ea typeface="Times New Roman" panose="02020603050405020304" pitchFamily="18" charset="0"/>
                <a:cs typeface="Times New Roman" panose="02020603050405020304" pitchFamily="18" charset="0"/>
              </a:rPr>
              <a:t>بریتییە لە هەستکردن بە تێنویەتی، برسییەتی، ئێش و ئازار و، ...هتد. کاتێک جەستەمان بە شێوەیەکی دروست کاردەکات، ئەوا زۆر هەست بە ئەندامەکانی لەشمان ناکەین؛ چونکە ئەم بەشانە لەکاتی بوونی هەر گرفتێک بروسکە بۆ مێشک دەنێرێت، تاکو چارەسەری گونجاوی بۆ بدۆزێتەوە.</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Bef>
                <a:spcPts val="0"/>
              </a:spcBef>
              <a:buNone/>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en-US" dirty="0"/>
          </a:p>
        </p:txBody>
      </p:sp>
    </p:spTree>
    <p:extLst>
      <p:ext uri="{BB962C8B-B14F-4D97-AF65-F5344CB8AC3E}">
        <p14:creationId xmlns:p14="http://schemas.microsoft.com/office/powerpoint/2010/main" val="2992421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a:buNone/>
            </a:pPr>
            <a:r>
              <a:rPr lang="ar-IQ" dirty="0">
                <a:latin typeface="Times New Roman" panose="02020603050405020304" pitchFamily="18" charset="0"/>
                <a:ea typeface="Times New Roman" panose="02020603050405020304" pitchFamily="18" charset="0"/>
                <a:cs typeface="Ali_K_Samik" pitchFamily="2" charset="-78"/>
              </a:rPr>
              <a:t>لة سالَى (1891) (جؤن </a:t>
            </a:r>
            <a:r>
              <a:rPr lang="ar-IQ" dirty="0">
                <a:latin typeface="Times New Roman" panose="02020603050405020304" pitchFamily="18" charset="0"/>
                <a:ea typeface="Times New Roman" panose="02020603050405020304" pitchFamily="18" charset="0"/>
                <a:cs typeface="Ali-A-Samik" pitchFamily="2" charset="-78"/>
              </a:rPr>
              <a:t>واطسن</a:t>
            </a:r>
            <a:r>
              <a:rPr lang="ar-IQ" dirty="0">
                <a:latin typeface="Times New Roman" panose="02020603050405020304" pitchFamily="18" charset="0"/>
                <a:ea typeface="Times New Roman" panose="02020603050405020304" pitchFamily="18" charset="0"/>
                <a:cs typeface="Ali_K_Samik" pitchFamily="2" charset="-78"/>
              </a:rPr>
              <a:t>) لة ئةمريكا دةستيكرد بة بةرثاكردنى شؤرِشيَكى نوآ لة دةروونزانيدا، ئةويش بة دامةزراندنى قوتابخانة و ريَبازيَكى نوآ بةناوى ريَباز و قوتابخانةى رةوشتايةتى (المدرسة السلوكية)،بة بؤضوونى (جؤن </a:t>
            </a:r>
            <a:r>
              <a:rPr lang="ar-IQ" dirty="0">
                <a:latin typeface="Times New Roman" panose="02020603050405020304" pitchFamily="18" charset="0"/>
                <a:ea typeface="Times New Roman" panose="02020603050405020304" pitchFamily="18" charset="0"/>
                <a:cs typeface="Ali-A-Samik" pitchFamily="2" charset="-78"/>
              </a:rPr>
              <a:t>واطسن</a:t>
            </a:r>
            <a:r>
              <a:rPr lang="ar-IQ" dirty="0">
                <a:latin typeface="Times New Roman" panose="02020603050405020304" pitchFamily="18" charset="0"/>
                <a:ea typeface="Times New Roman" panose="02020603050405020304" pitchFamily="18" charset="0"/>
                <a:cs typeface="Ali_K_Samik" pitchFamily="2" charset="-78"/>
              </a:rPr>
              <a:t>) و قوتابخانةكةى جيهانى عةقلأ ء ثرؤسة عةقلَيةكان دياردةى ناديارن ء لة توانادا نيية بيانبينين ء ثيَوانةيان بكةين، لةبةر ئةوة ناتوانريَت بةشيَوةيةكى زانستى ء بابةتيانة ليَيان بكؤلَدريَتةوة، بؤية ئةركى دةروونزانةكان ليَكؤلَينةوةى رةفتارى ديار و ئاشكراى مرؤظة. رةفتارو هةلَسوكةوتى مرؤظ بريتيية لة زنجيرةيةك رووداو كة لة ئةنجامى ثةيوةست بوونى وروذيَنةر (</a:t>
            </a:r>
            <a:r>
              <a:rPr lang="ar-IQ" dirty="0">
                <a:latin typeface="Times New Roman" panose="02020603050405020304" pitchFamily="18" charset="0"/>
                <a:ea typeface="Times New Roman" panose="02020603050405020304" pitchFamily="18" charset="0"/>
                <a:cs typeface="Ali-A-Samik" pitchFamily="2" charset="-78"/>
              </a:rPr>
              <a:t>مثير</a:t>
            </a:r>
            <a:r>
              <a:rPr lang="ar-IQ" dirty="0">
                <a:latin typeface="Times New Roman" panose="02020603050405020304" pitchFamily="18" charset="0"/>
                <a:ea typeface="Times New Roman" panose="02020603050405020304" pitchFamily="18" charset="0"/>
                <a:cs typeface="Ali_K_Samik" pitchFamily="2" charset="-78"/>
              </a:rPr>
              <a:t>) </a:t>
            </a:r>
            <a:r>
              <a:rPr lang="en-US" dirty="0">
                <a:latin typeface="Times New Roman" panose="02020603050405020304" pitchFamily="18" charset="0"/>
                <a:ea typeface="Times New Roman" panose="02020603050405020304" pitchFamily="18" charset="0"/>
                <a:cs typeface="Ali_K_Samik" pitchFamily="2" charset="-78"/>
              </a:rPr>
              <a:t>(stimulus)</a:t>
            </a:r>
            <a:r>
              <a:rPr lang="ar-IQ" dirty="0">
                <a:latin typeface="Times New Roman" panose="02020603050405020304" pitchFamily="18" charset="0"/>
                <a:ea typeface="Times New Roman" panose="02020603050405020304" pitchFamily="18" charset="0"/>
                <a:cs typeface="Ali_K_Samik" pitchFamily="2" charset="-78"/>
              </a:rPr>
              <a:t> لةطةلأ وةلآمدانةوة (الاستجابة) </a:t>
            </a:r>
            <a:r>
              <a:rPr lang="en-US" dirty="0">
                <a:latin typeface="Times New Roman" panose="02020603050405020304" pitchFamily="18" charset="0"/>
                <a:ea typeface="Times New Roman" panose="02020603050405020304" pitchFamily="18" charset="0"/>
                <a:cs typeface="Ali_K_Samik" pitchFamily="2" charset="-78"/>
              </a:rPr>
              <a:t>(Response)</a:t>
            </a:r>
            <a:r>
              <a:rPr lang="en-US" dirty="0">
                <a:latin typeface="Ali_K_Samik" pitchFamily="2" charset="-78"/>
                <a:ea typeface="Times New Roman" panose="02020603050405020304" pitchFamily="18" charset="0"/>
              </a:rPr>
              <a:t> </a:t>
            </a:r>
            <a:r>
              <a:rPr lang="ar-IQ" dirty="0">
                <a:latin typeface="Times New Roman" panose="02020603050405020304" pitchFamily="18" charset="0"/>
                <a:ea typeface="Times New Roman" panose="02020603050405020304" pitchFamily="18" charset="0"/>
                <a:cs typeface="Ali_K_Samik" pitchFamily="2" charset="-78"/>
              </a:rPr>
              <a:t>دروست بوون، وة وروذيَنةر بريتيية لة رووداويَكى ذينطة و جيهانى دةرةوة و وةلاَمدانةوةش بريتيية لة جوولَةى بينراوى ماسوولكةكان يان بةرثةرضدانةوةى فسيؤلؤجى كة لة توانادا هةية ببينرآء ثيَوانة بكريَن</a:t>
            </a:r>
            <a:endParaRPr lang="en-US" dirty="0"/>
          </a:p>
        </p:txBody>
      </p:sp>
    </p:spTree>
    <p:extLst>
      <p:ext uri="{BB962C8B-B14F-4D97-AF65-F5344CB8AC3E}">
        <p14:creationId xmlns:p14="http://schemas.microsoft.com/office/powerpoint/2010/main" val="4113369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0" marR="0" indent="503555" algn="just" rtl="1">
              <a:lnSpc>
                <a:spcPct val="105000"/>
              </a:lnSpc>
              <a:spcBef>
                <a:spcPts val="600"/>
              </a:spcBef>
              <a:spcAft>
                <a:spcPts val="0"/>
              </a:spcAft>
            </a:pPr>
            <a:r>
              <a:rPr lang="ar-IQ" dirty="0">
                <a:latin typeface="Times New Roman" panose="02020603050405020304" pitchFamily="18" charset="0"/>
                <a:ea typeface="Times New Roman" panose="02020603050405020304" pitchFamily="18" charset="0"/>
                <a:cs typeface="Ali_K_Samik" pitchFamily="2" charset="-78"/>
              </a:rPr>
              <a:t>لةكؤتايى دا نابيَت رِؤلَى فرؤيدمان لةبير بضيَت، كة بة يةكيَك لة طرنطترين و بةناوبانطترين دةروونزانةكان دادةنريَت، ، لةبةر ئةوةى كاريطةرييةكى زؤرى لةسةر دةروونزانى هةية، هةرضةندة ئةو لة سةرةتادا دةروونزان نةبوو، بةلَكو ثزيشك بوو، هةر لة سالَى (1880) ـــةوة خةريكى كارى ثزيشكى بوو، بةلاَم كاتيَك سةرنجى دا هةنديَك لة نةخؤشةكانى تواناى جوولاَندن ء بةكارهيَنانى دةست يان قاضيان نيية و تووشى ئيفليجى بوون، بةبآ ئةوةى هيض هؤكار و سةرضاوةيةكى جةستةيى ء ئةندامييان هةبيَت، كة لة دةروونزانيدا بة نةخؤشى (هيسترى) ناودةبريَن، لة ئةنجامى ئةو حالَةت ء نةخؤشة دةروونييانةى كة سةردانى عيادةكةيان دةكرد، طةيشتة دانانى تيؤر و ريَبازيَك لة دةروونزانيدا بةناوى (شيتةلَكردنةوةى دةروونى).</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503555" algn="just" rtl="1">
              <a:lnSpc>
                <a:spcPct val="105000"/>
              </a:lnSpc>
              <a:spcBef>
                <a:spcPts val="600"/>
              </a:spcBef>
              <a:spcAft>
                <a:spcPts val="0"/>
              </a:spcAft>
            </a:pPr>
            <a:r>
              <a:rPr lang="ar-IQ" dirty="0">
                <a:latin typeface="Times New Roman" panose="02020603050405020304" pitchFamily="18" charset="0"/>
                <a:ea typeface="Times New Roman" panose="02020603050405020304" pitchFamily="18" charset="0"/>
                <a:cs typeface="Ali_K_Samik" pitchFamily="2" charset="-78"/>
              </a:rPr>
              <a:t> يةكيَك لة طرنطترين دؤزينةوةكانى (فرؤيد) ضؤنيَتى كاريطةرى ثرؤسة نةستييةكان (العمليات اللاشعورية) بةتايبةتيش كاريطةرى ثالَنةرة نةستيةكان (الدوافع اللاشعورية) لةسةر كةسايةتى مرؤظ. فرؤيد لةو برِوايةداية كة كةسايةتى مرؤظ كةسايةتيةكى نامةنتيقية و زؤربةى كات لةذيَر كاريطةرى ء بةزةيى حةزوو ئارةزووة نةستييةكانداية كة ئةو حةزوو ئارةزووانةش دذى كؤمةلأ ء دابونةريتى كؤمةلاَيةتيين، سةرةرِاى ئةوةش فرؤيد يةكةم كةس بوو كة سةرنجى هةموو كةسى بؤ لاى طرنطى قؤناغى مندالَى بةتايبةتيش رووداوةكانى ثيَنج سالَى يةكةمء هؤكارة بايؤلؤذييةكان راكيَشا</a:t>
            </a:r>
            <a:r>
              <a:rPr lang="ar-IQ" dirty="0" smtClean="0">
                <a:latin typeface="Times New Roman" panose="02020603050405020304" pitchFamily="18" charset="0"/>
                <a:ea typeface="Times New Roman" panose="02020603050405020304" pitchFamily="18" charset="0"/>
                <a:cs typeface="Ali_K_Samik" pitchFamily="2" charset="-78"/>
              </a:rPr>
              <a:t>.</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56059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rtl="1">
              <a:lnSpc>
                <a:spcPct val="105000"/>
              </a:lnSpc>
              <a:spcBef>
                <a:spcPts val="600"/>
              </a:spcBef>
              <a:spcAft>
                <a:spcPts val="0"/>
              </a:spcAft>
            </a:pPr>
            <a:r>
              <a:rPr lang="ar-IQ" dirty="0">
                <a:solidFill>
                  <a:srgbClr val="FF0000"/>
                </a:solidFill>
                <a:latin typeface="Times New Roman" panose="02020603050405020304" pitchFamily="18" charset="0"/>
                <a:ea typeface="Times New Roman" panose="02020603050405020304" pitchFamily="18" charset="0"/>
                <a:cs typeface="Ali_K_Samik" pitchFamily="2" charset="-78"/>
              </a:rPr>
              <a:t>ئامانجةكانى دةروونزانى</a:t>
            </a:r>
            <a:r>
              <a:rPr lang="en-US" sz="2800" dirty="0" smtClean="0">
                <a:effectLst/>
                <a:latin typeface="Calibri" panose="020F0502020204030204" pitchFamily="34" charset="0"/>
                <a:ea typeface="Calibri" panose="020F0502020204030204" pitchFamily="34" charset="0"/>
                <a:cs typeface="Arial" panose="020B0604020202020204" pitchFamily="34" charset="0"/>
              </a:rPr>
              <a:t/>
            </a:r>
            <a:br>
              <a:rPr lang="en-US" sz="2800" dirty="0" smtClean="0">
                <a:effectLst/>
                <a:latin typeface="Calibri" panose="020F0502020204030204" pitchFamily="34" charset="0"/>
                <a:ea typeface="Calibri" panose="020F0502020204030204" pitchFamily="34" charset="0"/>
                <a:cs typeface="Arial" panose="020B0604020202020204"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3507535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0236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228600" algn="ctr" rtl="1">
              <a:lnSpc>
                <a:spcPct val="105000"/>
              </a:lnSpc>
              <a:spcBef>
                <a:spcPts val="600"/>
              </a:spcBef>
            </a:pPr>
            <a:r>
              <a:rPr lang="ar-IQ" sz="2600" dirty="0">
                <a:solidFill>
                  <a:srgbClr val="FF0000"/>
                </a:solidFill>
                <a:latin typeface="Times New Roman" panose="02020603050405020304" pitchFamily="18" charset="0"/>
                <a:ea typeface="Times New Roman" panose="02020603050405020304" pitchFamily="18" charset="0"/>
                <a:cs typeface="Ali_K_Samik" pitchFamily="2" charset="-78"/>
              </a:rPr>
              <a:t>تيَطةيشتن دةست نيشانكردنى هؤكارةكان(الفهم) </a:t>
            </a:r>
            <a:r>
              <a:rPr lang="en-US" sz="2600" dirty="0">
                <a:solidFill>
                  <a:srgbClr val="FF0000"/>
                </a:solidFill>
                <a:latin typeface="Times New Roman" panose="02020603050405020304" pitchFamily="18" charset="0"/>
                <a:ea typeface="Times New Roman" panose="02020603050405020304" pitchFamily="18" charset="0"/>
                <a:cs typeface="Ali_K_Samik" pitchFamily="2" charset="-78"/>
              </a:rPr>
              <a:t>(Understanding)</a:t>
            </a:r>
            <a:endParaRPr lang="en-US" sz="19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marL="0" marR="0" indent="503555" algn="just" rtl="1">
              <a:lnSpc>
                <a:spcPct val="105000"/>
              </a:lnSpc>
              <a:spcBef>
                <a:spcPts val="600"/>
              </a:spcBef>
              <a:spcAft>
                <a:spcPts val="0"/>
              </a:spcAft>
            </a:pPr>
            <a:r>
              <a:rPr lang="ar-IQ" dirty="0" smtClean="0">
                <a:latin typeface="Times New Roman" panose="02020603050405020304" pitchFamily="18" charset="0"/>
                <a:ea typeface="Times New Roman" panose="02020603050405020304" pitchFamily="18" charset="0"/>
                <a:cs typeface="Ali_K_Samik" pitchFamily="2" charset="-78"/>
              </a:rPr>
              <a:t>يةكةم </a:t>
            </a:r>
            <a:r>
              <a:rPr lang="ar-IQ" dirty="0">
                <a:latin typeface="Times New Roman" panose="02020603050405020304" pitchFamily="18" charset="0"/>
                <a:ea typeface="Times New Roman" panose="02020603050405020304" pitchFamily="18" charset="0"/>
                <a:cs typeface="Ali_K_Samik" pitchFamily="2" charset="-78"/>
              </a:rPr>
              <a:t>ئامانجى دةروونزانى بريتيية لة تيَطةيشتنى دياردة دةروونييةكان، ئةويش لة ريَطةى وةلآمدانةوةى هةردوو ثرسيارى (ضؤن، كيف؟) و (بؤضى، </a:t>
            </a:r>
            <a:r>
              <a:rPr lang="ar-IQ" dirty="0">
                <a:latin typeface="Times New Roman" panose="02020603050405020304" pitchFamily="18" charset="0"/>
                <a:ea typeface="Times New Roman" panose="02020603050405020304" pitchFamily="18" charset="0"/>
                <a:cs typeface="Ali-A-Samik" pitchFamily="2" charset="-78"/>
              </a:rPr>
              <a:t>لماذا</a:t>
            </a:r>
            <a:r>
              <a:rPr lang="ar-IQ" dirty="0">
                <a:latin typeface="Times New Roman" panose="02020603050405020304" pitchFamily="18" charset="0"/>
                <a:ea typeface="Times New Roman" panose="02020603050405020304" pitchFamily="18" charset="0"/>
                <a:cs typeface="Ali_K_Samik" pitchFamily="2" charset="-78"/>
              </a:rPr>
              <a:t>؟) ئةو رةفتارو هةلَسوكةوتة دةبيَت؟ واتة دةروونزانء تويَذةران دةيانةوآ بزانن (ضؤنء بؤضى) (مرؤظ شةرِخوازة يان درؤ دةكات يان كةسايةتيةكى بةهيَزى هةية يان شةرمنة يان...هتد). كةواتة ئامانجى يةكةمى دةروونزانى ليَكدانةوةى دياردة دةروونييةكانء ضؤنيَتى كاركردنء روودانيانة. </a:t>
            </a:r>
            <a:endParaRPr lang="ar-OM" dirty="0" smtClean="0">
              <a:latin typeface="Times New Roman" panose="02020603050405020304" pitchFamily="18" charset="0"/>
              <a:ea typeface="Times New Roman" panose="02020603050405020304" pitchFamily="18" charset="0"/>
              <a:cs typeface="Ali_K_Samik" pitchFamily="2" charset="-78"/>
            </a:endParaRPr>
          </a:p>
          <a:p>
            <a:pPr marL="0" marR="0" indent="503555" algn="just" rtl="1">
              <a:lnSpc>
                <a:spcPct val="105000"/>
              </a:lnSpc>
              <a:spcBef>
                <a:spcPts val="600"/>
              </a:spcBef>
              <a:spcAft>
                <a:spcPts val="0"/>
              </a:spcAft>
            </a:pP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r"/>
            <a:r>
              <a:rPr lang="ar-IQ" dirty="0">
                <a:latin typeface="Times New Roman" panose="02020603050405020304" pitchFamily="18" charset="0"/>
                <a:ea typeface="Times New Roman" panose="02020603050405020304" pitchFamily="18" charset="0"/>
                <a:cs typeface="Ali_K_Samik" pitchFamily="2" charset="-78"/>
              </a:rPr>
              <a:t>بؤ هيَنانةدى ئةم ئامانجة، تويَذةرو دةروونزانان ثةنا بؤ جؤرةها زيرةكى ثيَوو و ئةزموونء كةرةستةى وةك (ضاوثيَكةوتنء سةرنجدانء راثرس ) دةبةن. كؤكردنةوةو زانينى هؤكارو فاكتةرةكانى روودانى دياردة دةروونييةكان لة ريَطةى طريمانةكانةوةو دووبارةبوونةوةو كةلَةكةبوونيان، تيؤرو بيردؤزى دةروونى لةدايك دةبن، ئيتر بةردةوام لة ريَطةى ئةو طريمانء تيؤرو بيردؤزانةوة دياردة دةروونيةكان ليَكدةدريَنةوةو راظةى ثيَويستيان بؤ دةكرآ، بةمةش ئامانجى يةكةمى دةروونزانى كة بريتيية لة تيَطةيشتنى دياردة دةروونييةكان ديَتةدى .</a:t>
            </a:r>
            <a:endParaRPr lang="en-US" dirty="0"/>
          </a:p>
        </p:txBody>
      </p:sp>
    </p:spTree>
    <p:extLst>
      <p:ext uri="{BB962C8B-B14F-4D97-AF65-F5344CB8AC3E}">
        <p14:creationId xmlns:p14="http://schemas.microsoft.com/office/powerpoint/2010/main" val="920061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228600" algn="ctr" rtl="1">
              <a:lnSpc>
                <a:spcPct val="105000"/>
              </a:lnSpc>
              <a:spcBef>
                <a:spcPts val="600"/>
              </a:spcBef>
            </a:pPr>
            <a:r>
              <a:rPr lang="ar-IQ" sz="2600" dirty="0">
                <a:solidFill>
                  <a:srgbClr val="FF0000"/>
                </a:solidFill>
                <a:latin typeface="Times New Roman" panose="02020603050405020304" pitchFamily="18" charset="0"/>
                <a:ea typeface="Times New Roman" panose="02020603050405020304" pitchFamily="18" charset="0"/>
                <a:cs typeface="Ali_K_Samik" pitchFamily="2" charset="-78"/>
              </a:rPr>
              <a:t>ثيَشبينى كردن (التنبؤ) </a:t>
            </a:r>
            <a:r>
              <a:rPr lang="en-US" sz="2600" dirty="0">
                <a:solidFill>
                  <a:srgbClr val="FF0000"/>
                </a:solidFill>
                <a:latin typeface="Times New Roman" panose="02020603050405020304" pitchFamily="18" charset="0"/>
                <a:ea typeface="Times New Roman" panose="02020603050405020304" pitchFamily="18" charset="0"/>
                <a:cs typeface="Ali_K_Samik" pitchFamily="2" charset="-78"/>
              </a:rPr>
              <a:t>(Prediction)</a:t>
            </a:r>
            <a:r>
              <a:rPr lang="en-US" sz="1900" dirty="0">
                <a:solidFill>
                  <a:prstClr val="black"/>
                </a:solidFill>
                <a:latin typeface="Calibri" panose="020F0502020204030204" pitchFamily="34" charset="0"/>
                <a:ea typeface="Calibri" panose="020F0502020204030204" pitchFamily="34" charset="0"/>
                <a:cs typeface="Arial" panose="020B0604020202020204" pitchFamily="34" charset="0"/>
              </a:rPr>
              <a:t/>
            </a:r>
            <a:br>
              <a:rPr lang="en-US" sz="19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fontScale="92500"/>
          </a:bodyPr>
          <a:lstStyle/>
          <a:p>
            <a:pPr marL="0" marR="0" indent="503555" algn="just" rtl="1">
              <a:lnSpc>
                <a:spcPct val="105000"/>
              </a:lnSpc>
              <a:spcBef>
                <a:spcPts val="600"/>
              </a:spcBef>
              <a:spcAft>
                <a:spcPts val="0"/>
              </a:spcAft>
            </a:pPr>
            <a:r>
              <a:rPr lang="ar-IQ" dirty="0" smtClean="0">
                <a:latin typeface="Times New Roman" panose="02020603050405020304" pitchFamily="18" charset="0"/>
                <a:ea typeface="Times New Roman" panose="02020603050405020304" pitchFamily="18" charset="0"/>
                <a:cs typeface="Ali_K_Samik" pitchFamily="2" charset="-78"/>
              </a:rPr>
              <a:t>ئامانجى </a:t>
            </a:r>
            <a:r>
              <a:rPr lang="ar-IQ" dirty="0">
                <a:latin typeface="Times New Roman" panose="02020603050405020304" pitchFamily="18" charset="0"/>
                <a:ea typeface="Times New Roman" panose="02020603050405020304" pitchFamily="18" charset="0"/>
                <a:cs typeface="Ali_K_Samik" pitchFamily="2" charset="-78"/>
              </a:rPr>
              <a:t>دووهةمى دةروونزانى بريتيية لة ثيَشبينى كردنى روودانء دووبارة بوونةوةى دياردة دةروونيةكان، لة راستيدا ئةم ئامانجة سةنطى مةحةكء ثيَوةرة بؤ راستىء دروستى طريمانةكان، بؤ نموونة ئةطةر لة هةنطاوى يةكةمء لة ئامانجى يةكةمدا دةروونزان طةيشتة دارِشتنى طريمانى (بينينى شةرِو كوشتار دةبيَتة هؤى فيَربوونى رةفتارى شةرِخوازى). ئةوا دةبيَت ثيَشبينى ئةوة بكةينء بلَيَين (هةر ض مندالأء هةرزةكاريَك سةيرى فيلمى شةرِو كوشتار بكات يان توندوتيذى دايكء باوكى ببينآ، ئةوا فيَرى رةفتارى شةرِخوازى دةبيَت). ئينجا ئةطةر ئةوة راست دةرضوو ماناى ئةوةية ئةو طريمانة راستء زانستية، كةواتة لة قؤناغى دووهةمء لة ريَطةى طريمانء تيؤرةكانى قؤناغى يةكةمةوة، دةبيَت لة تواناى دةروونزانيدا هةبيَت، كة ثيَشبينى روودانى دياردة دةروونييةكان بكات، ئةويش لة ريَطةى وةلآمدانةوةى ثرسيارةكانى (كةى، متى؟) و ( ضى،  </a:t>
            </a:r>
            <a:r>
              <a:rPr lang="ar-IQ" dirty="0">
                <a:latin typeface="Times New Roman" panose="02020603050405020304" pitchFamily="18" charset="0"/>
                <a:ea typeface="Times New Roman" panose="02020603050405020304" pitchFamily="18" charset="0"/>
                <a:cs typeface="Ali-A-Samik" pitchFamily="2" charset="-78"/>
              </a:rPr>
              <a:t>ماذا</a:t>
            </a:r>
            <a:r>
              <a:rPr lang="ar-IQ" dirty="0">
                <a:latin typeface="Times New Roman" panose="02020603050405020304" pitchFamily="18" charset="0"/>
                <a:ea typeface="Times New Roman" panose="02020603050405020304" pitchFamily="18" charset="0"/>
                <a:cs typeface="Ali_K_Samik" pitchFamily="2" charset="-78"/>
              </a:rPr>
              <a:t> ؟ ). واتة ئامانجى يةكةم ئةو طرنطيةى نابيَت ئةطةر تواناى ثيَشبينى كردنى نةبيَت، كةواتة ثيَشبينى كردنى دياردةكان نرخء بةهاى ئامانجى يةكةم بةهيَز دةكات.</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en-US" dirty="0"/>
          </a:p>
        </p:txBody>
      </p:sp>
    </p:spTree>
    <p:extLst>
      <p:ext uri="{BB962C8B-B14F-4D97-AF65-F5344CB8AC3E}">
        <p14:creationId xmlns:p14="http://schemas.microsoft.com/office/powerpoint/2010/main" val="3036719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228600" algn="ctr" rtl="1">
              <a:lnSpc>
                <a:spcPct val="105000"/>
              </a:lnSpc>
              <a:spcBef>
                <a:spcPts val="600"/>
              </a:spcBef>
            </a:pPr>
            <a:r>
              <a:rPr lang="ar-IQ" sz="2600" dirty="0">
                <a:solidFill>
                  <a:srgbClr val="FF0000"/>
                </a:solidFill>
                <a:latin typeface="Times New Roman" panose="02020603050405020304" pitchFamily="18" charset="0"/>
                <a:ea typeface="Times New Roman" panose="02020603050405020304" pitchFamily="18" charset="0"/>
                <a:cs typeface="Ali_K_Samik" pitchFamily="2" charset="-78"/>
              </a:rPr>
              <a:t>كؤنترؤلَكردنء زالأ بوون (</a:t>
            </a:r>
            <a:r>
              <a:rPr lang="ar-IQ" sz="2600" dirty="0">
                <a:solidFill>
                  <a:srgbClr val="FF0000"/>
                </a:solidFill>
                <a:latin typeface="Times New Roman" panose="02020603050405020304" pitchFamily="18" charset="0"/>
                <a:ea typeface="Times New Roman" panose="02020603050405020304" pitchFamily="18" charset="0"/>
                <a:cs typeface="Ali-A-Samik" pitchFamily="2" charset="-78"/>
              </a:rPr>
              <a:t>الضبط</a:t>
            </a:r>
            <a:r>
              <a:rPr lang="ar-IQ" sz="2600" dirty="0">
                <a:solidFill>
                  <a:srgbClr val="FF0000"/>
                </a:solidFill>
                <a:latin typeface="Times New Roman" panose="02020603050405020304" pitchFamily="18" charset="0"/>
                <a:ea typeface="Times New Roman" panose="02020603050405020304" pitchFamily="18" charset="0"/>
                <a:cs typeface="Ali_K_Samik" pitchFamily="2" charset="-78"/>
              </a:rPr>
              <a:t>) </a:t>
            </a:r>
            <a:r>
              <a:rPr lang="en-US" sz="2600" dirty="0">
                <a:solidFill>
                  <a:srgbClr val="FF0000"/>
                </a:solidFill>
                <a:latin typeface="Times New Roman" panose="02020603050405020304" pitchFamily="18" charset="0"/>
                <a:ea typeface="Times New Roman" panose="02020603050405020304" pitchFamily="18" charset="0"/>
                <a:cs typeface="Ali_K_Samik" pitchFamily="2" charset="-78"/>
              </a:rPr>
              <a:t>(Control)</a:t>
            </a:r>
            <a:r>
              <a:rPr lang="en-US" sz="1900" dirty="0">
                <a:solidFill>
                  <a:prstClr val="black"/>
                </a:solidFill>
                <a:latin typeface="Calibri" panose="020F0502020204030204" pitchFamily="34" charset="0"/>
                <a:ea typeface="Calibri" panose="020F0502020204030204" pitchFamily="34" charset="0"/>
                <a:cs typeface="Arial" panose="020B0604020202020204" pitchFamily="34" charset="0"/>
              </a:rPr>
              <a:t/>
            </a:r>
            <a:br>
              <a:rPr lang="en-US" sz="19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fontScale="92500"/>
          </a:bodyPr>
          <a:lstStyle/>
          <a:p>
            <a:pPr marL="0" marR="0" indent="413385" algn="just" rtl="1">
              <a:lnSpc>
                <a:spcPct val="105000"/>
              </a:lnSpc>
              <a:spcBef>
                <a:spcPts val="600"/>
              </a:spcBef>
              <a:spcAft>
                <a:spcPts val="0"/>
              </a:spcAft>
            </a:pPr>
            <a:r>
              <a:rPr lang="ar-IQ" dirty="0" smtClean="0">
                <a:latin typeface="Times New Roman" panose="02020603050405020304" pitchFamily="18" charset="0"/>
                <a:ea typeface="Times New Roman" panose="02020603050405020304" pitchFamily="18" charset="0"/>
                <a:cs typeface="Ali_K_Samik" pitchFamily="2" charset="-78"/>
              </a:rPr>
              <a:t>ئامانجى </a:t>
            </a:r>
            <a:r>
              <a:rPr lang="ar-IQ" dirty="0">
                <a:latin typeface="Times New Roman" panose="02020603050405020304" pitchFamily="18" charset="0"/>
                <a:ea typeface="Times New Roman" panose="02020603050405020304" pitchFamily="18" charset="0"/>
                <a:cs typeface="Ali_K_Samik" pitchFamily="2" charset="-78"/>
              </a:rPr>
              <a:t>سيَهةمى دةروونزانى بريتيية لة كؤنترؤلَكردنى دياردة دةروونييةكانء زالَبوون بةسةريانداو بةكارهيَنانيان بؤ خزمةتى مرؤظايةتى، ئةم ئامانجةش ئةزموونء تاقيكردنةوةو ثيَوةريَكى بـةهيَزترة بؤ تاقى كردنةوةو زانينى راســتىء دروســتى طريمـانء تيؤرة دةروونييةكان، كة لة ميانةيةوة كؤنترؤلَى ئةو بارودؤخء هؤكارانة دةكريَت، كة لةو برِوايةدان كة سةرضاوةى ئةو طرفتء دياردة دةروونييةن، ئةطةر لة ريَطةى ئامانجى دووهةمةوة ثيَشبينى ئةوة بكةين، ئةطةر مندالأ يان هةرزةكار سةيرى ئةوجؤرة فيلمء بةرنامانة بكات، ئةوا دوور نيية لة داهاتوودا فيَرى رةفتارى شـــةرِخوازى ببن، ئــةوا لــة ريَطةى ئامانجى ســآهةمةوة دةتوانين كؤنترؤلَـــى ئـــةو دياردة خراثة كة رةفتارى شةرِخوازيية بكةين، ئةويش لة ريَطةى نةهيَشتنى ثيَشكةشكردنى بةرنامةو فيلمى شةرِو كوشتار، كة ئةمةش دواجار دةبيَتة هؤى زالَبوون بةسةر ئةو دياردةيةدا. بةهةمان شيَوةش لة ئةنجامى (تيَطةيشتنى دياردة دةروونييةكان)و (ثيَشبينى كردنى روودانيان) دةتوانين كؤنترؤلَى دياردةكانى تريش بكةين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en-US" dirty="0"/>
          </a:p>
        </p:txBody>
      </p:sp>
    </p:spTree>
    <p:extLst>
      <p:ext uri="{BB962C8B-B14F-4D97-AF65-F5344CB8AC3E}">
        <p14:creationId xmlns:p14="http://schemas.microsoft.com/office/powerpoint/2010/main" val="42544083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3544</Words>
  <Application>Microsoft Office PowerPoint</Application>
  <PresentationFormat>Widescreen</PresentationFormat>
  <Paragraphs>158</Paragraphs>
  <Slides>31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31</vt:i4>
      </vt:variant>
    </vt:vector>
  </HeadingPairs>
  <TitlesOfParts>
    <vt:vector size="43" baseType="lpstr">
      <vt:lpstr>Ali_K_Alwand</vt:lpstr>
      <vt:lpstr>Ali_K_Sahifa Bold</vt:lpstr>
      <vt:lpstr>Ali_K_Samik</vt:lpstr>
      <vt:lpstr>Ali-A-Samik</vt:lpstr>
      <vt:lpstr>Arial</vt:lpstr>
      <vt:lpstr>Calibri</vt:lpstr>
      <vt:lpstr>Calibri Light</vt:lpstr>
      <vt:lpstr>Mangal</vt:lpstr>
      <vt:lpstr>Tahoma</vt:lpstr>
      <vt:lpstr>Times New Roman</vt:lpstr>
      <vt:lpstr>Unikurd Jino</vt:lpstr>
      <vt:lpstr>Office Theme</vt:lpstr>
      <vt:lpstr>PowerPoint Presentation</vt:lpstr>
      <vt:lpstr>ميَذووى دةروونزانى</vt:lpstr>
      <vt:lpstr>PowerPoint Presentation</vt:lpstr>
      <vt:lpstr>PowerPoint Presentation</vt:lpstr>
      <vt:lpstr>PowerPoint Presentation</vt:lpstr>
      <vt:lpstr>ئامانجةكانى دةروونزانى </vt:lpstr>
      <vt:lpstr>تيَطةيشتن دةست نيشانكردنى هؤكارةكان(الفهم) (Understanding)</vt:lpstr>
      <vt:lpstr>ثيَشبينى كردن (التنبؤ) (Prediction) </vt:lpstr>
      <vt:lpstr>كؤنترؤلَكردنء زالأ بوون (الضبط) (Control) </vt:lpstr>
      <vt:lpstr>منداڵێکی شەرانگێز</vt:lpstr>
      <vt:lpstr>طرنطى و بايةخي  دةروونزانى </vt:lpstr>
      <vt:lpstr>PowerPoint Presentation</vt:lpstr>
      <vt:lpstr>PowerPoint Presentation</vt:lpstr>
      <vt:lpstr>PowerPoint Presentation</vt:lpstr>
      <vt:lpstr>PowerPoint Presentation</vt:lpstr>
      <vt:lpstr>PowerPoint Presentation</vt:lpstr>
      <vt:lpstr>PowerPoint Presentation</vt:lpstr>
      <vt:lpstr>قوتابخانەکانی دەروونزانی: </vt:lpstr>
      <vt:lpstr>PowerPoint Presentation</vt:lpstr>
      <vt:lpstr>PowerPoint Presentation</vt:lpstr>
      <vt:lpstr>PowerPoint Presentation</vt:lpstr>
      <vt:lpstr>ميتؤدةكانى تويَذينةوة لة دةروونزانى</vt:lpstr>
      <vt:lpstr>سوودةكانى ميتؤدى زانستى  </vt:lpstr>
      <vt:lpstr>جؤرةكانى ميتؤدى زانستى </vt:lpstr>
      <vt:lpstr>- ميتؤدى بةدواداضوون: ئةم ميتؤدة بة كارديَت بؤ بة دوارؤيشتنى طةشةى زيرةكى و زمان ئةم ميتؤدة ثياجة بةكارى هيَنا بؤ ليَكؤلينةوة لة سةر طةشةى عةقلى مندال، و نزيكةى 23 سالَ كارى لةسةر طةشةى عةقلَى دوو مندال كرد تا طةورةبوونيان</vt:lpstr>
      <vt:lpstr>4- ميتؤدى كلينيكى: ئةم ميتؤدة بؤ دةست نيشانكردنى ئةو كةسانةى كة دةناليَنن بة دةست شلةذانى دةروونى يان ئةو كةسانةى كيَشةى خيَزانيان هةية يان كيَشةى تر جا ض لة بوارى كاركردن يان لة بوارى خويَندن بيَت بة كارديَت. ئةم ميتؤدة لة ريَطةى ليَكؤلينةوة لة ميَذووى دةبيَت يا خود لة ريَطةى ليَكؤلينةوةى حاة دةبيَت لة ريَى كؤكردنةوةى زانيارى لة سةر ميَذووى تةندروستى كةسةكة و خيَزانةكةى و ثيَشينةى كؤمةلاَيةتييةكةى، لةم ميتؤدةش طرفتةكان دةستنيشان دةكريَت و هةولَى ضارةسةرى بؤ دةدريَت. </vt:lpstr>
      <vt:lpstr>دەروازەی هەستەوەرەکان   </vt:lpstr>
      <vt:lpstr>   گرنگی پرۆسەی هەستکردن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Pcnet</dc:creator>
  <cp:lastModifiedBy>Pcnet</cp:lastModifiedBy>
  <cp:revision>23</cp:revision>
  <dcterms:created xsi:type="dcterms:W3CDTF">2023-02-13T19:41:00Z</dcterms:created>
  <dcterms:modified xsi:type="dcterms:W3CDTF">2023-04-01T20:55:12Z</dcterms:modified>
</cp:coreProperties>
</file>