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AC7E6-B83D-482D-8D90-DE35E158DB09}" type="doc">
      <dgm:prSet loTypeId="urn:microsoft.com/office/officeart/2005/8/layout/arrow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90802A-811C-421E-9A32-CBA3C24ADFBC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كردارى</a:t>
          </a:r>
          <a:r>
            <a:rPr lang="ar-IQ" sz="2100" dirty="0">
              <a:cs typeface="Ali_K_Samik" pitchFamily="2" charset="-78"/>
            </a:rPr>
            <a:t> </a:t>
          </a:r>
          <a:r>
            <a:rPr lang="ar-IQ" sz="2800" dirty="0">
              <a:cs typeface="Ali_K_Samik" pitchFamily="2" charset="-78"/>
            </a:rPr>
            <a:t>ثةروةردة</a:t>
          </a:r>
          <a:endParaRPr lang="en-US" sz="2800" dirty="0">
            <a:cs typeface="Ali_K_Samik" pitchFamily="2" charset="-78"/>
          </a:endParaRPr>
        </a:p>
      </dgm:t>
    </dgm:pt>
    <dgm:pt modelId="{DF9E0379-2C20-4507-9294-C9110D083964}" type="parTrans" cxnId="{82DAAA04-4835-4482-8633-716FF460F647}">
      <dgm:prSet/>
      <dgm:spPr/>
      <dgm:t>
        <a:bodyPr/>
        <a:lstStyle/>
        <a:p>
          <a:endParaRPr lang="en-US"/>
        </a:p>
      </dgm:t>
    </dgm:pt>
    <dgm:pt modelId="{3B9F6395-2365-4D10-98E1-2FFBE3E33954}" type="sibTrans" cxnId="{82DAAA04-4835-4482-8633-716FF460F647}">
      <dgm:prSet/>
      <dgm:spPr/>
      <dgm:t>
        <a:bodyPr/>
        <a:lstStyle/>
        <a:p>
          <a:endParaRPr lang="en-US"/>
        </a:p>
      </dgm:t>
    </dgm:pt>
    <dgm:pt modelId="{67010064-AA46-403B-8825-D5989AECD6C3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ثةروةردةى كرداريي</a:t>
          </a:r>
          <a:endParaRPr lang="en-US" sz="2800" dirty="0"/>
        </a:p>
      </dgm:t>
    </dgm:pt>
    <dgm:pt modelId="{DAB44C77-ABE1-49B4-A2E9-1DECFFBCA3BC}" type="parTrans" cxnId="{AC181A27-6934-49A6-9733-40484BDB14E5}">
      <dgm:prSet/>
      <dgm:spPr/>
      <dgm:t>
        <a:bodyPr/>
        <a:lstStyle/>
        <a:p>
          <a:endParaRPr lang="en-US"/>
        </a:p>
      </dgm:t>
    </dgm:pt>
    <dgm:pt modelId="{06955E22-63D1-4D5F-A6F8-66DBA878F2B1}" type="sibTrans" cxnId="{AC181A27-6934-49A6-9733-40484BDB14E5}">
      <dgm:prSet/>
      <dgm:spPr/>
      <dgm:t>
        <a:bodyPr/>
        <a:lstStyle/>
        <a:p>
          <a:endParaRPr lang="en-US"/>
        </a:p>
      </dgm:t>
    </dgm:pt>
    <dgm:pt modelId="{C7CB131E-E9AE-4ADD-94FE-392407CB8104}" type="pres">
      <dgm:prSet presAssocID="{D21AC7E6-B83D-482D-8D90-DE35E158DB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5C30F9-6EC6-4667-9002-E8975E1D1EB8}" type="pres">
      <dgm:prSet presAssocID="{2F90802A-811C-421E-9A32-CBA3C24ADFB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62316-83B0-4988-91CF-2B321E1F4D97}" type="pres">
      <dgm:prSet presAssocID="{67010064-AA46-403B-8825-D5989AECD6C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F07A34-FC06-4F09-9685-196423B26F14}" type="presOf" srcId="{2F90802A-811C-421E-9A32-CBA3C24ADFBC}" destId="{2A5C30F9-6EC6-4667-9002-E8975E1D1EB8}" srcOrd="0" destOrd="0" presId="urn:microsoft.com/office/officeart/2005/8/layout/arrow1"/>
    <dgm:cxn modelId="{D793130D-7188-4882-9E2C-B02A6627A842}" type="presOf" srcId="{D21AC7E6-B83D-482D-8D90-DE35E158DB09}" destId="{C7CB131E-E9AE-4ADD-94FE-392407CB8104}" srcOrd="0" destOrd="0" presId="urn:microsoft.com/office/officeart/2005/8/layout/arrow1"/>
    <dgm:cxn modelId="{82DAAA04-4835-4482-8633-716FF460F647}" srcId="{D21AC7E6-B83D-482D-8D90-DE35E158DB09}" destId="{2F90802A-811C-421E-9A32-CBA3C24ADFBC}" srcOrd="0" destOrd="0" parTransId="{DF9E0379-2C20-4507-9294-C9110D083964}" sibTransId="{3B9F6395-2365-4D10-98E1-2FFBE3E33954}"/>
    <dgm:cxn modelId="{E5A70B5A-8F8C-473D-8F54-AC02A6046C58}" type="presOf" srcId="{67010064-AA46-403B-8825-D5989AECD6C3}" destId="{52062316-83B0-4988-91CF-2B321E1F4D97}" srcOrd="0" destOrd="0" presId="urn:microsoft.com/office/officeart/2005/8/layout/arrow1"/>
    <dgm:cxn modelId="{AC181A27-6934-49A6-9733-40484BDB14E5}" srcId="{D21AC7E6-B83D-482D-8D90-DE35E158DB09}" destId="{67010064-AA46-403B-8825-D5989AECD6C3}" srcOrd="1" destOrd="0" parTransId="{DAB44C77-ABE1-49B4-A2E9-1DECFFBCA3BC}" sibTransId="{06955E22-63D1-4D5F-A6F8-66DBA878F2B1}"/>
    <dgm:cxn modelId="{A89ACDA6-E075-45F2-8FC9-1B9A8A2252A8}" type="presParOf" srcId="{C7CB131E-E9AE-4ADD-94FE-392407CB8104}" destId="{2A5C30F9-6EC6-4667-9002-E8975E1D1EB8}" srcOrd="0" destOrd="0" presId="urn:microsoft.com/office/officeart/2005/8/layout/arrow1"/>
    <dgm:cxn modelId="{FD2047F2-FD21-4820-8944-6CC26791B614}" type="presParOf" srcId="{C7CB131E-E9AE-4ADD-94FE-392407CB8104}" destId="{52062316-83B0-4988-91CF-2B321E1F4D9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62947-19C5-4D30-92A6-5BC60866D799}" type="doc">
      <dgm:prSet loTypeId="urn:microsoft.com/office/officeart/2005/8/layout/arrow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DE20D2-9734-471C-A5D2-41203D8CF4B2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كردارى</a:t>
          </a:r>
          <a:r>
            <a:rPr lang="ar-IQ" sz="1900" dirty="0">
              <a:cs typeface="Ali_K_Samik" pitchFamily="2" charset="-78"/>
            </a:rPr>
            <a:t> </a:t>
          </a:r>
          <a:r>
            <a:rPr lang="ar-IQ" sz="2800" dirty="0">
              <a:cs typeface="Ali_K_Samik" pitchFamily="2" charset="-78"/>
            </a:rPr>
            <a:t>ثةروةردة</a:t>
          </a:r>
          <a:endParaRPr lang="en-US" sz="2800" dirty="0">
            <a:cs typeface="Ali_K_Samik" pitchFamily="2" charset="-78"/>
          </a:endParaRPr>
        </a:p>
      </dgm:t>
    </dgm:pt>
    <dgm:pt modelId="{8F60D52B-808B-4392-9EE5-90859DA9257C}" type="parTrans" cxnId="{B94E7B58-9CA4-473D-A5A4-E413900823A2}">
      <dgm:prSet/>
      <dgm:spPr/>
      <dgm:t>
        <a:bodyPr/>
        <a:lstStyle/>
        <a:p>
          <a:endParaRPr lang="en-US"/>
        </a:p>
      </dgm:t>
    </dgm:pt>
    <dgm:pt modelId="{C0152753-52D7-48C6-8CE7-F66F74B64BDC}" type="sibTrans" cxnId="{B94E7B58-9CA4-473D-A5A4-E413900823A2}">
      <dgm:prSet/>
      <dgm:spPr/>
      <dgm:t>
        <a:bodyPr/>
        <a:lstStyle/>
        <a:p>
          <a:endParaRPr lang="en-US"/>
        </a:p>
      </dgm:t>
    </dgm:pt>
    <dgm:pt modelId="{D6CA7720-F720-4569-B0B7-765B8B8D96A6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ثةروةردةى</a:t>
          </a:r>
          <a:r>
            <a:rPr lang="ar-IQ" sz="1900" dirty="0">
              <a:cs typeface="Ali_K_Samik" pitchFamily="2" charset="-78"/>
            </a:rPr>
            <a:t> </a:t>
          </a:r>
          <a:r>
            <a:rPr lang="ar-IQ" sz="2800" dirty="0">
              <a:cs typeface="Ali_K_Samik" pitchFamily="2" charset="-78"/>
            </a:rPr>
            <a:t>كرداريي</a:t>
          </a:r>
          <a:endParaRPr lang="en-US" sz="2800" dirty="0">
            <a:cs typeface="Ali_K_Samik" pitchFamily="2" charset="-78"/>
          </a:endParaRPr>
        </a:p>
      </dgm:t>
    </dgm:pt>
    <dgm:pt modelId="{347DD6BF-766E-481D-93BA-0AC2C10E586F}" type="parTrans" cxnId="{666E2A03-4EEB-4C89-85E8-42B67F9BC86F}">
      <dgm:prSet/>
      <dgm:spPr/>
      <dgm:t>
        <a:bodyPr/>
        <a:lstStyle/>
        <a:p>
          <a:endParaRPr lang="en-US"/>
        </a:p>
      </dgm:t>
    </dgm:pt>
    <dgm:pt modelId="{00165B72-CAF7-4EEB-8547-6B1C718D8089}" type="sibTrans" cxnId="{666E2A03-4EEB-4C89-85E8-42B67F9BC86F}">
      <dgm:prSet/>
      <dgm:spPr/>
      <dgm:t>
        <a:bodyPr/>
        <a:lstStyle/>
        <a:p>
          <a:endParaRPr lang="en-US"/>
        </a:p>
      </dgm:t>
    </dgm:pt>
    <dgm:pt modelId="{BE675922-0496-47C6-AF34-DFDA7A2DF18C}" type="pres">
      <dgm:prSet presAssocID="{3D762947-19C5-4D30-92A6-5BC60866D7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7F3BCE-8DCB-4EB0-9983-24FB6B1C1E3F}" type="pres">
      <dgm:prSet presAssocID="{9EDE20D2-9734-471C-A5D2-41203D8CF4B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ABB05-6E2F-4A1E-8AD3-21A5E0C05633}" type="pres">
      <dgm:prSet presAssocID="{D6CA7720-F720-4569-B0B7-765B8B8D96A6}" presName="arrow" presStyleLbl="node1" presStyleIdx="1" presStyleCnt="2" custRadScaleRad="92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6E2A03-4EEB-4C89-85E8-42B67F9BC86F}" srcId="{3D762947-19C5-4D30-92A6-5BC60866D799}" destId="{D6CA7720-F720-4569-B0B7-765B8B8D96A6}" srcOrd="1" destOrd="0" parTransId="{347DD6BF-766E-481D-93BA-0AC2C10E586F}" sibTransId="{00165B72-CAF7-4EEB-8547-6B1C718D8089}"/>
    <dgm:cxn modelId="{3CE02537-AE99-46EA-A235-056B257CD422}" type="presOf" srcId="{D6CA7720-F720-4569-B0B7-765B8B8D96A6}" destId="{E18ABB05-6E2F-4A1E-8AD3-21A5E0C05633}" srcOrd="0" destOrd="0" presId="urn:microsoft.com/office/officeart/2005/8/layout/arrow5"/>
    <dgm:cxn modelId="{B94E7B58-9CA4-473D-A5A4-E413900823A2}" srcId="{3D762947-19C5-4D30-92A6-5BC60866D799}" destId="{9EDE20D2-9734-471C-A5D2-41203D8CF4B2}" srcOrd="0" destOrd="0" parTransId="{8F60D52B-808B-4392-9EE5-90859DA9257C}" sibTransId="{C0152753-52D7-48C6-8CE7-F66F74B64BDC}"/>
    <dgm:cxn modelId="{59DB7B4E-D58B-43AE-9C25-46DCEDBE8119}" type="presOf" srcId="{9EDE20D2-9734-471C-A5D2-41203D8CF4B2}" destId="{B57F3BCE-8DCB-4EB0-9983-24FB6B1C1E3F}" srcOrd="0" destOrd="0" presId="urn:microsoft.com/office/officeart/2005/8/layout/arrow5"/>
    <dgm:cxn modelId="{BBB77650-7869-4FFB-9D48-4B4E4AB406EE}" type="presOf" srcId="{3D762947-19C5-4D30-92A6-5BC60866D799}" destId="{BE675922-0496-47C6-AF34-DFDA7A2DF18C}" srcOrd="0" destOrd="0" presId="urn:microsoft.com/office/officeart/2005/8/layout/arrow5"/>
    <dgm:cxn modelId="{4DF3BABB-3237-4C3B-B52E-F99158A13530}" type="presParOf" srcId="{BE675922-0496-47C6-AF34-DFDA7A2DF18C}" destId="{B57F3BCE-8DCB-4EB0-9983-24FB6B1C1E3F}" srcOrd="0" destOrd="0" presId="urn:microsoft.com/office/officeart/2005/8/layout/arrow5"/>
    <dgm:cxn modelId="{0924BEF8-AFAF-4B5C-9AF3-8216DC9965FB}" type="presParOf" srcId="{BE675922-0496-47C6-AF34-DFDA7A2DF18C}" destId="{E18ABB05-6E2F-4A1E-8AD3-21A5E0C0563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664024-3AF3-4B3F-B42E-BD585AF3C104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77976D-B24E-42C8-97A0-F2D809C0716D}">
      <dgm:prSet phldrT="[Text]" custT="1"/>
      <dgm:spPr/>
      <dgm:t>
        <a:bodyPr/>
        <a:lstStyle/>
        <a:p>
          <a:r>
            <a:rPr lang="ar-IQ" sz="3200" dirty="0">
              <a:cs typeface="Ali_K_Samik" pitchFamily="2" charset="-78"/>
            </a:rPr>
            <a:t>بينين</a:t>
          </a:r>
          <a:endParaRPr lang="en-US" sz="2900" dirty="0">
            <a:cs typeface="Ali_K_Samik" pitchFamily="2" charset="-78"/>
          </a:endParaRPr>
        </a:p>
      </dgm:t>
    </dgm:pt>
    <dgm:pt modelId="{25A9DE2E-EFCE-4FD7-A1F5-ADB0EAF5A766}" type="parTrans" cxnId="{BB563B94-6727-4D0C-991B-B2E677221225}">
      <dgm:prSet/>
      <dgm:spPr/>
      <dgm:t>
        <a:bodyPr/>
        <a:lstStyle/>
        <a:p>
          <a:endParaRPr lang="en-US"/>
        </a:p>
      </dgm:t>
    </dgm:pt>
    <dgm:pt modelId="{821D6401-1563-44C1-AFAC-3863CFC87C42}" type="sibTrans" cxnId="{BB563B94-6727-4D0C-991B-B2E677221225}">
      <dgm:prSet/>
      <dgm:spPr/>
      <dgm:t>
        <a:bodyPr/>
        <a:lstStyle/>
        <a:p>
          <a:endParaRPr lang="en-US"/>
        </a:p>
      </dgm:t>
    </dgm:pt>
    <dgm:pt modelId="{808FE58E-17A0-41BF-8D60-38B33E7FE1F3}">
      <dgm:prSet phldrT="[Text]" custT="1"/>
      <dgm:spPr/>
      <dgm:t>
        <a:bodyPr/>
        <a:lstStyle/>
        <a:p>
          <a:r>
            <a:rPr lang="ar-IQ" sz="3200" dirty="0">
              <a:cs typeface="Ali_K_Samik" pitchFamily="2" charset="-78"/>
            </a:rPr>
            <a:t>بةشداريكردن</a:t>
          </a:r>
          <a:endParaRPr lang="en-US" sz="3200" dirty="0">
            <a:cs typeface="Ali_K_Samik" pitchFamily="2" charset="-78"/>
          </a:endParaRPr>
        </a:p>
      </dgm:t>
    </dgm:pt>
    <dgm:pt modelId="{ED0C3F24-5E02-4D58-A297-39C05657D36C}" type="parTrans" cxnId="{06038E2C-2793-43A4-8D60-9C522E541908}">
      <dgm:prSet/>
      <dgm:spPr/>
      <dgm:t>
        <a:bodyPr/>
        <a:lstStyle/>
        <a:p>
          <a:endParaRPr lang="en-US"/>
        </a:p>
      </dgm:t>
    </dgm:pt>
    <dgm:pt modelId="{9ACBFE01-EC35-4697-9D66-FC222B0ECA6A}" type="sibTrans" cxnId="{06038E2C-2793-43A4-8D60-9C522E541908}">
      <dgm:prSet/>
      <dgm:spPr/>
      <dgm:t>
        <a:bodyPr/>
        <a:lstStyle/>
        <a:p>
          <a:endParaRPr lang="en-US"/>
        </a:p>
      </dgm:t>
    </dgm:pt>
    <dgm:pt modelId="{E3C7923B-2F3E-4B92-A008-C27E0A1E611D}">
      <dgm:prSet phldrT="[Text]" custT="1"/>
      <dgm:spPr/>
      <dgm:t>
        <a:bodyPr/>
        <a:lstStyle/>
        <a:p>
          <a:r>
            <a:rPr lang="ar-IQ" sz="3200" dirty="0">
              <a:cs typeface="Ali_K_Samik" pitchFamily="2" charset="-78"/>
            </a:rPr>
            <a:t>ثيادةكردن</a:t>
          </a:r>
          <a:endParaRPr lang="en-US" sz="3200" dirty="0">
            <a:cs typeface="Ali_K_Samik" pitchFamily="2" charset="-78"/>
          </a:endParaRPr>
        </a:p>
      </dgm:t>
    </dgm:pt>
    <dgm:pt modelId="{A9BB435B-41FB-4A85-80DA-BD4C608628CC}" type="parTrans" cxnId="{206B9277-C1AB-4E0A-A50C-A38A65E129F2}">
      <dgm:prSet/>
      <dgm:spPr/>
      <dgm:t>
        <a:bodyPr/>
        <a:lstStyle/>
        <a:p>
          <a:endParaRPr lang="en-US"/>
        </a:p>
      </dgm:t>
    </dgm:pt>
    <dgm:pt modelId="{A1F02683-20AC-4A0F-830C-218C0ED7147E}" type="sibTrans" cxnId="{206B9277-C1AB-4E0A-A50C-A38A65E129F2}">
      <dgm:prSet/>
      <dgm:spPr/>
      <dgm:t>
        <a:bodyPr/>
        <a:lstStyle/>
        <a:p>
          <a:endParaRPr lang="en-US"/>
        </a:p>
      </dgm:t>
    </dgm:pt>
    <dgm:pt modelId="{F62BDCA0-2F87-4BF5-A5F3-E2F3F28E9BCA}" type="pres">
      <dgm:prSet presAssocID="{E2664024-3AF3-4B3F-B42E-BD585AF3C10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F23882E-2318-4D4B-BB87-CE13EE3A3CF5}" type="pres">
      <dgm:prSet presAssocID="{7C77976D-B24E-42C8-97A0-F2D809C0716D}" presName="Accent1" presStyleCnt="0"/>
      <dgm:spPr/>
    </dgm:pt>
    <dgm:pt modelId="{1091AD7B-FFB7-4D36-9010-95B21E973504}" type="pres">
      <dgm:prSet presAssocID="{7C77976D-B24E-42C8-97A0-F2D809C0716D}" presName="Accent" presStyleLbl="node1" presStyleIdx="0" presStyleCnt="3" custScaleX="122923"/>
      <dgm:spPr/>
    </dgm:pt>
    <dgm:pt modelId="{0AB98996-4883-49B6-8A49-90150B44AC69}" type="pres">
      <dgm:prSet presAssocID="{7C77976D-B24E-42C8-97A0-F2D809C0716D}" presName="Parent1" presStyleLbl="revTx" presStyleIdx="0" presStyleCnt="3" custScaleX="144280" custScaleY="1655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A1CDA-062B-4B5F-B1E6-FF8DE076FE9C}" type="pres">
      <dgm:prSet presAssocID="{808FE58E-17A0-41BF-8D60-38B33E7FE1F3}" presName="Accent2" presStyleCnt="0"/>
      <dgm:spPr/>
    </dgm:pt>
    <dgm:pt modelId="{EB467481-6A24-42E0-90CE-0FFA9806DF32}" type="pres">
      <dgm:prSet presAssocID="{808FE58E-17A0-41BF-8D60-38B33E7FE1F3}" presName="Accent" presStyleLbl="node1" presStyleIdx="1" presStyleCnt="3" custScaleX="121874" custScaleY="104243"/>
      <dgm:spPr/>
    </dgm:pt>
    <dgm:pt modelId="{41AC94BE-DE9D-486B-95D5-DEFFF4F0637B}" type="pres">
      <dgm:prSet presAssocID="{808FE58E-17A0-41BF-8D60-38B33E7FE1F3}" presName="Parent2" presStyleLbl="revTx" presStyleIdx="1" presStyleCnt="3" custScaleX="133990" custScaleY="1735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F3E42-C4B1-4240-B6FC-ACCEE249440B}" type="pres">
      <dgm:prSet presAssocID="{E3C7923B-2F3E-4B92-A008-C27E0A1E611D}" presName="Accent3" presStyleCnt="0"/>
      <dgm:spPr/>
    </dgm:pt>
    <dgm:pt modelId="{5B54EF94-477B-4ADC-B906-318EE6F87815}" type="pres">
      <dgm:prSet presAssocID="{E3C7923B-2F3E-4B92-A008-C27E0A1E611D}" presName="Accent" presStyleLbl="node1" presStyleIdx="2" presStyleCnt="3" custScaleX="131495"/>
      <dgm:spPr/>
    </dgm:pt>
    <dgm:pt modelId="{EF2F2F1D-9E2B-429B-95F5-0A78BEC2A832}" type="pres">
      <dgm:prSet presAssocID="{E3C7923B-2F3E-4B92-A008-C27E0A1E611D}" presName="Parent3" presStyleLbl="revTx" presStyleIdx="2" presStyleCnt="3" custScaleX="144753" custScaleY="1311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563B94-6727-4D0C-991B-B2E677221225}" srcId="{E2664024-3AF3-4B3F-B42E-BD585AF3C104}" destId="{7C77976D-B24E-42C8-97A0-F2D809C0716D}" srcOrd="0" destOrd="0" parTransId="{25A9DE2E-EFCE-4FD7-A1F5-ADB0EAF5A766}" sibTransId="{821D6401-1563-44C1-AFAC-3863CFC87C42}"/>
    <dgm:cxn modelId="{16B64CB1-2436-4A71-8175-428C53B91936}" type="presOf" srcId="{E3C7923B-2F3E-4B92-A008-C27E0A1E611D}" destId="{EF2F2F1D-9E2B-429B-95F5-0A78BEC2A832}" srcOrd="0" destOrd="0" presId="urn:microsoft.com/office/officeart/2009/layout/CircleArrowProcess"/>
    <dgm:cxn modelId="{18262A3F-18AA-4B1A-B39B-D648ABCA9582}" type="presOf" srcId="{808FE58E-17A0-41BF-8D60-38B33E7FE1F3}" destId="{41AC94BE-DE9D-486B-95D5-DEFFF4F0637B}" srcOrd="0" destOrd="0" presId="urn:microsoft.com/office/officeart/2009/layout/CircleArrowProcess"/>
    <dgm:cxn modelId="{206B9277-C1AB-4E0A-A50C-A38A65E129F2}" srcId="{E2664024-3AF3-4B3F-B42E-BD585AF3C104}" destId="{E3C7923B-2F3E-4B92-A008-C27E0A1E611D}" srcOrd="2" destOrd="0" parTransId="{A9BB435B-41FB-4A85-80DA-BD4C608628CC}" sibTransId="{A1F02683-20AC-4A0F-830C-218C0ED7147E}"/>
    <dgm:cxn modelId="{D6B68EDF-1594-4675-B567-594681141AE0}" type="presOf" srcId="{7C77976D-B24E-42C8-97A0-F2D809C0716D}" destId="{0AB98996-4883-49B6-8A49-90150B44AC69}" srcOrd="0" destOrd="0" presId="urn:microsoft.com/office/officeart/2009/layout/CircleArrowProcess"/>
    <dgm:cxn modelId="{06038E2C-2793-43A4-8D60-9C522E541908}" srcId="{E2664024-3AF3-4B3F-B42E-BD585AF3C104}" destId="{808FE58E-17A0-41BF-8D60-38B33E7FE1F3}" srcOrd="1" destOrd="0" parTransId="{ED0C3F24-5E02-4D58-A297-39C05657D36C}" sibTransId="{9ACBFE01-EC35-4697-9D66-FC222B0ECA6A}"/>
    <dgm:cxn modelId="{D84D9E50-5B80-4A50-ACC4-16D9B23BC730}" type="presOf" srcId="{E2664024-3AF3-4B3F-B42E-BD585AF3C104}" destId="{F62BDCA0-2F87-4BF5-A5F3-E2F3F28E9BCA}" srcOrd="0" destOrd="0" presId="urn:microsoft.com/office/officeart/2009/layout/CircleArrowProcess"/>
    <dgm:cxn modelId="{55273766-AC0E-4842-AE0E-A6A1EB459416}" type="presParOf" srcId="{F62BDCA0-2F87-4BF5-A5F3-E2F3F28E9BCA}" destId="{8F23882E-2318-4D4B-BB87-CE13EE3A3CF5}" srcOrd="0" destOrd="0" presId="urn:microsoft.com/office/officeart/2009/layout/CircleArrowProcess"/>
    <dgm:cxn modelId="{7F5D808A-2FE2-41B6-BF5C-0FA036E63426}" type="presParOf" srcId="{8F23882E-2318-4D4B-BB87-CE13EE3A3CF5}" destId="{1091AD7B-FFB7-4D36-9010-95B21E973504}" srcOrd="0" destOrd="0" presId="urn:microsoft.com/office/officeart/2009/layout/CircleArrowProcess"/>
    <dgm:cxn modelId="{DEBFB461-0266-4F6A-B5B4-2E93479A5429}" type="presParOf" srcId="{F62BDCA0-2F87-4BF5-A5F3-E2F3F28E9BCA}" destId="{0AB98996-4883-49B6-8A49-90150B44AC69}" srcOrd="1" destOrd="0" presId="urn:microsoft.com/office/officeart/2009/layout/CircleArrowProcess"/>
    <dgm:cxn modelId="{2C2C2AC8-D185-498E-BE83-E2F3A55D2F98}" type="presParOf" srcId="{F62BDCA0-2F87-4BF5-A5F3-E2F3F28E9BCA}" destId="{95DA1CDA-062B-4B5F-B1E6-FF8DE076FE9C}" srcOrd="2" destOrd="0" presId="urn:microsoft.com/office/officeart/2009/layout/CircleArrowProcess"/>
    <dgm:cxn modelId="{4D2DE0EE-294E-4850-ABBC-AB691E6C6031}" type="presParOf" srcId="{95DA1CDA-062B-4B5F-B1E6-FF8DE076FE9C}" destId="{EB467481-6A24-42E0-90CE-0FFA9806DF32}" srcOrd="0" destOrd="0" presId="urn:microsoft.com/office/officeart/2009/layout/CircleArrowProcess"/>
    <dgm:cxn modelId="{2FDD9C13-E1D4-4C80-B45F-8CBFE9F2EC17}" type="presParOf" srcId="{F62BDCA0-2F87-4BF5-A5F3-E2F3F28E9BCA}" destId="{41AC94BE-DE9D-486B-95D5-DEFFF4F0637B}" srcOrd="3" destOrd="0" presId="urn:microsoft.com/office/officeart/2009/layout/CircleArrowProcess"/>
    <dgm:cxn modelId="{7B4A7C79-2A28-4CC6-849A-F478B0764385}" type="presParOf" srcId="{F62BDCA0-2F87-4BF5-A5F3-E2F3F28E9BCA}" destId="{5B8F3E42-C4B1-4240-B6FC-ACCEE249440B}" srcOrd="4" destOrd="0" presId="urn:microsoft.com/office/officeart/2009/layout/CircleArrowProcess"/>
    <dgm:cxn modelId="{ECBB8D8F-FB21-4858-9E4F-629B98D00F1A}" type="presParOf" srcId="{5B8F3E42-C4B1-4240-B6FC-ACCEE249440B}" destId="{5B54EF94-477B-4ADC-B906-318EE6F87815}" srcOrd="0" destOrd="0" presId="urn:microsoft.com/office/officeart/2009/layout/CircleArrowProcess"/>
    <dgm:cxn modelId="{A92DF111-BCDF-43E1-A4F1-FDE6CE8E0F8C}" type="presParOf" srcId="{F62BDCA0-2F87-4BF5-A5F3-E2F3F28E9BCA}" destId="{EF2F2F1D-9E2B-429B-95F5-0A78BEC2A83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67414B-BEE5-410D-8D6C-0AC3E9F6F48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34F19-9D7B-416F-8D78-C265B7038228}">
      <dgm:prSet phldrT="[Text]" custT="1"/>
      <dgm:spPr/>
      <dgm:t>
        <a:bodyPr/>
        <a:lstStyle/>
        <a:p>
          <a:r>
            <a:rPr lang="ar-IQ" sz="4800" dirty="0">
              <a:cs typeface="Ali_K_Samik" pitchFamily="2" charset="-78"/>
            </a:rPr>
            <a:t>بينين</a:t>
          </a:r>
          <a:endParaRPr lang="en-US" sz="4900" dirty="0">
            <a:cs typeface="Ali_K_Samik" pitchFamily="2" charset="-78"/>
          </a:endParaRPr>
        </a:p>
      </dgm:t>
    </dgm:pt>
    <dgm:pt modelId="{B9886049-4602-460F-B006-A6FD6D783160}" type="parTrans" cxnId="{729C1265-C5A0-4928-AB19-4762F25F49A7}">
      <dgm:prSet/>
      <dgm:spPr/>
      <dgm:t>
        <a:bodyPr/>
        <a:lstStyle/>
        <a:p>
          <a:endParaRPr lang="en-US"/>
        </a:p>
      </dgm:t>
    </dgm:pt>
    <dgm:pt modelId="{D37649C6-4DD1-4622-A34F-53D34F5E5A9C}" type="sibTrans" cxnId="{729C1265-C5A0-4928-AB19-4762F25F49A7}">
      <dgm:prSet/>
      <dgm:spPr/>
      <dgm:t>
        <a:bodyPr/>
        <a:lstStyle/>
        <a:p>
          <a:endParaRPr lang="en-US"/>
        </a:p>
      </dgm:t>
    </dgm:pt>
    <dgm:pt modelId="{E4BD628D-4FC9-4DF0-91A2-CE1194A1C9B5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مامؤستاى هاوكار</a:t>
          </a:r>
          <a:endParaRPr lang="en-US" sz="2400" dirty="0">
            <a:cs typeface="Ali_K_Samik" pitchFamily="2" charset="-78"/>
          </a:endParaRPr>
        </a:p>
      </dgm:t>
    </dgm:pt>
    <dgm:pt modelId="{1ACB49E1-267E-4043-B238-DA42F4E2A46B}" type="parTrans" cxnId="{4450159D-5431-416D-9B43-A740F2EA1CF0}">
      <dgm:prSet/>
      <dgm:spPr/>
      <dgm:t>
        <a:bodyPr/>
        <a:lstStyle/>
        <a:p>
          <a:endParaRPr lang="en-US"/>
        </a:p>
      </dgm:t>
    </dgm:pt>
    <dgm:pt modelId="{C62D1B3D-9DFB-48C5-B5CC-944A425199B2}" type="sibTrans" cxnId="{4450159D-5431-416D-9B43-A740F2EA1CF0}">
      <dgm:prSet/>
      <dgm:spPr/>
      <dgm:t>
        <a:bodyPr/>
        <a:lstStyle/>
        <a:p>
          <a:endParaRPr lang="en-US"/>
        </a:p>
      </dgm:t>
    </dgm:pt>
    <dgm:pt modelId="{6157F2EF-AA98-4C56-9DAA-07914C3C00A3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مامؤستاى سةرثةرشت</a:t>
          </a:r>
          <a:endParaRPr lang="en-US" sz="2400" dirty="0">
            <a:cs typeface="Ali_K_Samik" pitchFamily="2" charset="-78"/>
          </a:endParaRPr>
        </a:p>
      </dgm:t>
    </dgm:pt>
    <dgm:pt modelId="{9E9D7763-40F0-4EE7-9C4C-CBE856773ED6}" type="parTrans" cxnId="{96502304-2538-4887-95C1-10402B1C4FF7}">
      <dgm:prSet/>
      <dgm:spPr/>
      <dgm:t>
        <a:bodyPr/>
        <a:lstStyle/>
        <a:p>
          <a:endParaRPr lang="en-US"/>
        </a:p>
      </dgm:t>
    </dgm:pt>
    <dgm:pt modelId="{3400E3A0-ABF3-47CA-91E2-7E9A94B5B68B}" type="sibTrans" cxnId="{96502304-2538-4887-95C1-10402B1C4FF7}">
      <dgm:prSet/>
      <dgm:spPr/>
      <dgm:t>
        <a:bodyPr/>
        <a:lstStyle/>
        <a:p>
          <a:endParaRPr lang="en-US"/>
        </a:p>
      </dgm:t>
    </dgm:pt>
    <dgm:pt modelId="{DB6C13C9-8EA4-46DE-8DD4-680547B59F77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قوتابخانةى هاوكار</a:t>
          </a:r>
          <a:endParaRPr lang="en-US" sz="2400" dirty="0">
            <a:cs typeface="Ali_K_Samik" pitchFamily="2" charset="-78"/>
          </a:endParaRPr>
        </a:p>
      </dgm:t>
    </dgm:pt>
    <dgm:pt modelId="{6C5627F0-35FA-4759-825D-F9FAC9EE9D58}" type="parTrans" cxnId="{8271EEB8-2A98-48D3-9134-7BDDFF197FDA}">
      <dgm:prSet/>
      <dgm:spPr/>
      <dgm:t>
        <a:bodyPr/>
        <a:lstStyle/>
        <a:p>
          <a:endParaRPr lang="en-US"/>
        </a:p>
      </dgm:t>
    </dgm:pt>
    <dgm:pt modelId="{66D11A1E-6D8E-47E4-A3CA-BC108D0F02FF}" type="sibTrans" cxnId="{8271EEB8-2A98-48D3-9134-7BDDFF197FDA}">
      <dgm:prSet/>
      <dgm:spPr/>
      <dgm:t>
        <a:bodyPr/>
        <a:lstStyle/>
        <a:p>
          <a:endParaRPr lang="en-US"/>
        </a:p>
      </dgm:t>
    </dgm:pt>
    <dgm:pt modelId="{EB9800F0-0041-4901-99E9-98F2C97D3964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قوتابى رِاهيَنراو</a:t>
          </a:r>
          <a:endParaRPr lang="en-US" sz="2400" dirty="0">
            <a:cs typeface="Ali_K_Samik" pitchFamily="2" charset="-78"/>
          </a:endParaRPr>
        </a:p>
      </dgm:t>
    </dgm:pt>
    <dgm:pt modelId="{3FC21488-BA4E-43B2-B69C-81CF19515298}" type="parTrans" cxnId="{A4E339A5-F5EE-4CCD-8B5F-FF66BFF6CAB4}">
      <dgm:prSet/>
      <dgm:spPr/>
      <dgm:t>
        <a:bodyPr/>
        <a:lstStyle/>
        <a:p>
          <a:endParaRPr lang="en-US"/>
        </a:p>
      </dgm:t>
    </dgm:pt>
    <dgm:pt modelId="{38C00E1A-B43B-4585-A264-1BF63E89E8F0}" type="sibTrans" cxnId="{A4E339A5-F5EE-4CCD-8B5F-FF66BFF6CAB4}">
      <dgm:prSet/>
      <dgm:spPr/>
      <dgm:t>
        <a:bodyPr/>
        <a:lstStyle/>
        <a:p>
          <a:endParaRPr lang="en-US"/>
        </a:p>
      </dgm:t>
    </dgm:pt>
    <dgm:pt modelId="{C5D22EAD-8E7B-47B1-AB49-C5E08CAF36F1}" type="pres">
      <dgm:prSet presAssocID="{F467414B-BEE5-410D-8D6C-0AC3E9F6F4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A336B0-C3CD-449B-8AD6-2592EA78DD99}" type="pres">
      <dgm:prSet presAssocID="{33B34F19-9D7B-416F-8D78-C265B7038228}" presName="centerShape" presStyleLbl="node0" presStyleIdx="0" presStyleCnt="1" custScaleX="108937" custScaleY="115352"/>
      <dgm:spPr/>
      <dgm:t>
        <a:bodyPr/>
        <a:lstStyle/>
        <a:p>
          <a:endParaRPr lang="en-US"/>
        </a:p>
      </dgm:t>
    </dgm:pt>
    <dgm:pt modelId="{00F60301-2736-4BDA-9F54-5BF33179A2F1}" type="pres">
      <dgm:prSet presAssocID="{1ACB49E1-267E-4043-B238-DA42F4E2A46B}" presName="Name9" presStyleLbl="parChTrans1D2" presStyleIdx="0" presStyleCnt="4"/>
      <dgm:spPr/>
      <dgm:t>
        <a:bodyPr/>
        <a:lstStyle/>
        <a:p>
          <a:endParaRPr lang="en-US"/>
        </a:p>
      </dgm:t>
    </dgm:pt>
    <dgm:pt modelId="{0F0F5CF2-7896-4C0B-9AB8-EFC3634A6CCF}" type="pres">
      <dgm:prSet presAssocID="{1ACB49E1-267E-4043-B238-DA42F4E2A46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AF0F772-398A-4960-A838-1694F3AB6DCE}" type="pres">
      <dgm:prSet presAssocID="{E4BD628D-4FC9-4DF0-91A2-CE1194A1C9B5}" presName="node" presStyleLbl="node1" presStyleIdx="0" presStyleCnt="4" custScaleX="118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D4602-AF1B-4673-A35C-81C28AA44C60}" type="pres">
      <dgm:prSet presAssocID="{9E9D7763-40F0-4EE7-9C4C-CBE856773ED6}" presName="Name9" presStyleLbl="parChTrans1D2" presStyleIdx="1" presStyleCnt="4"/>
      <dgm:spPr/>
      <dgm:t>
        <a:bodyPr/>
        <a:lstStyle/>
        <a:p>
          <a:endParaRPr lang="en-US"/>
        </a:p>
      </dgm:t>
    </dgm:pt>
    <dgm:pt modelId="{A76BDDB1-2099-44B4-91A0-429930E094CB}" type="pres">
      <dgm:prSet presAssocID="{9E9D7763-40F0-4EE7-9C4C-CBE856773ED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E874C25-C4BE-42B5-A0F4-1124DBFEB9E8}" type="pres">
      <dgm:prSet presAssocID="{6157F2EF-AA98-4C56-9DAA-07914C3C00A3}" presName="node" presStyleLbl="node1" presStyleIdx="1" presStyleCnt="4" custScaleX="119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02BDA-0EF9-4AC4-ACAD-FBA98493659A}" type="pres">
      <dgm:prSet presAssocID="{6C5627F0-35FA-4759-825D-F9FAC9EE9D58}" presName="Name9" presStyleLbl="parChTrans1D2" presStyleIdx="2" presStyleCnt="4"/>
      <dgm:spPr/>
      <dgm:t>
        <a:bodyPr/>
        <a:lstStyle/>
        <a:p>
          <a:endParaRPr lang="en-US"/>
        </a:p>
      </dgm:t>
    </dgm:pt>
    <dgm:pt modelId="{DEF29C1F-3FD6-4CCB-BD62-6177C59D560B}" type="pres">
      <dgm:prSet presAssocID="{6C5627F0-35FA-4759-825D-F9FAC9EE9D5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2A63C0D-01D8-4D17-893D-856BE4D57AB6}" type="pres">
      <dgm:prSet presAssocID="{DB6C13C9-8EA4-46DE-8DD4-680547B59F77}" presName="node" presStyleLbl="node1" presStyleIdx="2" presStyleCnt="4" custScaleX="118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CADC1-1B2B-45FB-8031-A632F084D464}" type="pres">
      <dgm:prSet presAssocID="{3FC21488-BA4E-43B2-B69C-81CF19515298}" presName="Name9" presStyleLbl="parChTrans1D2" presStyleIdx="3" presStyleCnt="4"/>
      <dgm:spPr/>
      <dgm:t>
        <a:bodyPr/>
        <a:lstStyle/>
        <a:p>
          <a:endParaRPr lang="en-US"/>
        </a:p>
      </dgm:t>
    </dgm:pt>
    <dgm:pt modelId="{31F7C479-4D40-4B9A-AEA0-81558302D631}" type="pres">
      <dgm:prSet presAssocID="{3FC21488-BA4E-43B2-B69C-81CF1951529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68D874C-2712-4DD3-88B0-C365E9B683D2}" type="pres">
      <dgm:prSet presAssocID="{EB9800F0-0041-4901-99E9-98F2C97D3964}" presName="node" presStyleLbl="node1" presStyleIdx="3" presStyleCnt="4" custScaleX="117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56AC4C-0EFB-4A8E-BBA4-2A3B1D4901E5}" type="presOf" srcId="{9E9D7763-40F0-4EE7-9C4C-CBE856773ED6}" destId="{A76BDDB1-2099-44B4-91A0-429930E094CB}" srcOrd="1" destOrd="0" presId="urn:microsoft.com/office/officeart/2005/8/layout/radial1"/>
    <dgm:cxn modelId="{8A48995A-66D4-4B84-90C6-05EBB68D5253}" type="presOf" srcId="{3FC21488-BA4E-43B2-B69C-81CF19515298}" destId="{A68CADC1-1B2B-45FB-8031-A632F084D464}" srcOrd="0" destOrd="0" presId="urn:microsoft.com/office/officeart/2005/8/layout/radial1"/>
    <dgm:cxn modelId="{96502304-2538-4887-95C1-10402B1C4FF7}" srcId="{33B34F19-9D7B-416F-8D78-C265B7038228}" destId="{6157F2EF-AA98-4C56-9DAA-07914C3C00A3}" srcOrd="1" destOrd="0" parTransId="{9E9D7763-40F0-4EE7-9C4C-CBE856773ED6}" sibTransId="{3400E3A0-ABF3-47CA-91E2-7E9A94B5B68B}"/>
    <dgm:cxn modelId="{5964731D-5D36-4568-A34C-BF9A72A5AC09}" type="presOf" srcId="{9E9D7763-40F0-4EE7-9C4C-CBE856773ED6}" destId="{9AAD4602-AF1B-4673-A35C-81C28AA44C60}" srcOrd="0" destOrd="0" presId="urn:microsoft.com/office/officeart/2005/8/layout/radial1"/>
    <dgm:cxn modelId="{B696677E-3283-47E5-9F1D-1FF327E8BCA3}" type="presOf" srcId="{3FC21488-BA4E-43B2-B69C-81CF19515298}" destId="{31F7C479-4D40-4B9A-AEA0-81558302D631}" srcOrd="1" destOrd="0" presId="urn:microsoft.com/office/officeart/2005/8/layout/radial1"/>
    <dgm:cxn modelId="{81CE92D1-1A1A-46E3-A5CD-B7EB6C6E14CE}" type="presOf" srcId="{6C5627F0-35FA-4759-825D-F9FAC9EE9D58}" destId="{DEF29C1F-3FD6-4CCB-BD62-6177C59D560B}" srcOrd="1" destOrd="0" presId="urn:microsoft.com/office/officeart/2005/8/layout/radial1"/>
    <dgm:cxn modelId="{9C27916C-E08A-4853-96FF-6371B35CBE4A}" type="presOf" srcId="{EB9800F0-0041-4901-99E9-98F2C97D3964}" destId="{468D874C-2712-4DD3-88B0-C365E9B683D2}" srcOrd="0" destOrd="0" presId="urn:microsoft.com/office/officeart/2005/8/layout/radial1"/>
    <dgm:cxn modelId="{1E2F7128-91B1-4186-BC63-B7F5E5CF2BD0}" type="presOf" srcId="{6C5627F0-35FA-4759-825D-F9FAC9EE9D58}" destId="{1B502BDA-0EF9-4AC4-ACAD-FBA98493659A}" srcOrd="0" destOrd="0" presId="urn:microsoft.com/office/officeart/2005/8/layout/radial1"/>
    <dgm:cxn modelId="{4450159D-5431-416D-9B43-A740F2EA1CF0}" srcId="{33B34F19-9D7B-416F-8D78-C265B7038228}" destId="{E4BD628D-4FC9-4DF0-91A2-CE1194A1C9B5}" srcOrd="0" destOrd="0" parTransId="{1ACB49E1-267E-4043-B238-DA42F4E2A46B}" sibTransId="{C62D1B3D-9DFB-48C5-B5CC-944A425199B2}"/>
    <dgm:cxn modelId="{1B427625-500A-46A6-88EA-BFA711132BED}" type="presOf" srcId="{DB6C13C9-8EA4-46DE-8DD4-680547B59F77}" destId="{92A63C0D-01D8-4D17-893D-856BE4D57AB6}" srcOrd="0" destOrd="0" presId="urn:microsoft.com/office/officeart/2005/8/layout/radial1"/>
    <dgm:cxn modelId="{8271EEB8-2A98-48D3-9134-7BDDFF197FDA}" srcId="{33B34F19-9D7B-416F-8D78-C265B7038228}" destId="{DB6C13C9-8EA4-46DE-8DD4-680547B59F77}" srcOrd="2" destOrd="0" parTransId="{6C5627F0-35FA-4759-825D-F9FAC9EE9D58}" sibTransId="{66D11A1E-6D8E-47E4-A3CA-BC108D0F02FF}"/>
    <dgm:cxn modelId="{F659E851-296D-4343-B43D-297647872570}" type="presOf" srcId="{1ACB49E1-267E-4043-B238-DA42F4E2A46B}" destId="{00F60301-2736-4BDA-9F54-5BF33179A2F1}" srcOrd="0" destOrd="0" presId="urn:microsoft.com/office/officeart/2005/8/layout/radial1"/>
    <dgm:cxn modelId="{211630FF-81D3-4012-B227-62126574C8DC}" type="presOf" srcId="{33B34F19-9D7B-416F-8D78-C265B7038228}" destId="{31A336B0-C3CD-449B-8AD6-2592EA78DD99}" srcOrd="0" destOrd="0" presId="urn:microsoft.com/office/officeart/2005/8/layout/radial1"/>
    <dgm:cxn modelId="{42C9C134-6788-4604-8D77-4813C9CE3F2D}" type="presOf" srcId="{E4BD628D-4FC9-4DF0-91A2-CE1194A1C9B5}" destId="{0AF0F772-398A-4960-A838-1694F3AB6DCE}" srcOrd="0" destOrd="0" presId="urn:microsoft.com/office/officeart/2005/8/layout/radial1"/>
    <dgm:cxn modelId="{27FF316D-6D52-48DE-AFAA-B3DCB274CA59}" type="presOf" srcId="{6157F2EF-AA98-4C56-9DAA-07914C3C00A3}" destId="{5E874C25-C4BE-42B5-A0F4-1124DBFEB9E8}" srcOrd="0" destOrd="0" presId="urn:microsoft.com/office/officeart/2005/8/layout/radial1"/>
    <dgm:cxn modelId="{819B698B-C93B-4E73-8374-811C20AC4A2C}" type="presOf" srcId="{F467414B-BEE5-410D-8D6C-0AC3E9F6F486}" destId="{C5D22EAD-8E7B-47B1-AB49-C5E08CAF36F1}" srcOrd="0" destOrd="0" presId="urn:microsoft.com/office/officeart/2005/8/layout/radial1"/>
    <dgm:cxn modelId="{A4E339A5-F5EE-4CCD-8B5F-FF66BFF6CAB4}" srcId="{33B34F19-9D7B-416F-8D78-C265B7038228}" destId="{EB9800F0-0041-4901-99E9-98F2C97D3964}" srcOrd="3" destOrd="0" parTransId="{3FC21488-BA4E-43B2-B69C-81CF19515298}" sibTransId="{38C00E1A-B43B-4585-A264-1BF63E89E8F0}"/>
    <dgm:cxn modelId="{729C1265-C5A0-4928-AB19-4762F25F49A7}" srcId="{F467414B-BEE5-410D-8D6C-0AC3E9F6F486}" destId="{33B34F19-9D7B-416F-8D78-C265B7038228}" srcOrd="0" destOrd="0" parTransId="{B9886049-4602-460F-B006-A6FD6D783160}" sibTransId="{D37649C6-4DD1-4622-A34F-53D34F5E5A9C}"/>
    <dgm:cxn modelId="{3953516A-4082-437F-B3B8-C27426920424}" type="presOf" srcId="{1ACB49E1-267E-4043-B238-DA42F4E2A46B}" destId="{0F0F5CF2-7896-4C0B-9AB8-EFC3634A6CCF}" srcOrd="1" destOrd="0" presId="urn:microsoft.com/office/officeart/2005/8/layout/radial1"/>
    <dgm:cxn modelId="{C934764B-B64A-4040-9EFC-8E6353A36FB7}" type="presParOf" srcId="{C5D22EAD-8E7B-47B1-AB49-C5E08CAF36F1}" destId="{31A336B0-C3CD-449B-8AD6-2592EA78DD99}" srcOrd="0" destOrd="0" presId="urn:microsoft.com/office/officeart/2005/8/layout/radial1"/>
    <dgm:cxn modelId="{9867B214-D4FD-4B66-AB9C-5C73E6F7D206}" type="presParOf" srcId="{C5D22EAD-8E7B-47B1-AB49-C5E08CAF36F1}" destId="{00F60301-2736-4BDA-9F54-5BF33179A2F1}" srcOrd="1" destOrd="0" presId="urn:microsoft.com/office/officeart/2005/8/layout/radial1"/>
    <dgm:cxn modelId="{2C34DA6C-4194-41C9-BF44-4434C25F916C}" type="presParOf" srcId="{00F60301-2736-4BDA-9F54-5BF33179A2F1}" destId="{0F0F5CF2-7896-4C0B-9AB8-EFC3634A6CCF}" srcOrd="0" destOrd="0" presId="urn:microsoft.com/office/officeart/2005/8/layout/radial1"/>
    <dgm:cxn modelId="{E8A76304-32EB-4699-8121-3069D9CC125D}" type="presParOf" srcId="{C5D22EAD-8E7B-47B1-AB49-C5E08CAF36F1}" destId="{0AF0F772-398A-4960-A838-1694F3AB6DCE}" srcOrd="2" destOrd="0" presId="urn:microsoft.com/office/officeart/2005/8/layout/radial1"/>
    <dgm:cxn modelId="{DB89DD83-5929-405B-B00B-EA0F61FC46E6}" type="presParOf" srcId="{C5D22EAD-8E7B-47B1-AB49-C5E08CAF36F1}" destId="{9AAD4602-AF1B-4673-A35C-81C28AA44C60}" srcOrd="3" destOrd="0" presId="urn:microsoft.com/office/officeart/2005/8/layout/radial1"/>
    <dgm:cxn modelId="{62067FF3-36D9-495C-991B-4420A3E23585}" type="presParOf" srcId="{9AAD4602-AF1B-4673-A35C-81C28AA44C60}" destId="{A76BDDB1-2099-44B4-91A0-429930E094CB}" srcOrd="0" destOrd="0" presId="urn:microsoft.com/office/officeart/2005/8/layout/radial1"/>
    <dgm:cxn modelId="{AD9A7305-039C-4396-A4A8-74CF57384C48}" type="presParOf" srcId="{C5D22EAD-8E7B-47B1-AB49-C5E08CAF36F1}" destId="{5E874C25-C4BE-42B5-A0F4-1124DBFEB9E8}" srcOrd="4" destOrd="0" presId="urn:microsoft.com/office/officeart/2005/8/layout/radial1"/>
    <dgm:cxn modelId="{5A16E15C-AE2B-4CD3-95E1-7B58039FE544}" type="presParOf" srcId="{C5D22EAD-8E7B-47B1-AB49-C5E08CAF36F1}" destId="{1B502BDA-0EF9-4AC4-ACAD-FBA98493659A}" srcOrd="5" destOrd="0" presId="urn:microsoft.com/office/officeart/2005/8/layout/radial1"/>
    <dgm:cxn modelId="{C2F157D7-6FC0-4624-A56C-F267E7C535DD}" type="presParOf" srcId="{1B502BDA-0EF9-4AC4-ACAD-FBA98493659A}" destId="{DEF29C1F-3FD6-4CCB-BD62-6177C59D560B}" srcOrd="0" destOrd="0" presId="urn:microsoft.com/office/officeart/2005/8/layout/radial1"/>
    <dgm:cxn modelId="{9A888C60-502D-44A8-9E63-63EB234AB432}" type="presParOf" srcId="{C5D22EAD-8E7B-47B1-AB49-C5E08CAF36F1}" destId="{92A63C0D-01D8-4D17-893D-856BE4D57AB6}" srcOrd="6" destOrd="0" presId="urn:microsoft.com/office/officeart/2005/8/layout/radial1"/>
    <dgm:cxn modelId="{1329343F-B358-47C9-9B34-4CA40202E8C4}" type="presParOf" srcId="{C5D22EAD-8E7B-47B1-AB49-C5E08CAF36F1}" destId="{A68CADC1-1B2B-45FB-8031-A632F084D464}" srcOrd="7" destOrd="0" presId="urn:microsoft.com/office/officeart/2005/8/layout/radial1"/>
    <dgm:cxn modelId="{ACBBCA85-DBF3-4414-8818-7E2DD3A1DC0A}" type="presParOf" srcId="{A68CADC1-1B2B-45FB-8031-A632F084D464}" destId="{31F7C479-4D40-4B9A-AEA0-81558302D631}" srcOrd="0" destOrd="0" presId="urn:microsoft.com/office/officeart/2005/8/layout/radial1"/>
    <dgm:cxn modelId="{C53D2179-F295-4C8D-976E-4F4B2C32F3FD}" type="presParOf" srcId="{C5D22EAD-8E7B-47B1-AB49-C5E08CAF36F1}" destId="{468D874C-2712-4DD3-88B0-C365E9B683D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C30F9-6EC6-4667-9002-E8975E1D1EB8}">
      <dsp:nvSpPr>
        <dsp:cNvPr id="0" name=""/>
        <dsp:cNvSpPr/>
      </dsp:nvSpPr>
      <dsp:spPr>
        <a:xfrm rot="16200000">
          <a:off x="465" y="390"/>
          <a:ext cx="1828018" cy="182801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>
              <a:cs typeface="Ali_K_Samik" pitchFamily="2" charset="-78"/>
            </a:rPr>
            <a:t>كردارى</a:t>
          </a:r>
          <a:r>
            <a:rPr lang="ar-IQ" sz="2100" kern="1200" dirty="0">
              <a:cs typeface="Ali_K_Samik" pitchFamily="2" charset="-78"/>
            </a:rPr>
            <a:t> </a:t>
          </a:r>
          <a:r>
            <a:rPr lang="ar-IQ" sz="2800" kern="1200" dirty="0">
              <a:cs typeface="Ali_K_Samik" pitchFamily="2" charset="-78"/>
            </a:rPr>
            <a:t>ثةروةردة</a:t>
          </a:r>
          <a:endParaRPr lang="en-US" sz="2800" kern="1200" dirty="0">
            <a:cs typeface="Ali_K_Samik" pitchFamily="2" charset="-78"/>
          </a:endParaRPr>
        </a:p>
      </dsp:txBody>
      <dsp:txXfrm rot="5400000">
        <a:off x="320368" y="457394"/>
        <a:ext cx="1508115" cy="914009"/>
      </dsp:txXfrm>
    </dsp:sp>
    <dsp:sp modelId="{52062316-83B0-4988-91CF-2B321E1F4D97}">
      <dsp:nvSpPr>
        <dsp:cNvPr id="0" name=""/>
        <dsp:cNvSpPr/>
      </dsp:nvSpPr>
      <dsp:spPr>
        <a:xfrm rot="5400000">
          <a:off x="2210116" y="390"/>
          <a:ext cx="1828018" cy="182801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>
              <a:cs typeface="Ali_K_Samik" pitchFamily="2" charset="-78"/>
            </a:rPr>
            <a:t>ثةروةردةى كرداريي</a:t>
          </a:r>
          <a:endParaRPr lang="en-US" sz="2800" kern="1200" dirty="0"/>
        </a:p>
      </dsp:txBody>
      <dsp:txXfrm rot="-5400000">
        <a:off x="2210116" y="457395"/>
        <a:ext cx="1508115" cy="914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F3BCE-8DCB-4EB0-9983-24FB6B1C1E3F}">
      <dsp:nvSpPr>
        <dsp:cNvPr id="0" name=""/>
        <dsp:cNvSpPr/>
      </dsp:nvSpPr>
      <dsp:spPr>
        <a:xfrm rot="16200000">
          <a:off x="842" y="411541"/>
          <a:ext cx="1950280" cy="195028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>
              <a:cs typeface="Ali_K_Samik" pitchFamily="2" charset="-78"/>
            </a:rPr>
            <a:t>كردارى</a:t>
          </a:r>
          <a:r>
            <a:rPr lang="ar-IQ" sz="1900" kern="1200" dirty="0">
              <a:cs typeface="Ali_K_Samik" pitchFamily="2" charset="-78"/>
            </a:rPr>
            <a:t> </a:t>
          </a:r>
          <a:r>
            <a:rPr lang="ar-IQ" sz="2800" kern="1200" dirty="0">
              <a:cs typeface="Ali_K_Samik" pitchFamily="2" charset="-78"/>
            </a:rPr>
            <a:t>ثةروةردة</a:t>
          </a:r>
          <a:endParaRPr lang="en-US" sz="2800" kern="1200" dirty="0">
            <a:cs typeface="Ali_K_Samik" pitchFamily="2" charset="-78"/>
          </a:endParaRPr>
        </a:p>
      </dsp:txBody>
      <dsp:txXfrm rot="5400000">
        <a:off x="843" y="899111"/>
        <a:ext cx="1608981" cy="975140"/>
      </dsp:txXfrm>
    </dsp:sp>
    <dsp:sp modelId="{E18ABB05-6E2F-4A1E-8AD3-21A5E0C05633}">
      <dsp:nvSpPr>
        <dsp:cNvPr id="0" name=""/>
        <dsp:cNvSpPr/>
      </dsp:nvSpPr>
      <dsp:spPr>
        <a:xfrm rot="5400000">
          <a:off x="2012118" y="411541"/>
          <a:ext cx="1950280" cy="195028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>
              <a:cs typeface="Ali_K_Samik" pitchFamily="2" charset="-78"/>
            </a:rPr>
            <a:t>ثةروةردةى</a:t>
          </a:r>
          <a:r>
            <a:rPr lang="ar-IQ" sz="1900" kern="1200" dirty="0">
              <a:cs typeface="Ali_K_Samik" pitchFamily="2" charset="-78"/>
            </a:rPr>
            <a:t> </a:t>
          </a:r>
          <a:r>
            <a:rPr lang="ar-IQ" sz="2800" kern="1200" dirty="0">
              <a:cs typeface="Ali_K_Samik" pitchFamily="2" charset="-78"/>
            </a:rPr>
            <a:t>كرداريي</a:t>
          </a:r>
          <a:endParaRPr lang="en-US" sz="2800" kern="1200" dirty="0">
            <a:cs typeface="Ali_K_Samik" pitchFamily="2" charset="-78"/>
          </a:endParaRPr>
        </a:p>
      </dsp:txBody>
      <dsp:txXfrm rot="-5400000">
        <a:off x="2353418" y="899111"/>
        <a:ext cx="1608981" cy="975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1AD7B-FFB7-4D36-9010-95B21E973504}">
      <dsp:nvSpPr>
        <dsp:cNvPr id="0" name=""/>
        <dsp:cNvSpPr/>
      </dsp:nvSpPr>
      <dsp:spPr>
        <a:xfrm>
          <a:off x="971861" y="71146"/>
          <a:ext cx="2593648" cy="211029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98996-4883-49B6-8A49-90150B44AC69}">
      <dsp:nvSpPr>
        <dsp:cNvPr id="0" name=""/>
        <dsp:cNvSpPr/>
      </dsp:nvSpPr>
      <dsp:spPr>
        <a:xfrm>
          <a:off x="1420485" y="640797"/>
          <a:ext cx="1691645" cy="97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>
              <a:cs typeface="Ali_K_Samik" pitchFamily="2" charset="-78"/>
            </a:rPr>
            <a:t>بينين</a:t>
          </a:r>
          <a:endParaRPr lang="en-US" sz="2900" kern="1200" dirty="0">
            <a:cs typeface="Ali_K_Samik" pitchFamily="2" charset="-78"/>
          </a:endParaRPr>
        </a:p>
      </dsp:txBody>
      <dsp:txXfrm>
        <a:off x="1420485" y="640797"/>
        <a:ext cx="1691645" cy="970558"/>
      </dsp:txXfrm>
    </dsp:sp>
    <dsp:sp modelId="{EB467481-6A24-42E0-90CE-0FFA9806DF32}">
      <dsp:nvSpPr>
        <dsp:cNvPr id="0" name=""/>
        <dsp:cNvSpPr/>
      </dsp:nvSpPr>
      <dsp:spPr>
        <a:xfrm>
          <a:off x="396889" y="1238899"/>
          <a:ext cx="2571514" cy="219983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C94BE-DE9D-486B-95D5-DEFFF4F0637B}">
      <dsp:nvSpPr>
        <dsp:cNvPr id="0" name=""/>
        <dsp:cNvSpPr/>
      </dsp:nvSpPr>
      <dsp:spPr>
        <a:xfrm>
          <a:off x="897148" y="1836993"/>
          <a:ext cx="1570998" cy="101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>
              <a:cs typeface="Ali_K_Samik" pitchFamily="2" charset="-78"/>
            </a:rPr>
            <a:t>بةشداريكردن</a:t>
          </a:r>
          <a:endParaRPr lang="en-US" sz="3200" kern="1200" dirty="0">
            <a:cs typeface="Ali_K_Samik" pitchFamily="2" charset="-78"/>
          </a:endParaRPr>
        </a:p>
      </dsp:txBody>
      <dsp:txXfrm>
        <a:off x="897148" y="1836993"/>
        <a:ext cx="1570998" cy="1017241"/>
      </dsp:txXfrm>
    </dsp:sp>
    <dsp:sp modelId="{5B54EF94-477B-4ADC-B906-318EE6F87815}">
      <dsp:nvSpPr>
        <dsp:cNvPr id="0" name=""/>
        <dsp:cNvSpPr/>
      </dsp:nvSpPr>
      <dsp:spPr>
        <a:xfrm>
          <a:off x="1078401" y="2641292"/>
          <a:ext cx="2383738" cy="181352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F2F1D-9E2B-429B-95F5-0A78BEC2A832}">
      <dsp:nvSpPr>
        <dsp:cNvPr id="0" name=""/>
        <dsp:cNvSpPr/>
      </dsp:nvSpPr>
      <dsp:spPr>
        <a:xfrm>
          <a:off x="1420486" y="3182714"/>
          <a:ext cx="1697191" cy="768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>
              <a:cs typeface="Ali_K_Samik" pitchFamily="2" charset="-78"/>
            </a:rPr>
            <a:t>ثيادةكردن</a:t>
          </a:r>
          <a:endParaRPr lang="en-US" sz="3200" kern="1200" dirty="0">
            <a:cs typeface="Ali_K_Samik" pitchFamily="2" charset="-78"/>
          </a:endParaRPr>
        </a:p>
      </dsp:txBody>
      <dsp:txXfrm>
        <a:off x="1420486" y="3182714"/>
        <a:ext cx="1697191" cy="768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336B0-C3CD-449B-8AD6-2592EA78DD99}">
      <dsp:nvSpPr>
        <dsp:cNvPr id="0" name=""/>
        <dsp:cNvSpPr/>
      </dsp:nvSpPr>
      <dsp:spPr>
        <a:xfrm>
          <a:off x="3337109" y="1752600"/>
          <a:ext cx="1539693" cy="1630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>
              <a:cs typeface="Ali_K_Samik" pitchFamily="2" charset="-78"/>
            </a:rPr>
            <a:t>بينين</a:t>
          </a:r>
          <a:endParaRPr lang="en-US" sz="4900" kern="1200" dirty="0">
            <a:cs typeface="Ali_K_Samik" pitchFamily="2" charset="-78"/>
          </a:endParaRPr>
        </a:p>
      </dsp:txBody>
      <dsp:txXfrm>
        <a:off x="3562592" y="1991361"/>
        <a:ext cx="1088727" cy="1152839"/>
      </dsp:txXfrm>
    </dsp:sp>
    <dsp:sp modelId="{00F60301-2736-4BDA-9F54-5BF33179A2F1}">
      <dsp:nvSpPr>
        <dsp:cNvPr id="0" name=""/>
        <dsp:cNvSpPr/>
      </dsp:nvSpPr>
      <dsp:spPr>
        <a:xfrm rot="16200000">
          <a:off x="3948246" y="1578434"/>
          <a:ext cx="317418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317418" y="15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9020" y="1585956"/>
        <a:ext cx="15870" cy="15870"/>
      </dsp:txXfrm>
    </dsp:sp>
    <dsp:sp modelId="{0AF0F772-398A-4960-A838-1694F3AB6DCE}">
      <dsp:nvSpPr>
        <dsp:cNvPr id="0" name=""/>
        <dsp:cNvSpPr/>
      </dsp:nvSpPr>
      <dsp:spPr>
        <a:xfrm>
          <a:off x="3268758" y="21802"/>
          <a:ext cx="1676395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>
              <a:cs typeface="Ali_K_Samik" pitchFamily="2" charset="-78"/>
            </a:rPr>
            <a:t>مامؤستاى هاوكار</a:t>
          </a:r>
          <a:endParaRPr lang="en-US" sz="2400" kern="1200" dirty="0">
            <a:cs typeface="Ali_K_Samik" pitchFamily="2" charset="-78"/>
          </a:endParaRPr>
        </a:p>
      </dsp:txBody>
      <dsp:txXfrm>
        <a:off x="3514260" y="228787"/>
        <a:ext cx="1185391" cy="999409"/>
      </dsp:txXfrm>
    </dsp:sp>
    <dsp:sp modelId="{9AAD4602-AF1B-4673-A35C-81C28AA44C60}">
      <dsp:nvSpPr>
        <dsp:cNvPr id="0" name=""/>
        <dsp:cNvSpPr/>
      </dsp:nvSpPr>
      <dsp:spPr>
        <a:xfrm>
          <a:off x="4876802" y="2552324"/>
          <a:ext cx="226043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226043" y="15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84172" y="2562130"/>
        <a:ext cx="11302" cy="11302"/>
      </dsp:txXfrm>
    </dsp:sp>
    <dsp:sp modelId="{5E874C25-C4BE-42B5-A0F4-1124DBFEB9E8}">
      <dsp:nvSpPr>
        <dsp:cNvPr id="0" name=""/>
        <dsp:cNvSpPr/>
      </dsp:nvSpPr>
      <dsp:spPr>
        <a:xfrm>
          <a:off x="5102845" y="1861091"/>
          <a:ext cx="1686797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>
              <a:cs typeface="Ali_K_Samik" pitchFamily="2" charset="-78"/>
            </a:rPr>
            <a:t>مامؤستاى سةرثةرشت</a:t>
          </a:r>
          <a:endParaRPr lang="en-US" sz="2400" kern="1200" dirty="0">
            <a:cs typeface="Ali_K_Samik" pitchFamily="2" charset="-78"/>
          </a:endParaRPr>
        </a:p>
      </dsp:txBody>
      <dsp:txXfrm>
        <a:off x="5349871" y="2068076"/>
        <a:ext cx="1192745" cy="999409"/>
      </dsp:txXfrm>
    </dsp:sp>
    <dsp:sp modelId="{1B502BDA-0EF9-4AC4-ACAD-FBA98493659A}">
      <dsp:nvSpPr>
        <dsp:cNvPr id="0" name=""/>
        <dsp:cNvSpPr/>
      </dsp:nvSpPr>
      <dsp:spPr>
        <a:xfrm rot="5400000">
          <a:off x="3948246" y="3526214"/>
          <a:ext cx="317418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317418" y="15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9020" y="3533736"/>
        <a:ext cx="15870" cy="15870"/>
      </dsp:txXfrm>
    </dsp:sp>
    <dsp:sp modelId="{92A63C0D-01D8-4D17-893D-856BE4D57AB6}">
      <dsp:nvSpPr>
        <dsp:cNvPr id="0" name=""/>
        <dsp:cNvSpPr/>
      </dsp:nvSpPr>
      <dsp:spPr>
        <a:xfrm>
          <a:off x="3268758" y="3700380"/>
          <a:ext cx="1676395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>
              <a:cs typeface="Ali_K_Samik" pitchFamily="2" charset="-78"/>
            </a:rPr>
            <a:t>قوتابخانةى هاوكار</a:t>
          </a:r>
          <a:endParaRPr lang="en-US" sz="2400" kern="1200" dirty="0">
            <a:cs typeface="Ali_K_Samik" pitchFamily="2" charset="-78"/>
          </a:endParaRPr>
        </a:p>
      </dsp:txBody>
      <dsp:txXfrm>
        <a:off x="3514260" y="3907365"/>
        <a:ext cx="1185391" cy="999409"/>
      </dsp:txXfrm>
    </dsp:sp>
    <dsp:sp modelId="{A68CADC1-1B2B-45FB-8031-A632F084D464}">
      <dsp:nvSpPr>
        <dsp:cNvPr id="0" name=""/>
        <dsp:cNvSpPr/>
      </dsp:nvSpPr>
      <dsp:spPr>
        <a:xfrm rot="10800000">
          <a:off x="3095377" y="2552324"/>
          <a:ext cx="241732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241732" y="15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0199" y="2561738"/>
        <a:ext cx="12086" cy="12086"/>
      </dsp:txXfrm>
    </dsp:sp>
    <dsp:sp modelId="{468D874C-2712-4DD3-88B0-C365E9B683D2}">
      <dsp:nvSpPr>
        <dsp:cNvPr id="0" name=""/>
        <dsp:cNvSpPr/>
      </dsp:nvSpPr>
      <dsp:spPr>
        <a:xfrm>
          <a:off x="1439956" y="1861091"/>
          <a:ext cx="1655420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>
              <a:cs typeface="Ali_K_Samik" pitchFamily="2" charset="-78"/>
            </a:rPr>
            <a:t>قوتابى رِاهيَنراو</a:t>
          </a:r>
          <a:endParaRPr lang="en-US" sz="2400" kern="1200" dirty="0">
            <a:cs typeface="Ali_K_Samik" pitchFamily="2" charset="-78"/>
          </a:endParaRPr>
        </a:p>
      </dsp:txBody>
      <dsp:txXfrm>
        <a:off x="1682387" y="2068076"/>
        <a:ext cx="1170558" cy="999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1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4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4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6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4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6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8016D-8883-4D1D-9726-387862728F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F17DC-889E-4611-A85F-9FCD6050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6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832983" y="186150"/>
            <a:ext cx="4495801" cy="1143000"/>
          </a:xfrm>
        </p:spPr>
        <p:txBody>
          <a:bodyPr>
            <a:normAutofit fontScale="90000"/>
          </a:bodyPr>
          <a:lstStyle/>
          <a:p>
            <a:r>
              <a:rPr lang="ar-IQ" dirty="0">
                <a:cs typeface="Ali_K_Samik" pitchFamily="2" charset="-78"/>
              </a:rPr>
              <a:t>ثةروةردةى كرداريى و</a:t>
            </a:r>
            <a:br>
              <a:rPr lang="ar-IQ" dirty="0">
                <a:cs typeface="Ali_K_Samik" pitchFamily="2" charset="-78"/>
              </a:rPr>
            </a:br>
            <a:r>
              <a:rPr lang="ar-IQ" dirty="0">
                <a:cs typeface="Ali_K_Samik" pitchFamily="2" charset="-78"/>
              </a:rPr>
              <a:t> كردارى ثةروةردة</a:t>
            </a:r>
            <a:endParaRPr lang="en-US" dirty="0">
              <a:cs typeface="Ali_K_Samik" pitchFamily="2" charset="-78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828800" y="2590800"/>
          <a:ext cx="4038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828800" y="1"/>
          <a:ext cx="4038600" cy="277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C:\Users\High Max\Desktop\نوور\thinking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23219"/>
            <a:ext cx="2189026" cy="153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1811128" y="4495801"/>
            <a:ext cx="1922673" cy="1922673"/>
            <a:chOff x="167" y="305795"/>
            <a:chExt cx="1922673" cy="19226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2" name="Up Arrow 31"/>
            <p:cNvSpPr/>
            <p:nvPr/>
          </p:nvSpPr>
          <p:spPr>
            <a:xfrm rot="16200000">
              <a:off x="167" y="305795"/>
              <a:ext cx="1922673" cy="1922673"/>
            </a:xfrm>
            <a:prstGeom prst="upArrow">
              <a:avLst>
                <a:gd name="adj1" fmla="val 50000"/>
                <a:gd name="adj2" fmla="val 35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Up Arrow 4"/>
            <p:cNvSpPr/>
            <p:nvPr/>
          </p:nvSpPr>
          <p:spPr>
            <a:xfrm rot="21600000">
              <a:off x="336635" y="786463"/>
              <a:ext cx="1586205" cy="961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dirty="0">
                  <a:cs typeface="Ali_K_Samik" pitchFamily="2" charset="-78"/>
                </a:rPr>
                <a:t>كردارى</a:t>
              </a:r>
              <a:r>
                <a:rPr lang="ar-IQ" sz="2100" dirty="0">
                  <a:cs typeface="Ali_K_Samik" pitchFamily="2" charset="-78"/>
                </a:rPr>
                <a:t> </a:t>
              </a:r>
              <a:r>
                <a:rPr lang="ar-IQ" sz="2800" dirty="0">
                  <a:cs typeface="Ali_K_Samik" pitchFamily="2" charset="-78"/>
                </a:rPr>
                <a:t>ثةروةردة</a:t>
              </a:r>
              <a:endParaRPr lang="en-US" sz="2800" dirty="0">
                <a:cs typeface="Ali_K_Samik" pitchFamily="2" charset="-78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930922" y="4495801"/>
            <a:ext cx="1936478" cy="1936477"/>
            <a:chOff x="2101565" y="723242"/>
            <a:chExt cx="1936478" cy="19364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Down Arrow 34"/>
            <p:cNvSpPr/>
            <p:nvPr/>
          </p:nvSpPr>
          <p:spPr>
            <a:xfrm rot="5400000">
              <a:off x="2101565" y="723242"/>
              <a:ext cx="1936477" cy="1936477"/>
            </a:xfrm>
            <a:prstGeom prst="downArrow">
              <a:avLst>
                <a:gd name="adj1" fmla="val 50000"/>
                <a:gd name="adj2" fmla="val 35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Down Arrow 4"/>
            <p:cNvSpPr/>
            <p:nvPr/>
          </p:nvSpPr>
          <p:spPr>
            <a:xfrm>
              <a:off x="2440449" y="1207361"/>
              <a:ext cx="1597594" cy="9682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dirty="0">
                  <a:cs typeface="Ali_K_Samik" pitchFamily="2" charset="-78"/>
                </a:rPr>
                <a:t>ثةروةردةى</a:t>
              </a:r>
              <a:r>
                <a:rPr lang="ar-IQ" sz="1900" dirty="0">
                  <a:cs typeface="Ali_K_Samik" pitchFamily="2" charset="-78"/>
                </a:rPr>
                <a:t> </a:t>
              </a:r>
              <a:r>
                <a:rPr lang="ar-IQ" sz="2800" dirty="0">
                  <a:cs typeface="Ali_K_Samik" pitchFamily="2" charset="-78"/>
                </a:rPr>
                <a:t>كرداريي</a:t>
              </a:r>
              <a:endParaRPr lang="en-US" sz="2800" dirty="0">
                <a:cs typeface="Ali_K_Samik" pitchFamily="2" charset="-7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436124" y="4776027"/>
            <a:ext cx="1936477" cy="1725550"/>
            <a:chOff x="2101566" y="723243"/>
            <a:chExt cx="1936477" cy="19364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Down Arrow 13"/>
            <p:cNvSpPr/>
            <p:nvPr/>
          </p:nvSpPr>
          <p:spPr>
            <a:xfrm rot="5400000">
              <a:off x="2101566" y="723243"/>
              <a:ext cx="1936477" cy="1936477"/>
            </a:xfrm>
            <a:prstGeom prst="downArrow">
              <a:avLst>
                <a:gd name="adj1" fmla="val 63675"/>
                <a:gd name="adj2" fmla="val 35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Down Arrow 4"/>
            <p:cNvSpPr/>
            <p:nvPr/>
          </p:nvSpPr>
          <p:spPr>
            <a:xfrm>
              <a:off x="2440449" y="1207361"/>
              <a:ext cx="1597594" cy="9682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dirty="0">
                  <a:cs typeface="Ali_K_Samik" pitchFamily="2" charset="-78"/>
                </a:rPr>
                <a:t>ثةروةردةى</a:t>
              </a:r>
              <a:r>
                <a:rPr lang="ar-IQ" sz="1900" dirty="0">
                  <a:cs typeface="Ali_K_Samik" pitchFamily="2" charset="-78"/>
                </a:rPr>
                <a:t> </a:t>
              </a:r>
              <a:r>
                <a:rPr lang="ar-IQ" sz="2800" dirty="0">
                  <a:cs typeface="Ali_K_Samik" pitchFamily="2" charset="-78"/>
                </a:rPr>
                <a:t>كرداريي</a:t>
              </a:r>
              <a:endParaRPr lang="en-US" sz="2800" dirty="0">
                <a:cs typeface="Ali_K_Samik" pitchFamily="2" charset="-7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43025" y="3124201"/>
            <a:ext cx="1922673" cy="1682195"/>
            <a:chOff x="167" y="305795"/>
            <a:chExt cx="1922673" cy="19226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Up Arrow 18"/>
            <p:cNvSpPr/>
            <p:nvPr/>
          </p:nvSpPr>
          <p:spPr>
            <a:xfrm rot="16200000">
              <a:off x="167" y="305795"/>
              <a:ext cx="1922673" cy="1922673"/>
            </a:xfrm>
            <a:prstGeom prst="upArrow">
              <a:avLst>
                <a:gd name="adj1" fmla="val 60521"/>
                <a:gd name="adj2" fmla="val 35877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Up Arrow 4"/>
            <p:cNvSpPr/>
            <p:nvPr/>
          </p:nvSpPr>
          <p:spPr>
            <a:xfrm rot="21600000">
              <a:off x="336635" y="786463"/>
              <a:ext cx="1586205" cy="961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dirty="0">
                  <a:cs typeface="Ali_K_Samik" pitchFamily="2" charset="-78"/>
                </a:rPr>
                <a:t>كردارى</a:t>
              </a:r>
              <a:r>
                <a:rPr lang="ar-IQ" sz="2100" dirty="0">
                  <a:cs typeface="Ali_K_Samik" pitchFamily="2" charset="-78"/>
                </a:rPr>
                <a:t> </a:t>
              </a:r>
              <a:r>
                <a:rPr lang="ar-IQ" sz="2800" dirty="0">
                  <a:cs typeface="Ali_K_Samik" pitchFamily="2" charset="-78"/>
                </a:rPr>
                <a:t>ثةروةردة</a:t>
              </a:r>
              <a:endParaRPr lang="en-US" sz="2800" dirty="0">
                <a:cs typeface="Ali_K_Samik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83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772400" cy="762000"/>
          </a:xfrm>
        </p:spPr>
        <p:txBody>
          <a:bodyPr>
            <a:normAutofit/>
          </a:bodyPr>
          <a:lstStyle/>
          <a:p>
            <a:pPr rtl="1"/>
            <a:r>
              <a:rPr lang="ar-IQ" sz="4000" u="sng" dirty="0">
                <a:cs typeface="Ali_K_Samik" pitchFamily="2" charset="-78"/>
              </a:rPr>
              <a:t>ثيَناسةى ثةروةردةى كرداريى</a:t>
            </a:r>
            <a:endParaRPr lang="en-US" sz="4000" u="sng" dirty="0"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066800"/>
            <a:ext cx="8077200" cy="5486400"/>
          </a:xfrm>
        </p:spPr>
        <p:txBody>
          <a:bodyPr>
            <a:noAutofit/>
          </a:bodyPr>
          <a:lstStyle/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cs typeface="Ali_K_Alwand" pitchFamily="2" charset="-78"/>
              </a:rPr>
              <a:t>ثةروةردةى كرداريى يةكيَكة لة توخمة بنةرِةتي و بةشداربووةكان لةثرؤسةى ثيَطةياندن و ئامادةكردنى مامؤستايان تاكو بةباشى رابهيَنريَن و رِيَز لةثيشةكةى خؤيان بطرن.</a:t>
            </a:r>
          </a:p>
          <a:p>
            <a:pPr marL="280988" indent="-280988" algn="just" rtl="1">
              <a:buFont typeface="Arial" pitchFamily="34" charset="0"/>
              <a:buChar char="•"/>
            </a:pPr>
            <a:endParaRPr lang="en-US" sz="1200" dirty="0"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cs typeface="Ali_K_Alwand" pitchFamily="2" charset="-78"/>
              </a:rPr>
              <a:t>ثةروةردةى كرداريى لايةني جيَبةجيَكاريية لة ثةروةردةو ثيَطةياندنى مامؤستايان و ئامادةكردنييان بؤ ئةو ضالاكييانةى لةناوثؤلدا ئةنجام دةدريَت</a:t>
            </a:r>
          </a:p>
          <a:p>
            <a:pPr marL="280988" indent="-280988" algn="just" rtl="1">
              <a:buFont typeface="Arial" pitchFamily="34" charset="0"/>
              <a:buChar char="•"/>
            </a:pPr>
            <a:endParaRPr lang="en-US" sz="1100" dirty="0"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cs typeface="Ali_K_Alwand" pitchFamily="2" charset="-78"/>
              </a:rPr>
              <a:t>ثةروةردةى كرداريى يةكيًكة لةبوارةكانى رِاهيَنانى مامؤستاو ئامادةكردنى بؤ مةيدانى جيَبةجيَكارى.</a:t>
            </a:r>
            <a:endParaRPr lang="en-US" sz="2800" dirty="0"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endParaRPr lang="ar-IQ" sz="1200" dirty="0"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cs typeface="Ali_K_Alwand" pitchFamily="2" charset="-78"/>
              </a:rPr>
              <a:t>كةواتة: ثةروةردةى كرداريى يةكيَكة لة ثيَداويستيية سةرةكيى و لةثيَشينةكانى ضوونة نيَو كردارى ثةروةردةوة، كة بينين هةنطاوى يةكةمييةتى.</a:t>
            </a: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1695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14400"/>
          </a:xfrm>
        </p:spPr>
        <p:txBody>
          <a:bodyPr/>
          <a:lstStyle/>
          <a:p>
            <a:pPr rtl="1"/>
            <a:r>
              <a:rPr lang="ar-IQ" dirty="0">
                <a:cs typeface="Ali_K_Samik" pitchFamily="2" charset="-78"/>
              </a:rPr>
              <a:t>قؤناغةكانى ثةروةردةى كردارى</a:t>
            </a:r>
            <a:endParaRPr lang="en-US" dirty="0">
              <a:cs typeface="Ali_K_Samik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66800" y="1905001"/>
          <a:ext cx="3962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2057400"/>
            <a:ext cx="5715000" cy="4648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u="sng" dirty="0">
                <a:cs typeface="Ali_K_Alwand" pitchFamily="2" charset="-78"/>
              </a:rPr>
              <a:t>يةكةم/ بينين (المشاهدة): </a:t>
            </a:r>
          </a:p>
          <a:p>
            <a:pPr lvl="0" algn="r" rtl="1"/>
            <a:r>
              <a:rPr lang="ar-IQ" sz="2400" dirty="0">
                <a:cs typeface="Ali_K_Alwand" pitchFamily="2" charset="-78"/>
              </a:rPr>
              <a:t>هةبوونى ئامانجيَكى رِؤشن و ديار.</a:t>
            </a:r>
            <a:endParaRPr lang="en-US" sz="2400" dirty="0">
              <a:cs typeface="Ali_K_Alwand" pitchFamily="2" charset="-78"/>
            </a:endParaRPr>
          </a:p>
          <a:p>
            <a:pPr lvl="0" algn="r" rtl="1"/>
            <a:r>
              <a:rPr lang="ar-IQ" sz="2400" dirty="0">
                <a:cs typeface="Ali_K_Alwand" pitchFamily="2" charset="-78"/>
              </a:rPr>
              <a:t>بةرنامةرِيَذى ثيَش وةختة.</a:t>
            </a:r>
            <a:endParaRPr lang="en-US" sz="2400" dirty="0">
              <a:cs typeface="Ali_K_Alwand" pitchFamily="2" charset="-78"/>
            </a:endParaRPr>
          </a:p>
          <a:p>
            <a:pPr lvl="0" algn="r" rtl="1"/>
            <a:r>
              <a:rPr lang="ar-IQ" sz="2400" dirty="0">
                <a:cs typeface="Ali_K_Alwand" pitchFamily="2" charset="-78"/>
              </a:rPr>
              <a:t>ضاوديَريكردن.</a:t>
            </a:r>
            <a:endParaRPr lang="en-US" sz="2400" dirty="0">
              <a:cs typeface="Ali_K_Alwand" pitchFamily="2" charset="-78"/>
            </a:endParaRPr>
          </a:p>
          <a:p>
            <a:pPr lvl="0" algn="r" rtl="1"/>
            <a:r>
              <a:rPr lang="ar-IQ" sz="2400" dirty="0">
                <a:cs typeface="Ali_K_Alwand" pitchFamily="2" charset="-78"/>
              </a:rPr>
              <a:t>بةدواداضوون. </a:t>
            </a:r>
            <a:endParaRPr lang="en-US" sz="24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2400" u="sng" dirty="0">
                <a:cs typeface="Ali_K_Alwand" pitchFamily="2" charset="-78"/>
              </a:rPr>
              <a:t>دووةم/ بةشداريكردن (المشاركة)</a:t>
            </a:r>
            <a:r>
              <a:rPr lang="ar-IQ" sz="2400" dirty="0">
                <a:cs typeface="Ali_K_Alwand" pitchFamily="2" charset="-78"/>
              </a:rPr>
              <a:t>:  قؤناغى طواستنةوة لةنيَوان ثةروةردةى كرداريى و كردارى ثةروةرد</a:t>
            </a:r>
          </a:p>
          <a:p>
            <a:pPr marL="0" indent="0" algn="r" rtl="1">
              <a:buNone/>
            </a:pPr>
            <a:r>
              <a:rPr lang="ar-IQ" sz="2400" u="sng" dirty="0">
                <a:cs typeface="Ali_K_Alwand" pitchFamily="2" charset="-78"/>
              </a:rPr>
              <a:t>سيَيةم/ ثيادةكردن (الممارسة): </a:t>
            </a:r>
          </a:p>
          <a:p>
            <a:pPr marL="0" indent="0" algn="r" rtl="1">
              <a:buNone/>
            </a:pPr>
            <a:r>
              <a:rPr lang="ar-IQ" sz="2400" dirty="0">
                <a:cs typeface="Ali_K_Alwand" pitchFamily="2" charset="-78"/>
              </a:rPr>
              <a:t>ئةطةر لةو دوو قؤناغةى ثيَشةوةدا قوتابى رِاهيَنراو سةركةوتوو بيَت، ئةو لةم قؤناغةدا مامؤستايةكى سةركةوتوو دةردةضيَت</a:t>
            </a:r>
            <a:endParaRPr lang="en-US" sz="2400" dirty="0">
              <a:cs typeface="Ali_K_Alwand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1981200" y="914400"/>
            <a:ext cx="2133600" cy="11430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cs typeface="Ali-A-Samik" pitchFamily="2" charset="-78"/>
              </a:rPr>
              <a:t>الممارسة</a:t>
            </a:r>
            <a:endParaRPr lang="en-US" sz="3600" dirty="0">
              <a:cs typeface="Ali-A-Samik" pitchFamily="2" charset="-78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876800" y="914400"/>
            <a:ext cx="2133600" cy="1143000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cs typeface="Ali-A-Samik" pitchFamily="2" charset="-78"/>
              </a:rPr>
              <a:t>المشاركة</a:t>
            </a:r>
            <a:endParaRPr lang="en-US" sz="3600" dirty="0">
              <a:cs typeface="Ali-A-Samik" pitchFamily="2" charset="-78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7696200" y="914400"/>
            <a:ext cx="2133600" cy="1143000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cs typeface="Ali-A-Samik" pitchFamily="2" charset="-78"/>
              </a:rPr>
              <a:t>المشاهدة</a:t>
            </a:r>
            <a:endParaRPr lang="en-US" sz="4400" dirty="0"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2675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0" y="228601"/>
            <a:ext cx="7772400" cy="914400"/>
          </a:xfrm>
        </p:spPr>
        <p:txBody>
          <a:bodyPr>
            <a:normAutofit/>
          </a:bodyPr>
          <a:lstStyle/>
          <a:p>
            <a:pPr rtl="1"/>
            <a:r>
              <a:rPr lang="ar-IQ" dirty="0">
                <a:cs typeface="Ali_K_Samik" pitchFamily="2" charset="-78"/>
              </a:rPr>
              <a:t>ئامانجةكانى ثةروةردةي كرداريى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05000" y="1295400"/>
            <a:ext cx="8305800" cy="5257800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رِةخساندنى هةلى رِاستةو خؤ بؤ قوتابييانى رِاهيَنراو بؤ ضةسثاندنى هةموو ئةوانةى سةبارةت بة كردارى وانةبيَذى فيَرى بوونة.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يارمةتيدانى قوتابى رِاهيَنراو ئاشناكردنى بة رِيَطاكانى وانة وتنةوةو شيَوازةكانى لةرِيَى بينينى مامؤستايانى هاوكارةوة.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كةلَك وةرطرتن لة ئةزموون و داهيَنانى نويَى مامؤستايان و ئاويَتةكردنى بة زانراوةكانى سةبارةت بة ثيشةى وانةبيَذى.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قؤناغى طواستنةوةى قوتابيى لة زانينةوة بؤ ثيَرِةويكردن.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6139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0"/>
            <a:ext cx="8229600" cy="5867400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Ø"/>
            </a:pPr>
            <a:r>
              <a:rPr lang="ar-IQ" sz="3600" dirty="0">
                <a:cs typeface="Ali_K_Alwand" pitchFamily="2" charset="-78"/>
              </a:rPr>
              <a:t> شكاندنى تةمى ترس و بةربةستةكانى بةردةم ئامادةبوون و دةربرِين، لةبةرامبةردا دروستكردنى طيانى متمانة بةخؤبوون و ضاندنى بويَرى لة دةروونى قوتابى رِاهيَنراودا.</a:t>
            </a:r>
            <a:endParaRPr lang="en-US" sz="3600" dirty="0">
              <a:cs typeface="Ali_K_Alwand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ar-IQ" sz="3600" dirty="0">
                <a:cs typeface="Ali_K_Alwand" pitchFamily="2" charset="-78"/>
              </a:rPr>
              <a:t> ئاشنابوون بة هةلَوةستة جؤراوجؤرةكانى قوتابي لةناو ثؤلداو فيَربوونى ضؤنييةتى مامةلَةكردنى دروست و ثةروةردةييانة لةطةلَياندا لةلايةن مامؤستايانى ئةزمووندارةوة.</a:t>
            </a:r>
            <a:endParaRPr lang="en-US" sz="3600" dirty="0">
              <a:cs typeface="Ali_K_Alwand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ar-IQ" sz="3600" dirty="0">
                <a:cs typeface="Ali_K_Alwand" pitchFamily="2" charset="-78"/>
              </a:rPr>
              <a:t> ئاشناكردنى قوتابي رِاهيَنراو بة رِةطةز و ثيَكهاتةكانى سيستةمى فيَركاريى و قوتابخانةكان.</a:t>
            </a:r>
            <a:endParaRPr lang="en-US" sz="3600" dirty="0">
              <a:cs typeface="Ali_K_Alwand" pitchFamily="2" charset="-78"/>
            </a:endParaRPr>
          </a:p>
          <a:p>
            <a:pPr algn="just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2486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3581400" cy="1143000"/>
          </a:xfrm>
        </p:spPr>
        <p:txBody>
          <a:bodyPr/>
          <a:lstStyle/>
          <a:p>
            <a:pPr rtl="1"/>
            <a:r>
              <a:rPr lang="ar-IQ" dirty="0">
                <a:cs typeface="Ali_K_Jiddah" pitchFamily="2" charset="-78"/>
              </a:rPr>
              <a:t>بينـــين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332" y="1686719"/>
            <a:ext cx="2200275" cy="207645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562600" y="381000"/>
            <a:ext cx="4800600" cy="6172200"/>
          </a:xfrm>
        </p:spPr>
        <p:txBody>
          <a:bodyPr>
            <a:normAutofit lnSpcReduction="10000"/>
          </a:bodyPr>
          <a:lstStyle/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بينين يةكةم هةنطاوى طرنطى كرداريية و هةولَيَكة بؤ ئاشنابوونى مامؤستاى رِاهيَنراو بة هونةرةكانى وانةبيَذى.</a:t>
            </a:r>
          </a:p>
          <a:p>
            <a:pPr marL="117475" indent="-117475" algn="r" rtl="1"/>
            <a:endParaRPr lang="ar-IQ" sz="2400" dirty="0">
              <a:cs typeface="Ali_K_Alwand" pitchFamily="2" charset="-78"/>
            </a:endParaRPr>
          </a:p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بينين كرداريَكى تيَبينيكارانةى دوولايةنةية بؤ هةلَويَستةجياجياكان كةلةنيَو ثؤلدا رِوودةدةن</a:t>
            </a:r>
          </a:p>
          <a:p>
            <a:pPr marL="117475" indent="-117475" algn="r" rtl="1"/>
            <a:endParaRPr lang="ar-IQ" sz="2400" dirty="0">
              <a:cs typeface="Ali_K_Alwand" pitchFamily="2" charset="-78"/>
            </a:endParaRPr>
          </a:p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كرداري ضاوديَريكردنى ثرؤسةى فيَركردن و فيَربوونة لةرِيَطةى سةرنجدان و تيَبينيكردنةوة.</a:t>
            </a:r>
          </a:p>
          <a:p>
            <a:pPr marL="117475" indent="-117475" algn="r" rtl="1"/>
            <a:endParaRPr lang="ar-IQ" sz="2400" dirty="0">
              <a:cs typeface="Ali_K_Alwand" pitchFamily="2" charset="-78"/>
            </a:endParaRPr>
          </a:p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كةواتة: بينين كرداريَكى تيَبينيكارانةى رِةخنةيي دوو لايةنةية بةئامانجى هلَسةنطاندنى ثرؤسةى ثةروةردةو فيَركردن كة خؤى لةمامؤستاو قوتابيى و بابةت و ضؤنييةتى وتنةوةيدا دةبينيَتةوة. هةموو ئةمانةش لةثيَناو وةرطرتنيى ئةزموونيَكى نوىَ لةلايةن </a:t>
            </a:r>
            <a:r>
              <a:rPr lang="ar-IQ" sz="2400">
                <a:cs typeface="Ali_K_Alwand" pitchFamily="2" charset="-78"/>
              </a:rPr>
              <a:t>قوتابى رِاهيَنراوةوة بؤ ئاييندةيةكى ئامادة.</a:t>
            </a:r>
            <a:endParaRPr lang="en-US" sz="2400" dirty="0">
              <a:cs typeface="Ali_K_Alwand" pitchFamily="2" charset="-78"/>
            </a:endParaRPr>
          </a:p>
        </p:txBody>
      </p:sp>
      <p:pic>
        <p:nvPicPr>
          <p:cNvPr id="1026" name="Picture 2" descr="C:\Users\High Max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3505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411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62000"/>
          </a:xfrm>
        </p:spPr>
        <p:txBody>
          <a:bodyPr>
            <a:normAutofit/>
          </a:bodyPr>
          <a:lstStyle/>
          <a:p>
            <a:pPr rtl="1"/>
            <a:r>
              <a:rPr lang="ar-IQ" sz="4800" dirty="0">
                <a:cs typeface="Ali_K_Jiddah" pitchFamily="2" charset="-78"/>
              </a:rPr>
              <a:t>رِةطةزةكانى بينـــين</a:t>
            </a:r>
            <a:endParaRPr lang="en-US" dirty="0">
              <a:cs typeface="Ali_K_Jiddah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990601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400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Ali_K_Alwand</vt:lpstr>
      <vt:lpstr>Ali_K_Jiddah</vt:lpstr>
      <vt:lpstr>Ali_K_Samik</vt:lpstr>
      <vt:lpstr>Ali-A-Samik</vt:lpstr>
      <vt:lpstr>Arial</vt:lpstr>
      <vt:lpstr>Calibri</vt:lpstr>
      <vt:lpstr>Calibri Light</vt:lpstr>
      <vt:lpstr>Wingdings</vt:lpstr>
      <vt:lpstr>Office Theme</vt:lpstr>
      <vt:lpstr>ثةروةردةى كرداريى و  كردارى ثةروةردة</vt:lpstr>
      <vt:lpstr>ثيَناسةى ثةروةردةى كرداريى</vt:lpstr>
      <vt:lpstr>قؤناغةكانى ثةروةردةى كردارى</vt:lpstr>
      <vt:lpstr>ئامانجةكانى ثةروةردةي كرداريى</vt:lpstr>
      <vt:lpstr>PowerPoint Presentation</vt:lpstr>
      <vt:lpstr>بينـــين</vt:lpstr>
      <vt:lpstr>رِةطةزةكانى بينـــين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ثةروةردةى كرداريى و  كردارى ثةروةردة</dc:title>
  <dc:creator>Pcnet</dc:creator>
  <cp:lastModifiedBy>Pcnet</cp:lastModifiedBy>
  <cp:revision>1</cp:revision>
  <dcterms:created xsi:type="dcterms:W3CDTF">2022-05-28T04:49:12Z</dcterms:created>
  <dcterms:modified xsi:type="dcterms:W3CDTF">2022-05-28T04:49:24Z</dcterms:modified>
</cp:coreProperties>
</file>