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063F-C696-4FAB-8C1D-735943B10512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1624-40AA-4DB5-940A-B6A16F061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4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063F-C696-4FAB-8C1D-735943B10512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1624-40AA-4DB5-940A-B6A16F061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69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063F-C696-4FAB-8C1D-735943B10512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1624-40AA-4DB5-940A-B6A16F061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7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063F-C696-4FAB-8C1D-735943B10512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1624-40AA-4DB5-940A-B6A16F061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070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063F-C696-4FAB-8C1D-735943B10512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1624-40AA-4DB5-940A-B6A16F061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3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063F-C696-4FAB-8C1D-735943B10512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1624-40AA-4DB5-940A-B6A16F061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16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063F-C696-4FAB-8C1D-735943B10512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1624-40AA-4DB5-940A-B6A16F061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08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063F-C696-4FAB-8C1D-735943B10512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1624-40AA-4DB5-940A-B6A16F061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90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063F-C696-4FAB-8C1D-735943B10512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1624-40AA-4DB5-940A-B6A16F061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2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063F-C696-4FAB-8C1D-735943B10512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1624-40AA-4DB5-940A-B6A16F061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4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063F-C696-4FAB-8C1D-735943B10512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1624-40AA-4DB5-940A-B6A16F061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1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3063F-C696-4FAB-8C1D-735943B10512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21624-40AA-4DB5-940A-B6A16F061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4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i="1" u="sng" dirty="0" smtClean="0">
                <a:cs typeface="Ali_K_Samik" pitchFamily="2" charset="-78"/>
              </a:rPr>
              <a:t>ثيَوانةو هةلأسةنطاندن </a:t>
            </a:r>
            <a:br>
              <a:rPr lang="ar-IQ" b="1" i="1" u="sng" dirty="0" smtClean="0">
                <a:cs typeface="Ali_K_Samik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ar-SA" sz="4000" b="1" i="1" u="sng" dirty="0" smtClean="0">
                <a:cs typeface="Ali_K_Samik" pitchFamily="2" charset="-78"/>
              </a:rPr>
              <a:t> </a:t>
            </a:r>
            <a:r>
              <a:rPr lang="en-US" sz="4000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Measurement &amp; Evaluation</a:t>
            </a:r>
            <a:r>
              <a:rPr lang="ar-IQ" sz="4000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ar-IQ" sz="4000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ar-IQ" sz="4000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القياس والتقويم </a:t>
            </a:r>
            <a:br>
              <a:rPr lang="ar-IQ" sz="4000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ar-JO" sz="4000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ar-JO" sz="4000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ar-JO" sz="4000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ar-IQ" sz="4000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Ali_K_Samik" pitchFamily="2" charset="-78"/>
              </a:rPr>
              <a:t>قؤناغى سيَيةم </a:t>
            </a:r>
            <a:br>
              <a:rPr lang="ar-IQ" sz="4000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Ali_K_Samik" pitchFamily="2" charset="-78"/>
              </a:rPr>
            </a:br>
            <a:r>
              <a:rPr lang="ar-IQ" sz="4000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Ali_K_Samik" pitchFamily="2" charset="-78"/>
              </a:rPr>
              <a:t>بةشى كوردى – بةيانيان </a:t>
            </a:r>
          </a:p>
          <a:p>
            <a:pPr marL="0" indent="0" algn="ctr">
              <a:buNone/>
            </a:pPr>
            <a:r>
              <a:rPr lang="ar-IQ" sz="4000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Ali_K_Samik" pitchFamily="2" charset="-78"/>
              </a:rPr>
              <a:t>2023-2024</a:t>
            </a:r>
            <a:r>
              <a:rPr lang="ar-IQ" sz="4000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Ali_K_Samik" pitchFamily="2" charset="-78"/>
              </a:rPr>
              <a:t/>
            </a:r>
            <a:br>
              <a:rPr lang="ar-IQ" sz="4000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Ali_K_Samik" pitchFamily="2" charset="-78"/>
              </a:rPr>
            </a:br>
            <a:r>
              <a:rPr lang="ar-IQ" sz="4000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Ali_K_Samik" pitchFamily="2" charset="-78"/>
              </a:rPr>
              <a:t>د.جوان احمد حمد سعيد</a:t>
            </a:r>
            <a:br>
              <a:rPr lang="ar-IQ" sz="4000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Ali_K_Samik" pitchFamily="2" charset="-78"/>
              </a:rPr>
            </a:br>
            <a:r>
              <a:rPr lang="ar-IQ" sz="4000" b="1" i="1" u="sng" dirty="0" smtClean="0">
                <a:cs typeface="Ali_K_Samik" pitchFamily="2" charset="-78"/>
              </a:rPr>
              <a:t/>
            </a:r>
            <a:br>
              <a:rPr lang="ar-IQ" sz="4000" b="1" i="1" u="sng" dirty="0" smtClean="0">
                <a:cs typeface="Ali_K_Samik" pitchFamily="2" charset="-78"/>
              </a:rPr>
            </a:br>
            <a:r>
              <a:rPr lang="ar-IQ" sz="4000" b="1" i="1" u="sng" dirty="0" smtClean="0">
                <a:cs typeface="Ali_K_Samik" pitchFamily="2" charset="-78"/>
              </a:rPr>
              <a:t/>
            </a:r>
            <a:br>
              <a:rPr lang="ar-IQ" sz="4000" b="1" i="1" u="sng" dirty="0" smtClean="0">
                <a:cs typeface="Ali_K_Samik" pitchFamily="2" charset="-78"/>
              </a:rPr>
            </a:br>
            <a:r>
              <a:rPr lang="ar-IQ" sz="4000" b="1" i="1" u="sng" dirty="0" smtClean="0">
                <a:cs typeface="Ali_K_Samik" pitchFamily="2" charset="-78"/>
              </a:rPr>
              <a:t/>
            </a:r>
            <a:br>
              <a:rPr lang="ar-IQ" sz="4000" b="1" i="1" u="sng" dirty="0" smtClean="0">
                <a:cs typeface="Ali_K_Samik" pitchFamily="2" charset="-78"/>
              </a:rPr>
            </a:br>
            <a:r>
              <a:rPr lang="en-US" sz="4000" dirty="0" smtClean="0">
                <a:cs typeface="Ali_K_Sahifa Bold" pitchFamily="2" charset="-78"/>
              </a:rPr>
              <a:t/>
            </a:r>
            <a:br>
              <a:rPr lang="en-US" sz="4000" dirty="0" smtClean="0">
                <a:cs typeface="Ali_K_Sahifa Bold" pitchFamily="2" charset="-78"/>
              </a:rPr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03411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08721"/>
            <a:ext cx="8229600" cy="3312368"/>
          </a:xfrm>
        </p:spPr>
        <p:txBody>
          <a:bodyPr/>
          <a:lstStyle/>
          <a:p>
            <a:pPr marL="0" indent="0" algn="just">
              <a:buNone/>
            </a:pPr>
            <a:r>
              <a:rPr lang="ar-IQ" sz="4000" b="1" dirty="0">
                <a:solidFill>
                  <a:srgbClr val="FF0000"/>
                </a:solidFill>
                <a:cs typeface="Ali_K_Alwand" pitchFamily="2" charset="-78"/>
              </a:rPr>
              <a:t> ثيَناسةى ئةزموون يان تاقيكردنةوة </a:t>
            </a:r>
            <a:r>
              <a:rPr lang="ar-IQ" sz="4000" b="1" dirty="0">
                <a:solidFill>
                  <a:srgbClr val="FF0000"/>
                </a:solidFill>
                <a:cs typeface="Ali_K_Sahifa Bold" pitchFamily="2" charset="-78"/>
              </a:rPr>
              <a:t>: </a:t>
            </a:r>
          </a:p>
          <a:p>
            <a:pPr marL="0" indent="0" algn="just">
              <a:buNone/>
            </a:pPr>
            <a:r>
              <a:rPr lang="ar-IQ" dirty="0" smtClean="0">
                <a:cs typeface="Ali_K_Sahifa Bold" pitchFamily="2" charset="-78"/>
              </a:rPr>
              <a:t>   بريتية لة كؤمةلَيك ثرسيار يان هةلَويست يان ويَنة يان بة ئاكام طةياندنى زنجيرةيةك ضالاكى و كارى ثراكتيكى كة ثيَويستة فيَرخواز (يان هةر كةسيَكى تر) وةلاَميان بداتةوة و جيَبةجيَيان بكات .</a:t>
            </a:r>
          </a:p>
          <a:p>
            <a:pPr marL="0" indent="0">
              <a:buNone/>
            </a:pPr>
            <a:endParaRPr lang="ar-IQ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57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20689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ar-JO" b="1" dirty="0">
                <a:solidFill>
                  <a:srgbClr val="FF0000"/>
                </a:solidFill>
                <a:cs typeface="Ali_K_Alwand" pitchFamily="2" charset="-78"/>
              </a:rPr>
              <a:t>تا</a:t>
            </a:r>
            <a:r>
              <a:rPr lang="ar-IQ" b="1" dirty="0">
                <a:solidFill>
                  <a:srgbClr val="FF0000"/>
                </a:solidFill>
                <a:cs typeface="Ali_K_Alwand" pitchFamily="2" charset="-78"/>
              </a:rPr>
              <a:t>قي كردنةوةى نووسينةكى </a:t>
            </a:r>
            <a:r>
              <a:rPr lang="ar-IQ" b="1" dirty="0">
                <a:cs typeface="Ali_K_Alwand" pitchFamily="2" charset="-78"/>
              </a:rPr>
              <a:t>دابةش دةبىَ بؤ دوو بةش:</a:t>
            </a:r>
          </a:p>
          <a:p>
            <a:pPr marL="514350" indent="-514350">
              <a:buFont typeface="+mj-lt"/>
              <a:buAutoNum type="arabicPeriod"/>
            </a:pPr>
            <a:r>
              <a:rPr lang="ar-IQ" b="1" dirty="0" smtClean="0">
                <a:solidFill>
                  <a:srgbClr val="C00000"/>
                </a:solidFill>
                <a:cs typeface="Ali_K_Alwand" pitchFamily="2" charset="-78"/>
              </a:rPr>
              <a:t>تاقيكردنةوةى وتارى :( </a:t>
            </a:r>
            <a:r>
              <a:rPr lang="ar-IQ" b="1" dirty="0" smtClean="0">
                <a:solidFill>
                  <a:srgbClr val="C00000"/>
                </a:solidFill>
                <a:cs typeface="Ali-A-Alwand" pitchFamily="2" charset="-78"/>
              </a:rPr>
              <a:t>الاختبارات المقالية</a:t>
            </a:r>
            <a:r>
              <a:rPr lang="ar-IQ" b="1" dirty="0" smtClean="0">
                <a:solidFill>
                  <a:srgbClr val="C00000"/>
                </a:solidFill>
                <a:cs typeface="Ali_K_Alwand" pitchFamily="2" charset="-78"/>
              </a:rPr>
              <a:t>):</a:t>
            </a:r>
          </a:p>
          <a:p>
            <a:pPr marL="514350" indent="-514350">
              <a:buFont typeface="+mj-lt"/>
              <a:buAutoNum type="arabicPeriod"/>
            </a:pPr>
            <a:r>
              <a:rPr lang="ar-IQ" b="1" dirty="0" smtClean="0">
                <a:solidFill>
                  <a:srgbClr val="C00000"/>
                </a:solidFill>
                <a:cs typeface="Ali_K_Alwand" pitchFamily="2" charset="-78"/>
              </a:rPr>
              <a:t> تاقيكردنةوةى بابةتى : (</a:t>
            </a:r>
            <a:r>
              <a:rPr lang="ar-IQ" b="1" dirty="0" smtClean="0">
                <a:solidFill>
                  <a:srgbClr val="C00000"/>
                </a:solidFill>
                <a:cs typeface="Ali-A-Alwand" pitchFamily="2" charset="-78"/>
              </a:rPr>
              <a:t>الاختبارات الموضوعية):</a:t>
            </a:r>
            <a:endParaRPr lang="ar-IQ" dirty="0" smtClean="0">
              <a:solidFill>
                <a:srgbClr val="C00000"/>
              </a:solidFill>
              <a:cs typeface="Ali-A-Alwand" pitchFamily="2" charset="-78"/>
            </a:endParaRP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44" y="2420888"/>
            <a:ext cx="8172400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930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548681"/>
            <a:ext cx="8229600" cy="5577483"/>
          </a:xfrm>
        </p:spPr>
        <p:txBody>
          <a:bodyPr>
            <a:normAutofit/>
          </a:bodyPr>
          <a:lstStyle/>
          <a:p>
            <a:r>
              <a:rPr lang="ar-IQ" b="1" u="sng" dirty="0" smtClean="0">
                <a:cs typeface="Ali_K_Samik" pitchFamily="2" charset="-78"/>
              </a:rPr>
              <a:t>جؤرةكاني ثرسياري وتاري :-</a:t>
            </a:r>
            <a:endParaRPr lang="en-US" dirty="0" smtClean="0">
              <a:cs typeface="Ali_K_Samik" pitchFamily="2" charset="-78"/>
            </a:endParaRPr>
          </a:p>
          <a:p>
            <a:pPr lvl="0"/>
            <a:r>
              <a:rPr lang="ar-IQ" dirty="0" smtClean="0">
                <a:cs typeface="Ali_K_Samik" pitchFamily="2" charset="-78"/>
              </a:rPr>
              <a:t>وتاري كورت :</a:t>
            </a:r>
            <a:endParaRPr lang="en-US" dirty="0" smtClean="0">
              <a:cs typeface="Ali_K_Samik" pitchFamily="2" charset="-78"/>
            </a:endParaRPr>
          </a:p>
          <a:p>
            <a:r>
              <a:rPr lang="ar-IQ" dirty="0" smtClean="0">
                <a:cs typeface="Ali_K_Samik" pitchFamily="2" charset="-78"/>
              </a:rPr>
              <a:t>ئةم جؤرة ثرسيارانة ثيَويستي بة وةلاَمي دريَذ نيية، بةلَكو وةلاَمةكانيان كورتة يان مام ناوةند بة بةراورد بة وتاري دريَذ، هةرضةندة هةمان خةسلَةتيان هةية .</a:t>
            </a:r>
            <a:endParaRPr lang="en-US" dirty="0" smtClean="0">
              <a:cs typeface="Ali_K_Samik" pitchFamily="2" charset="-78"/>
            </a:endParaRPr>
          </a:p>
          <a:p>
            <a:r>
              <a:rPr lang="ar-IQ" dirty="0" smtClean="0">
                <a:cs typeface="Ali_K_Samik" pitchFamily="2" charset="-78"/>
              </a:rPr>
              <a:t> </a:t>
            </a:r>
            <a:endParaRPr lang="en-US" dirty="0" smtClean="0">
              <a:cs typeface="Ali_K_Samik" pitchFamily="2" charset="-78"/>
            </a:endParaRPr>
          </a:p>
          <a:p>
            <a:pPr lvl="0"/>
            <a:r>
              <a:rPr lang="ar-IQ" dirty="0" smtClean="0">
                <a:cs typeface="Ali_K_Samik" pitchFamily="2" charset="-78"/>
              </a:rPr>
              <a:t>وتاري دريَذ :</a:t>
            </a:r>
            <a:endParaRPr lang="en-US" dirty="0" smtClean="0">
              <a:cs typeface="Ali_K_Samik" pitchFamily="2" charset="-78"/>
            </a:endParaRPr>
          </a:p>
          <a:p>
            <a:r>
              <a:rPr lang="ar-IQ" dirty="0" smtClean="0">
                <a:cs typeface="Ali_K_Samik" pitchFamily="2" charset="-78"/>
              </a:rPr>
              <a:t>وةلاَمةكانييان دريَذة بة طويَرةي داواكاري ثرسيارةكةية كة لة لاثةرةيةك يان دوو لاثةرة يان زياتري ثيَويستة بؤ وةلاَمدانةوة</a:t>
            </a:r>
            <a:endParaRPr lang="en-US" dirty="0" smtClean="0">
              <a:cs typeface="Ali_K_Samik" pitchFamily="2" charset="-78"/>
            </a:endParaRPr>
          </a:p>
          <a:p>
            <a:r>
              <a:rPr lang="ar-IQ" dirty="0" smtClean="0">
                <a:cs typeface="Ali_K_Samik" pitchFamily="2" charset="-78"/>
              </a:rPr>
              <a:t> </a:t>
            </a:r>
            <a:endParaRPr lang="en-US" dirty="0" smtClean="0">
              <a:cs typeface="Ali_K_Samik" pitchFamily="2" charset="-78"/>
            </a:endParaRPr>
          </a:p>
          <a:p>
            <a:pPr>
              <a:buNone/>
            </a:pPr>
            <a:endParaRPr lang="en-US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88961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102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Ali_K_Alwand</vt:lpstr>
      <vt:lpstr>Ali_K_Sahifa Bold</vt:lpstr>
      <vt:lpstr>Ali_K_Samik</vt:lpstr>
      <vt:lpstr>Ali-A-Alwand</vt:lpstr>
      <vt:lpstr>Arial</vt:lpstr>
      <vt:lpstr>Calibri</vt:lpstr>
      <vt:lpstr>Calibri Light</vt:lpstr>
      <vt:lpstr>Times New Roman</vt:lpstr>
      <vt:lpstr>Office Theme</vt:lpstr>
      <vt:lpstr>ثيَوانةو هةلأسةنطاندن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ثيَوانةو هةلأسةنطاندن  </dc:title>
  <dc:creator>hp</dc:creator>
  <cp:lastModifiedBy>hp</cp:lastModifiedBy>
  <cp:revision>2</cp:revision>
  <dcterms:created xsi:type="dcterms:W3CDTF">2024-05-30T17:30:03Z</dcterms:created>
  <dcterms:modified xsi:type="dcterms:W3CDTF">2024-05-30T17:40:24Z</dcterms:modified>
</cp:coreProperties>
</file>