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E4E9-5E0B-43B1-88F2-8B082E2C1E16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BF607-C421-4CA2-9360-77C378969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6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E4E9-5E0B-43B1-88F2-8B082E2C1E16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BF607-C421-4CA2-9360-77C378969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2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E4E9-5E0B-43B1-88F2-8B082E2C1E16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BF607-C421-4CA2-9360-77C378969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13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E4E9-5E0B-43B1-88F2-8B082E2C1E16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BF607-C421-4CA2-9360-77C378969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05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E4E9-5E0B-43B1-88F2-8B082E2C1E16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BF607-C421-4CA2-9360-77C378969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7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E4E9-5E0B-43B1-88F2-8B082E2C1E16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BF607-C421-4CA2-9360-77C378969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65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E4E9-5E0B-43B1-88F2-8B082E2C1E16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BF607-C421-4CA2-9360-77C378969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9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E4E9-5E0B-43B1-88F2-8B082E2C1E16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BF607-C421-4CA2-9360-77C378969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87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E4E9-5E0B-43B1-88F2-8B082E2C1E16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BF607-C421-4CA2-9360-77C378969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6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E4E9-5E0B-43B1-88F2-8B082E2C1E16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BF607-C421-4CA2-9360-77C378969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E4E9-5E0B-43B1-88F2-8B082E2C1E16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BF607-C421-4CA2-9360-77C378969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0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BE4E9-5E0B-43B1-88F2-8B082E2C1E16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BF607-C421-4CA2-9360-77C378969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4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50473"/>
            <a:ext cx="9144000" cy="3207327"/>
          </a:xfrm>
        </p:spPr>
        <p:txBody>
          <a:bodyPr>
            <a:normAutofit/>
          </a:bodyPr>
          <a:lstStyle/>
          <a:p>
            <a:pPr rtl="1"/>
            <a:r>
              <a:rPr lang="ar-SA" sz="4400" dirty="0">
                <a:solidFill>
                  <a:schemeClr val="accent4">
                    <a:lumMod val="50000"/>
                  </a:schemeClr>
                </a:solidFill>
                <a:cs typeface="_R i b a Z_06" panose="00000400000000000000" pitchFamily="2" charset="-78"/>
              </a:rPr>
              <a:t>بةرِيَوةبردن و سةرثةرشتى</a:t>
            </a:r>
            <a:endParaRPr lang="en-US" sz="4400" dirty="0">
              <a:solidFill>
                <a:schemeClr val="accent4">
                  <a:lumMod val="50000"/>
                </a:schemeClr>
              </a:solidFill>
              <a:cs typeface="_R i b a Z_06" panose="00000400000000000000" pitchFamily="2" charset="-78"/>
            </a:endParaRPr>
          </a:p>
          <a:p>
            <a:pPr rtl="1"/>
            <a:r>
              <a:rPr lang="en-US" sz="4400" b="1" dirty="0">
                <a:solidFill>
                  <a:schemeClr val="accent4">
                    <a:lumMod val="50000"/>
                  </a:schemeClr>
                </a:solidFill>
                <a:cs typeface="_R i b a Z_06" panose="00000400000000000000" pitchFamily="2" charset="-78"/>
              </a:rPr>
              <a:t>2024-2023</a:t>
            </a:r>
            <a:endParaRPr lang="en-US" sz="4400" dirty="0">
              <a:solidFill>
                <a:schemeClr val="accent4">
                  <a:lumMod val="50000"/>
                </a:schemeClr>
              </a:solidFill>
              <a:cs typeface="_R i b a Z_06" panose="00000400000000000000" pitchFamily="2" charset="-78"/>
            </a:endParaRPr>
          </a:p>
          <a:p>
            <a:pPr rtl="1"/>
            <a:r>
              <a:rPr lang="en-US" sz="4400" b="1" cap="all" dirty="0">
                <a:solidFill>
                  <a:schemeClr val="accent4">
                    <a:lumMod val="50000"/>
                  </a:schemeClr>
                </a:solidFill>
                <a:cs typeface="_R i b a Z_06" panose="00000400000000000000" pitchFamily="2" charset="-78"/>
              </a:rPr>
              <a:t>   </a:t>
            </a:r>
            <a:r>
              <a:rPr lang="ar-SA" sz="4400" cap="all" dirty="0">
                <a:solidFill>
                  <a:schemeClr val="accent4">
                    <a:lumMod val="50000"/>
                  </a:schemeClr>
                </a:solidFill>
                <a:cs typeface="_R i b a Z_06" panose="00000400000000000000" pitchFamily="2" charset="-78"/>
              </a:rPr>
              <a:t>ئامادةكردنى: د.جوان احمد حمد سعيد </a:t>
            </a:r>
            <a:endParaRPr lang="en-US" sz="4400" dirty="0">
              <a:solidFill>
                <a:schemeClr val="accent4">
                  <a:lumMod val="50000"/>
                </a:schemeClr>
              </a:solidFill>
              <a:cs typeface="_R i b a Z_06" panose="00000400000000000000" pitchFamily="2" charset="-78"/>
            </a:endParaRPr>
          </a:p>
          <a:p>
            <a:r>
              <a:rPr lang="ar-IQ" sz="4400" dirty="0">
                <a:solidFill>
                  <a:schemeClr val="accent4">
                    <a:lumMod val="50000"/>
                  </a:schemeClr>
                </a:solidFill>
                <a:cs typeface="_R i b a Z_06" panose="00000400000000000000" pitchFamily="2" charset="-78"/>
              </a:rPr>
              <a:t>قؤناغى ضوارةم/ ئيَواران </a:t>
            </a:r>
            <a:endParaRPr lang="en-US" sz="4400" dirty="0">
              <a:solidFill>
                <a:schemeClr val="accent4">
                  <a:lumMod val="50000"/>
                </a:schemeClr>
              </a:solidFill>
              <a:cs typeface="_R i b a Z_06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3244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cap="all" dirty="0">
                <a:solidFill>
                  <a:srgbClr val="943634"/>
                </a:solidFill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سةرةتايةك بؤ ضةمكى بةرِيَوة بردن و ثيَشكةوتنى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ar-SA" cap="all" dirty="0" smtClean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1- </a:t>
            </a:r>
            <a:r>
              <a:rPr lang="ar-SA" cap="all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ميصري كؤن</a:t>
            </a:r>
            <a:r>
              <a:rPr lang="ar-SA" cap="all" dirty="0" smtClean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: </a:t>
            </a:r>
            <a:r>
              <a:rPr lang="ar-SA" cap="all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لةلاى ميصرية كؤنةكان بةرِيَوةبردن يةكيَك بووة لة لايةنة طرينطةكانى ذيانيان هةر لة كاتى دروست كردنى هةرةمةكان تا سةردةمةكانى دواتريش.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ar-SA" cap="all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  2- </a:t>
            </a:r>
            <a:r>
              <a:rPr lang="ar-IQ" cap="all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ض</a:t>
            </a:r>
            <a:r>
              <a:rPr lang="ar-SA" cap="all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ينى </a:t>
            </a:r>
            <a:r>
              <a:rPr lang="ar-SA" cap="all" dirty="0" smtClean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كؤن:لة </a:t>
            </a:r>
            <a:r>
              <a:rPr lang="ar-SA" cap="all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سةردةمةكانى صينى كؤندا بةبىَ ئةوةى بةرِيَوةبردن بابةتيَكى طرنط بيَت لةلايةن خؤيان كارةكانيان بةريَوة بردووة واتة ئةمة لة كاتيَكدا بوو كة بؤ كارةكانيان كةسانى خاوةن ثسثؤرو شارةزايان دةست نيشان دةكرد و رِاويَذيان ثىَ دةكرد.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ar-SA" cap="all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 3- رؤمـا: </a:t>
            </a:r>
            <a:r>
              <a:rPr lang="ar-SA" cap="all" dirty="0" smtClean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   </a:t>
            </a:r>
            <a:r>
              <a:rPr lang="ar-SA" cap="all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بةرِيَوةبردن لة رؤمادا بةثىَ ى دةسةلاَتةكانى ناو حكومةت دياريكرا بوو كة ئةوانيش ثيَك هاتبوون لة دةسةلاَتى ( ئةنجومةنى ثيران – ئةنجومةنى نويَنةران – ئةنجومةنى طةل )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429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000" dirty="0" smtClean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بةرِيَوةبردن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ar-SA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بةرِيَوةبردن: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بريتية لة ضالاكيةكى ديار كة ثةيوةنديةكى رِاستةوخؤى هةية بةهةموو لايةكانى ذيان لةهةمان كاتدا ئامرازيَكى كاريطةر و سةركةوتووة بؤ بةديهيَنانى ئامانجة دياريكراوةكان،ئةطةر بةرِيَوةبردن نةبواية ئةوا شيَواوى و هةرِةمةكى جيَطاى دةطريَتةوة كارةكة سةركةوتوو نابيَت.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ar-SA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بةرِيَوةبردن: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جىَ بةجيَكردنى كارةكانة لةلايةن كةسانى تر.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ar-SA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بةرِيَوةبردن: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بريتية لة كؤمةلَيَك ماندوو بوونى كةسةكان لة ثرِؤذةيةكدا كةبةشدارن تيَيدا بؤ طةيشتن بة ئامانج. 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بةريَوةبردن خؤى دةبينيَتةوة لة توانا جولةيى يةكان و ثيَشكةشكردنى خزمةت و هةلَسانى مرؤظـ بة كرداريَك لة كردارةكانى ذيانى رِؤذانةدا</a:t>
            </a:r>
            <a:r>
              <a:rPr lang="ar-IQ" dirty="0" smtClean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.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ئةو كةسايةتيانةى كة ثيَناسةيةكى دياريكراويان بؤ بةرِيَوةبردن كردووة لةوانة: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فريدريك تايلور: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هنرى فايول: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017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indent="-228600" algn="r" rtl="1">
              <a:lnSpc>
                <a:spcPct val="150000"/>
              </a:lnSpc>
              <a:spcBef>
                <a:spcPts val="0"/>
              </a:spcBef>
            </a:pPr>
            <a:r>
              <a:rPr lang="ar-IQ" sz="1500" dirty="0" smtClean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/>
            </a:r>
            <a:br>
              <a:rPr lang="ar-IQ" sz="1500" dirty="0" smtClean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</a:br>
            <a:r>
              <a:rPr lang="ar-SA" sz="3100" dirty="0" smtClean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بةريَوةبردنى </a:t>
            </a:r>
            <a:r>
              <a:rPr lang="ar-SA" sz="31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ثةروةردةيى: </a:t>
            </a:r>
            <a:r>
              <a:rPr lang="ar-SA" sz="3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بريتية لة بةجآ هيَنانى كؤمةلَيَك كردارى ئالَؤز كة تةواوكةرى يةكترن لةناو رِيَكخراويَكى فيَركاريدا بؤ طةيشتن بة ئامانجة ثةروةردةييةكان.</a:t>
            </a:r>
            <a:r>
              <a:rPr lang="en-US" sz="3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3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sz="15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. </a:t>
            </a: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2327"/>
            <a:ext cx="10515600" cy="4874636"/>
          </a:xfrm>
        </p:spPr>
        <p:txBody>
          <a:bodyPr>
            <a:normAutofit fontScale="70000" lnSpcReduction="20000"/>
          </a:bodyPr>
          <a:lstStyle/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بةرِيَوةبردنى ثؤل: </a:t>
            </a:r>
            <a:r>
              <a:rPr lang="ar-SA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بريتية لة رِيَكار و كردار و طوفتارانةى كة مامؤستا لةناو ثؤلى خويَندندا دةطريَتةبةر بةمةبةستى رِيَكخستنى ذينطةى ثؤل وة بةدى هيَنانى ئامانجةكانى وانةكةى لةو كات و ماوةيةيى بؤى </a:t>
            </a:r>
            <a:r>
              <a:rPr lang="ar-SA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دياريكراوة</a:t>
            </a:r>
            <a:r>
              <a:rPr lang="ar-IQ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 </a:t>
            </a:r>
          </a:p>
          <a:p>
            <a:pPr marL="0" marR="0" indent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ar-IQ" cap="all" dirty="0" smtClean="0">
              <a:latin typeface="Calibri" panose="020F0502020204030204" pitchFamily="34" charset="0"/>
              <a:ea typeface="Calibri" panose="020F0502020204030204" pitchFamily="34" charset="0"/>
              <a:cs typeface="Ali_K_Alwand" pitchFamily="2" charset="-78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IQ" cap="all" dirty="0" smtClean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ئةركةكانى </a:t>
            </a:r>
            <a:r>
              <a:rPr lang="ar-IQ" cap="all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مامؤستا لةيةكةم بةيةك طةيشتنى بةفيَرخوازةكانى 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1.خؤناساندنى خؤت بة قوتابيان.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2.باس كردنى ضالاكى. 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3.ثلانى سالآنةى خؤت.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4.يةكةكانى بابةتةكة و ناوى طرنطترين سةرضاوةكان. 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5.ضؤنيةتى مامةلَةكردن.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6.ضؤنيةتى دابةش كردنى نمرة و ئةنجامدانى تاقى كردنةوة.  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cap="all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رِيَطاكانى كؤنترِؤلَ كردنى ثؤل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1.ثاداشت.       2.سزا.       3.ثشتطوىَ خستن.   ( شيكردنةوةى زياتر بؤ خؤتان )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594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299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_R i b a Z_06</vt:lpstr>
      <vt:lpstr>Ali_K_Alwand</vt:lpstr>
      <vt:lpstr>Arial</vt:lpstr>
      <vt:lpstr>Calibri</vt:lpstr>
      <vt:lpstr>Calibri Light</vt:lpstr>
      <vt:lpstr>Times New Roman</vt:lpstr>
      <vt:lpstr>Office Theme</vt:lpstr>
      <vt:lpstr>PowerPoint Presentation</vt:lpstr>
      <vt:lpstr>سةرةتايةك بؤ ضةمكى بةرِيَوة بردن و ثيَشكةوتنى </vt:lpstr>
      <vt:lpstr>بةرِيَوةبردن</vt:lpstr>
      <vt:lpstr> بةريَوةبردنى ثةروةردةيى: بريتية لة بةجآ هيَنانى كؤمةلَيَك كردارى ئالَؤز كة تةواوكةرى يةكترن لةناو رِيَكخراويَكى فيَركاريدا بؤ طةيشتن بة ئامانجة ثةروةردةييةكان. 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</cp:revision>
  <dcterms:created xsi:type="dcterms:W3CDTF">2024-05-30T17:09:12Z</dcterms:created>
  <dcterms:modified xsi:type="dcterms:W3CDTF">2024-05-30T17:20:56Z</dcterms:modified>
</cp:coreProperties>
</file>