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6386A8C-5C9C-45AA-BDDF-9B4FF1094B53}" type="doc">
      <dgm:prSet loTypeId="urn:microsoft.com/office/officeart/2005/8/layout/gear1" loCatId="process" qsTypeId="urn:microsoft.com/office/officeart/2005/8/quickstyle/simple1" qsCatId="simple" csTypeId="urn:microsoft.com/office/officeart/2005/8/colors/colorful5" csCatId="colorful" phldr="1"/>
      <dgm:spPr/>
    </dgm:pt>
    <dgm:pt modelId="{16D5F557-2849-436E-9F78-C2C419D77E9F}">
      <dgm:prSet phldrT="[Text]"/>
      <dgm:spPr/>
      <dgm:t>
        <a:bodyPr/>
        <a:lstStyle/>
        <a:p>
          <a:r>
            <a:rPr lang="ar-IQ" dirty="0" smtClean="0"/>
            <a:t>علم النفس العام </a:t>
          </a:r>
          <a:r>
            <a:rPr lang="en-US" dirty="0" smtClean="0"/>
            <a:t> </a:t>
          </a:r>
        </a:p>
        <a:p>
          <a:r>
            <a:rPr lang="ar-IQ" dirty="0" smtClean="0"/>
            <a:t>2023-2024</a:t>
          </a:r>
        </a:p>
        <a:p>
          <a:endParaRPr lang="en-US" dirty="0"/>
        </a:p>
      </dgm:t>
    </dgm:pt>
    <dgm:pt modelId="{185F1D88-3103-4FCF-956F-618424C81282}" type="parTrans" cxnId="{481504D2-647E-439A-A789-235E4D2A5255}">
      <dgm:prSet/>
      <dgm:spPr/>
      <dgm:t>
        <a:bodyPr/>
        <a:lstStyle/>
        <a:p>
          <a:endParaRPr lang="en-US"/>
        </a:p>
      </dgm:t>
    </dgm:pt>
    <dgm:pt modelId="{FB2247BE-B086-4539-9AA9-D35255AEAF07}" type="sibTrans" cxnId="{481504D2-647E-439A-A789-235E4D2A5255}">
      <dgm:prSet/>
      <dgm:spPr/>
      <dgm:t>
        <a:bodyPr/>
        <a:lstStyle/>
        <a:p>
          <a:endParaRPr lang="en-US"/>
        </a:p>
      </dgm:t>
    </dgm:pt>
    <dgm:pt modelId="{7B4DC6C7-8D14-4007-8420-A1C9E2C6B9AE}">
      <dgm:prSet phldrT="[Text]"/>
      <dgm:spPr/>
      <dgm:t>
        <a:bodyPr/>
        <a:lstStyle/>
        <a:p>
          <a:r>
            <a:rPr lang="en-US" dirty="0" smtClean="0"/>
            <a:t>General Psychology</a:t>
          </a:r>
          <a:endParaRPr lang="en-US" dirty="0"/>
        </a:p>
      </dgm:t>
    </dgm:pt>
    <dgm:pt modelId="{4CE70E9E-D945-4814-8320-CB60188E702C}" type="parTrans" cxnId="{1999BB16-9CF6-4305-AFEA-5A5F8A106CDF}">
      <dgm:prSet/>
      <dgm:spPr/>
      <dgm:t>
        <a:bodyPr/>
        <a:lstStyle/>
        <a:p>
          <a:endParaRPr lang="en-US"/>
        </a:p>
      </dgm:t>
    </dgm:pt>
    <dgm:pt modelId="{A084F58E-0223-4F86-84A6-BA1A2931CBAF}" type="sibTrans" cxnId="{1999BB16-9CF6-4305-AFEA-5A5F8A106CDF}">
      <dgm:prSet/>
      <dgm:spPr/>
      <dgm:t>
        <a:bodyPr/>
        <a:lstStyle/>
        <a:p>
          <a:endParaRPr lang="en-US"/>
        </a:p>
      </dgm:t>
    </dgm:pt>
    <dgm:pt modelId="{DCE985F8-2CF3-4D09-BC45-859F435A7D01}">
      <dgm:prSet phldrT="[Text]"/>
      <dgm:spPr/>
      <dgm:t>
        <a:bodyPr/>
        <a:lstStyle/>
        <a:p>
          <a:r>
            <a:rPr lang="ar-OM" dirty="0" smtClean="0">
              <a:solidFill>
                <a:srgbClr val="FF0000"/>
              </a:solidFill>
            </a:rPr>
            <a:t>دەروونزانی گشتی </a:t>
          </a:r>
          <a:r>
            <a:rPr lang="en-US" dirty="0" smtClean="0">
              <a:solidFill>
                <a:srgbClr val="FF0000"/>
              </a:solidFill>
            </a:rPr>
            <a:t> </a:t>
          </a:r>
          <a:endParaRPr lang="ar-OM" dirty="0" smtClean="0">
            <a:solidFill>
              <a:srgbClr val="FF0000"/>
            </a:solidFill>
          </a:endParaRPr>
        </a:p>
        <a:p>
          <a:r>
            <a:rPr lang="ar-OM" dirty="0" smtClean="0"/>
            <a:t>بەشی كوردی </a:t>
          </a:r>
          <a:endParaRPr lang="en-US" dirty="0"/>
        </a:p>
      </dgm:t>
    </dgm:pt>
    <dgm:pt modelId="{581DB53F-568C-428E-A268-811A00E4414B}" type="parTrans" cxnId="{CE8A601F-FD8C-4590-8213-49499FCA89A4}">
      <dgm:prSet/>
      <dgm:spPr/>
      <dgm:t>
        <a:bodyPr/>
        <a:lstStyle/>
        <a:p>
          <a:endParaRPr lang="en-US"/>
        </a:p>
      </dgm:t>
    </dgm:pt>
    <dgm:pt modelId="{B501347D-E50F-4DAB-9D5C-00C7C964D4E3}" type="sibTrans" cxnId="{CE8A601F-FD8C-4590-8213-49499FCA89A4}">
      <dgm:prSet/>
      <dgm:spPr/>
      <dgm:t>
        <a:bodyPr/>
        <a:lstStyle/>
        <a:p>
          <a:endParaRPr lang="en-US"/>
        </a:p>
      </dgm:t>
    </dgm:pt>
    <dgm:pt modelId="{1EC38CBC-4734-4AF1-8C3D-ED53A2ABF02B}" type="pres">
      <dgm:prSet presAssocID="{B6386A8C-5C9C-45AA-BDDF-9B4FF1094B53}" presName="composite" presStyleCnt="0">
        <dgm:presLayoutVars>
          <dgm:chMax val="3"/>
          <dgm:animLvl val="lvl"/>
          <dgm:resizeHandles val="exact"/>
        </dgm:presLayoutVars>
      </dgm:prSet>
      <dgm:spPr/>
    </dgm:pt>
    <dgm:pt modelId="{F3FBEA79-D3FE-4C5A-AC16-9D5997137075}" type="pres">
      <dgm:prSet presAssocID="{16D5F557-2849-436E-9F78-C2C419D77E9F}" presName="gear1" presStyleLbl="node1" presStyleIdx="0" presStyleCnt="3">
        <dgm:presLayoutVars>
          <dgm:chMax val="1"/>
          <dgm:bulletEnabled val="1"/>
        </dgm:presLayoutVars>
      </dgm:prSet>
      <dgm:spPr/>
      <dgm:t>
        <a:bodyPr/>
        <a:lstStyle/>
        <a:p>
          <a:endParaRPr lang="en-US"/>
        </a:p>
      </dgm:t>
    </dgm:pt>
    <dgm:pt modelId="{C5BCFDE1-BFB7-4886-A829-49B1CBF79577}" type="pres">
      <dgm:prSet presAssocID="{16D5F557-2849-436E-9F78-C2C419D77E9F}" presName="gear1srcNode" presStyleLbl="node1" presStyleIdx="0" presStyleCnt="3"/>
      <dgm:spPr/>
      <dgm:t>
        <a:bodyPr/>
        <a:lstStyle/>
        <a:p>
          <a:endParaRPr lang="en-US"/>
        </a:p>
      </dgm:t>
    </dgm:pt>
    <dgm:pt modelId="{B7C3DE4F-E2A8-4BC3-A5E9-7B327928135F}" type="pres">
      <dgm:prSet presAssocID="{16D5F557-2849-436E-9F78-C2C419D77E9F}" presName="gear1dstNode" presStyleLbl="node1" presStyleIdx="0" presStyleCnt="3"/>
      <dgm:spPr/>
      <dgm:t>
        <a:bodyPr/>
        <a:lstStyle/>
        <a:p>
          <a:endParaRPr lang="en-US"/>
        </a:p>
      </dgm:t>
    </dgm:pt>
    <dgm:pt modelId="{3256CDE8-860B-46C9-80F3-AED6957CDBB2}" type="pres">
      <dgm:prSet presAssocID="{7B4DC6C7-8D14-4007-8420-A1C9E2C6B9AE}" presName="gear2" presStyleLbl="node1" presStyleIdx="1" presStyleCnt="3">
        <dgm:presLayoutVars>
          <dgm:chMax val="1"/>
          <dgm:bulletEnabled val="1"/>
        </dgm:presLayoutVars>
      </dgm:prSet>
      <dgm:spPr/>
      <dgm:t>
        <a:bodyPr/>
        <a:lstStyle/>
        <a:p>
          <a:endParaRPr lang="en-US"/>
        </a:p>
      </dgm:t>
    </dgm:pt>
    <dgm:pt modelId="{B013B54B-4A64-4AD5-AD92-AD9770E54FF2}" type="pres">
      <dgm:prSet presAssocID="{7B4DC6C7-8D14-4007-8420-A1C9E2C6B9AE}" presName="gear2srcNode" presStyleLbl="node1" presStyleIdx="1" presStyleCnt="3"/>
      <dgm:spPr/>
      <dgm:t>
        <a:bodyPr/>
        <a:lstStyle/>
        <a:p>
          <a:endParaRPr lang="en-US"/>
        </a:p>
      </dgm:t>
    </dgm:pt>
    <dgm:pt modelId="{4717B39A-B6D4-467B-8A0C-C4D29D424BC4}" type="pres">
      <dgm:prSet presAssocID="{7B4DC6C7-8D14-4007-8420-A1C9E2C6B9AE}" presName="gear2dstNode" presStyleLbl="node1" presStyleIdx="1" presStyleCnt="3"/>
      <dgm:spPr/>
      <dgm:t>
        <a:bodyPr/>
        <a:lstStyle/>
        <a:p>
          <a:endParaRPr lang="en-US"/>
        </a:p>
      </dgm:t>
    </dgm:pt>
    <dgm:pt modelId="{73F083B3-26B9-4C18-B6DD-9D848D0D3578}" type="pres">
      <dgm:prSet presAssocID="{DCE985F8-2CF3-4D09-BC45-859F435A7D01}" presName="gear3" presStyleLbl="node1" presStyleIdx="2" presStyleCnt="3"/>
      <dgm:spPr/>
      <dgm:t>
        <a:bodyPr/>
        <a:lstStyle/>
        <a:p>
          <a:endParaRPr lang="en-US"/>
        </a:p>
      </dgm:t>
    </dgm:pt>
    <dgm:pt modelId="{396E425F-480A-4425-9A89-C4DFD24C68F3}" type="pres">
      <dgm:prSet presAssocID="{DCE985F8-2CF3-4D09-BC45-859F435A7D01}" presName="gear3tx" presStyleLbl="node1" presStyleIdx="2" presStyleCnt="3">
        <dgm:presLayoutVars>
          <dgm:chMax val="1"/>
          <dgm:bulletEnabled val="1"/>
        </dgm:presLayoutVars>
      </dgm:prSet>
      <dgm:spPr/>
      <dgm:t>
        <a:bodyPr/>
        <a:lstStyle/>
        <a:p>
          <a:endParaRPr lang="en-US"/>
        </a:p>
      </dgm:t>
    </dgm:pt>
    <dgm:pt modelId="{361B7690-EB05-4223-AFB9-4402130CEA35}" type="pres">
      <dgm:prSet presAssocID="{DCE985F8-2CF3-4D09-BC45-859F435A7D01}" presName="gear3srcNode" presStyleLbl="node1" presStyleIdx="2" presStyleCnt="3"/>
      <dgm:spPr/>
      <dgm:t>
        <a:bodyPr/>
        <a:lstStyle/>
        <a:p>
          <a:endParaRPr lang="en-US"/>
        </a:p>
      </dgm:t>
    </dgm:pt>
    <dgm:pt modelId="{964D7B24-71EF-427E-919C-73DC14F0A2CD}" type="pres">
      <dgm:prSet presAssocID="{DCE985F8-2CF3-4D09-BC45-859F435A7D01}" presName="gear3dstNode" presStyleLbl="node1" presStyleIdx="2" presStyleCnt="3"/>
      <dgm:spPr/>
      <dgm:t>
        <a:bodyPr/>
        <a:lstStyle/>
        <a:p>
          <a:endParaRPr lang="en-US"/>
        </a:p>
      </dgm:t>
    </dgm:pt>
    <dgm:pt modelId="{F8348C66-6FB5-4565-BD6D-C52BB8085BE0}" type="pres">
      <dgm:prSet presAssocID="{FB2247BE-B086-4539-9AA9-D35255AEAF07}" presName="connector1" presStyleLbl="sibTrans2D1" presStyleIdx="0" presStyleCnt="3"/>
      <dgm:spPr/>
      <dgm:t>
        <a:bodyPr/>
        <a:lstStyle/>
        <a:p>
          <a:endParaRPr lang="en-US"/>
        </a:p>
      </dgm:t>
    </dgm:pt>
    <dgm:pt modelId="{F9DCCE44-4335-45BB-B87D-1ECD5583F4AE}" type="pres">
      <dgm:prSet presAssocID="{A084F58E-0223-4F86-84A6-BA1A2931CBAF}" presName="connector2" presStyleLbl="sibTrans2D1" presStyleIdx="1" presStyleCnt="3"/>
      <dgm:spPr/>
      <dgm:t>
        <a:bodyPr/>
        <a:lstStyle/>
        <a:p>
          <a:endParaRPr lang="en-US"/>
        </a:p>
      </dgm:t>
    </dgm:pt>
    <dgm:pt modelId="{A4D4A796-8A1B-411F-A8BE-06EC9708E4EB}" type="pres">
      <dgm:prSet presAssocID="{B501347D-E50F-4DAB-9D5C-00C7C964D4E3}" presName="connector3" presStyleLbl="sibTrans2D1" presStyleIdx="2" presStyleCnt="3"/>
      <dgm:spPr/>
      <dgm:t>
        <a:bodyPr/>
        <a:lstStyle/>
        <a:p>
          <a:endParaRPr lang="en-US"/>
        </a:p>
      </dgm:t>
    </dgm:pt>
  </dgm:ptLst>
  <dgm:cxnLst>
    <dgm:cxn modelId="{40CA244D-58FD-4EF0-8946-1B1DEF61827A}" type="presOf" srcId="{7B4DC6C7-8D14-4007-8420-A1C9E2C6B9AE}" destId="{B013B54B-4A64-4AD5-AD92-AD9770E54FF2}" srcOrd="1" destOrd="0" presId="urn:microsoft.com/office/officeart/2005/8/layout/gear1"/>
    <dgm:cxn modelId="{706BAFAF-DEE9-40A7-865E-BB22B36BE088}" type="presOf" srcId="{DCE985F8-2CF3-4D09-BC45-859F435A7D01}" destId="{964D7B24-71EF-427E-919C-73DC14F0A2CD}" srcOrd="3" destOrd="0" presId="urn:microsoft.com/office/officeart/2005/8/layout/gear1"/>
    <dgm:cxn modelId="{9C3C625B-C068-4CF6-821E-8C0249EF97AD}" type="presOf" srcId="{DCE985F8-2CF3-4D09-BC45-859F435A7D01}" destId="{361B7690-EB05-4223-AFB9-4402130CEA35}" srcOrd="2" destOrd="0" presId="urn:microsoft.com/office/officeart/2005/8/layout/gear1"/>
    <dgm:cxn modelId="{AE10A29B-08B2-4499-887A-6FB3C11B7F8F}" type="presOf" srcId="{16D5F557-2849-436E-9F78-C2C419D77E9F}" destId="{F3FBEA79-D3FE-4C5A-AC16-9D5997137075}" srcOrd="0" destOrd="0" presId="urn:microsoft.com/office/officeart/2005/8/layout/gear1"/>
    <dgm:cxn modelId="{481504D2-647E-439A-A789-235E4D2A5255}" srcId="{B6386A8C-5C9C-45AA-BDDF-9B4FF1094B53}" destId="{16D5F557-2849-436E-9F78-C2C419D77E9F}" srcOrd="0" destOrd="0" parTransId="{185F1D88-3103-4FCF-956F-618424C81282}" sibTransId="{FB2247BE-B086-4539-9AA9-D35255AEAF07}"/>
    <dgm:cxn modelId="{9E735AB2-531C-4F26-9AE3-60989A1B3328}" type="presOf" srcId="{DCE985F8-2CF3-4D09-BC45-859F435A7D01}" destId="{73F083B3-26B9-4C18-B6DD-9D848D0D3578}" srcOrd="0" destOrd="0" presId="urn:microsoft.com/office/officeart/2005/8/layout/gear1"/>
    <dgm:cxn modelId="{A58D7C45-F7DF-4F0D-A179-7072F5DE84D5}" type="presOf" srcId="{7B4DC6C7-8D14-4007-8420-A1C9E2C6B9AE}" destId="{3256CDE8-860B-46C9-80F3-AED6957CDBB2}" srcOrd="0" destOrd="0" presId="urn:microsoft.com/office/officeart/2005/8/layout/gear1"/>
    <dgm:cxn modelId="{B3866983-1A9E-4F94-A579-65A43C758CDF}" type="presOf" srcId="{B501347D-E50F-4DAB-9D5C-00C7C964D4E3}" destId="{A4D4A796-8A1B-411F-A8BE-06EC9708E4EB}" srcOrd="0" destOrd="0" presId="urn:microsoft.com/office/officeart/2005/8/layout/gear1"/>
    <dgm:cxn modelId="{1999BB16-9CF6-4305-AFEA-5A5F8A106CDF}" srcId="{B6386A8C-5C9C-45AA-BDDF-9B4FF1094B53}" destId="{7B4DC6C7-8D14-4007-8420-A1C9E2C6B9AE}" srcOrd="1" destOrd="0" parTransId="{4CE70E9E-D945-4814-8320-CB60188E702C}" sibTransId="{A084F58E-0223-4F86-84A6-BA1A2931CBAF}"/>
    <dgm:cxn modelId="{EBD8ED30-9505-41E1-9A5B-74B9D2DD3574}" type="presOf" srcId="{B6386A8C-5C9C-45AA-BDDF-9B4FF1094B53}" destId="{1EC38CBC-4734-4AF1-8C3D-ED53A2ABF02B}" srcOrd="0" destOrd="0" presId="urn:microsoft.com/office/officeart/2005/8/layout/gear1"/>
    <dgm:cxn modelId="{D1F3E775-019B-446F-9244-1E3811EA1AA8}" type="presOf" srcId="{DCE985F8-2CF3-4D09-BC45-859F435A7D01}" destId="{396E425F-480A-4425-9A89-C4DFD24C68F3}" srcOrd="1" destOrd="0" presId="urn:microsoft.com/office/officeart/2005/8/layout/gear1"/>
    <dgm:cxn modelId="{A6592400-AC17-4C44-BE44-A059178E908B}" type="presOf" srcId="{16D5F557-2849-436E-9F78-C2C419D77E9F}" destId="{C5BCFDE1-BFB7-4886-A829-49B1CBF79577}" srcOrd="1" destOrd="0" presId="urn:microsoft.com/office/officeart/2005/8/layout/gear1"/>
    <dgm:cxn modelId="{CE8A601F-FD8C-4590-8213-49499FCA89A4}" srcId="{B6386A8C-5C9C-45AA-BDDF-9B4FF1094B53}" destId="{DCE985F8-2CF3-4D09-BC45-859F435A7D01}" srcOrd="2" destOrd="0" parTransId="{581DB53F-568C-428E-A268-811A00E4414B}" sibTransId="{B501347D-E50F-4DAB-9D5C-00C7C964D4E3}"/>
    <dgm:cxn modelId="{DD032CF3-7168-433D-B114-4265D54854FE}" type="presOf" srcId="{16D5F557-2849-436E-9F78-C2C419D77E9F}" destId="{B7C3DE4F-E2A8-4BC3-A5E9-7B327928135F}" srcOrd="2" destOrd="0" presId="urn:microsoft.com/office/officeart/2005/8/layout/gear1"/>
    <dgm:cxn modelId="{05B916C2-4A72-4424-A79E-6E1475E3FFB0}" type="presOf" srcId="{7B4DC6C7-8D14-4007-8420-A1C9E2C6B9AE}" destId="{4717B39A-B6D4-467B-8A0C-C4D29D424BC4}" srcOrd="2" destOrd="0" presId="urn:microsoft.com/office/officeart/2005/8/layout/gear1"/>
    <dgm:cxn modelId="{E928E709-99C3-46AF-BB98-ADCFDEAF8A2F}" type="presOf" srcId="{A084F58E-0223-4F86-84A6-BA1A2931CBAF}" destId="{F9DCCE44-4335-45BB-B87D-1ECD5583F4AE}" srcOrd="0" destOrd="0" presId="urn:microsoft.com/office/officeart/2005/8/layout/gear1"/>
    <dgm:cxn modelId="{A43C5576-12D9-403A-88C5-52F059EE1D41}" type="presOf" srcId="{FB2247BE-B086-4539-9AA9-D35255AEAF07}" destId="{F8348C66-6FB5-4565-BD6D-C52BB8085BE0}" srcOrd="0" destOrd="0" presId="urn:microsoft.com/office/officeart/2005/8/layout/gear1"/>
    <dgm:cxn modelId="{8ECA0AEF-EBC0-4B4C-8648-699301EBED65}" type="presParOf" srcId="{1EC38CBC-4734-4AF1-8C3D-ED53A2ABF02B}" destId="{F3FBEA79-D3FE-4C5A-AC16-9D5997137075}" srcOrd="0" destOrd="0" presId="urn:microsoft.com/office/officeart/2005/8/layout/gear1"/>
    <dgm:cxn modelId="{28D6C825-F2AB-4B4B-8897-975E211F3B30}" type="presParOf" srcId="{1EC38CBC-4734-4AF1-8C3D-ED53A2ABF02B}" destId="{C5BCFDE1-BFB7-4886-A829-49B1CBF79577}" srcOrd="1" destOrd="0" presId="urn:microsoft.com/office/officeart/2005/8/layout/gear1"/>
    <dgm:cxn modelId="{8143FCEF-FD76-4F33-AC8D-17CCD38C3FC0}" type="presParOf" srcId="{1EC38CBC-4734-4AF1-8C3D-ED53A2ABF02B}" destId="{B7C3DE4F-E2A8-4BC3-A5E9-7B327928135F}" srcOrd="2" destOrd="0" presId="urn:microsoft.com/office/officeart/2005/8/layout/gear1"/>
    <dgm:cxn modelId="{58D8047E-1960-4154-98C8-0185E7705E49}" type="presParOf" srcId="{1EC38CBC-4734-4AF1-8C3D-ED53A2ABF02B}" destId="{3256CDE8-860B-46C9-80F3-AED6957CDBB2}" srcOrd="3" destOrd="0" presId="urn:microsoft.com/office/officeart/2005/8/layout/gear1"/>
    <dgm:cxn modelId="{18E6C91F-1757-4FE9-BCDD-009039A90E93}" type="presParOf" srcId="{1EC38CBC-4734-4AF1-8C3D-ED53A2ABF02B}" destId="{B013B54B-4A64-4AD5-AD92-AD9770E54FF2}" srcOrd="4" destOrd="0" presId="urn:microsoft.com/office/officeart/2005/8/layout/gear1"/>
    <dgm:cxn modelId="{69727C48-C8A2-4F7A-B258-4B697AAAE8AA}" type="presParOf" srcId="{1EC38CBC-4734-4AF1-8C3D-ED53A2ABF02B}" destId="{4717B39A-B6D4-467B-8A0C-C4D29D424BC4}" srcOrd="5" destOrd="0" presId="urn:microsoft.com/office/officeart/2005/8/layout/gear1"/>
    <dgm:cxn modelId="{CF50ECCC-53BE-40AA-8B21-70E6F578E840}" type="presParOf" srcId="{1EC38CBC-4734-4AF1-8C3D-ED53A2ABF02B}" destId="{73F083B3-26B9-4C18-B6DD-9D848D0D3578}" srcOrd="6" destOrd="0" presId="urn:microsoft.com/office/officeart/2005/8/layout/gear1"/>
    <dgm:cxn modelId="{18C1ED7B-93FD-427E-A590-507B6985DA78}" type="presParOf" srcId="{1EC38CBC-4734-4AF1-8C3D-ED53A2ABF02B}" destId="{396E425F-480A-4425-9A89-C4DFD24C68F3}" srcOrd="7" destOrd="0" presId="urn:microsoft.com/office/officeart/2005/8/layout/gear1"/>
    <dgm:cxn modelId="{461DB959-4686-4383-B017-24F8A9646BF8}" type="presParOf" srcId="{1EC38CBC-4734-4AF1-8C3D-ED53A2ABF02B}" destId="{361B7690-EB05-4223-AFB9-4402130CEA35}" srcOrd="8" destOrd="0" presId="urn:microsoft.com/office/officeart/2005/8/layout/gear1"/>
    <dgm:cxn modelId="{DB07CCD9-3030-4487-B772-1C2E3EE52FB0}" type="presParOf" srcId="{1EC38CBC-4734-4AF1-8C3D-ED53A2ABF02B}" destId="{964D7B24-71EF-427E-919C-73DC14F0A2CD}" srcOrd="9" destOrd="0" presId="urn:microsoft.com/office/officeart/2005/8/layout/gear1"/>
    <dgm:cxn modelId="{4EAF8C37-6B3F-4671-8116-DD7BF686D17D}" type="presParOf" srcId="{1EC38CBC-4734-4AF1-8C3D-ED53A2ABF02B}" destId="{F8348C66-6FB5-4565-BD6D-C52BB8085BE0}" srcOrd="10" destOrd="0" presId="urn:microsoft.com/office/officeart/2005/8/layout/gear1"/>
    <dgm:cxn modelId="{E8AE75B4-D899-419B-AF38-E43348F13EE0}" type="presParOf" srcId="{1EC38CBC-4734-4AF1-8C3D-ED53A2ABF02B}" destId="{F9DCCE44-4335-45BB-B87D-1ECD5583F4AE}" srcOrd="11" destOrd="0" presId="urn:microsoft.com/office/officeart/2005/8/layout/gear1"/>
    <dgm:cxn modelId="{84B46D56-33D4-404F-9D5B-6F0DAE0B05B5}" type="presParOf" srcId="{1EC38CBC-4734-4AF1-8C3D-ED53A2ABF02B}" destId="{A4D4A796-8A1B-411F-A8BE-06EC9708E4EB}"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4837F9A-4097-4A96-99DB-B0A4B1B41E4C}" type="doc">
      <dgm:prSet loTypeId="urn:microsoft.com/office/officeart/2005/8/layout/target1" loCatId="relationship" qsTypeId="urn:microsoft.com/office/officeart/2005/8/quickstyle/simple1" qsCatId="simple" csTypeId="urn:microsoft.com/office/officeart/2005/8/colors/accent1_2" csCatId="accent1" phldr="1"/>
      <dgm:spPr/>
      <dgm:t>
        <a:bodyPr/>
        <a:lstStyle/>
        <a:p>
          <a:endParaRPr lang="en-US"/>
        </a:p>
      </dgm:t>
    </dgm:pt>
    <dgm:pt modelId="{3E4BFA1F-B744-4FD2-87DC-14373EE9BE85}">
      <dgm:prSet phldrT="[Text]"/>
      <dgm:spPr/>
      <dgm:t>
        <a:bodyPr/>
        <a:lstStyle/>
        <a:p>
          <a:r>
            <a:rPr lang="ar-OM" dirty="0" smtClean="0"/>
            <a:t>تێگەیشتن</a:t>
          </a:r>
          <a:endParaRPr lang="en-US" dirty="0"/>
        </a:p>
      </dgm:t>
    </dgm:pt>
    <dgm:pt modelId="{F5588DA3-A73C-4989-BC29-EE4EBDF61FE9}" type="parTrans" cxnId="{51CA46F7-71B9-441F-BE92-E57CB225ADCA}">
      <dgm:prSet/>
      <dgm:spPr/>
      <dgm:t>
        <a:bodyPr/>
        <a:lstStyle/>
        <a:p>
          <a:endParaRPr lang="en-US"/>
        </a:p>
      </dgm:t>
    </dgm:pt>
    <dgm:pt modelId="{3BD12502-0BA5-4D52-8C3C-58BCAE6DCA1D}" type="sibTrans" cxnId="{51CA46F7-71B9-441F-BE92-E57CB225ADCA}">
      <dgm:prSet/>
      <dgm:spPr/>
      <dgm:t>
        <a:bodyPr/>
        <a:lstStyle/>
        <a:p>
          <a:endParaRPr lang="en-US"/>
        </a:p>
      </dgm:t>
    </dgm:pt>
    <dgm:pt modelId="{4CEA7755-9EB1-4636-8703-75E5F2FE1AE7}">
      <dgm:prSet phldrT="[Text]"/>
      <dgm:spPr/>
      <dgm:t>
        <a:bodyPr/>
        <a:lstStyle/>
        <a:p>
          <a:r>
            <a:rPr lang="ar-OM" dirty="0" smtClean="0"/>
            <a:t>پێشبینی كردن</a:t>
          </a:r>
          <a:endParaRPr lang="en-US" dirty="0"/>
        </a:p>
      </dgm:t>
    </dgm:pt>
    <dgm:pt modelId="{114C114D-82E7-4303-A4AB-ECFD55E61A28}" type="parTrans" cxnId="{876CB796-752F-4D6D-A691-F5F7DB12AA1A}">
      <dgm:prSet/>
      <dgm:spPr/>
      <dgm:t>
        <a:bodyPr/>
        <a:lstStyle/>
        <a:p>
          <a:endParaRPr lang="en-US"/>
        </a:p>
      </dgm:t>
    </dgm:pt>
    <dgm:pt modelId="{329A1732-F32C-4E8C-8002-7F3BF3D26BA9}" type="sibTrans" cxnId="{876CB796-752F-4D6D-A691-F5F7DB12AA1A}">
      <dgm:prSet/>
      <dgm:spPr/>
      <dgm:t>
        <a:bodyPr/>
        <a:lstStyle/>
        <a:p>
          <a:endParaRPr lang="en-US"/>
        </a:p>
      </dgm:t>
    </dgm:pt>
    <dgm:pt modelId="{8E6CA383-ECA0-43C7-8479-195964847F04}">
      <dgm:prSet phldrT="[Text]"/>
      <dgm:spPr/>
      <dgm:t>
        <a:bodyPr/>
        <a:lstStyle/>
        <a:p>
          <a:r>
            <a:rPr lang="ar-OM" dirty="0" smtClean="0"/>
            <a:t>كۆنتڕۆڵكردن</a:t>
          </a:r>
          <a:endParaRPr lang="en-US" dirty="0"/>
        </a:p>
      </dgm:t>
    </dgm:pt>
    <dgm:pt modelId="{5D780CD0-1507-4F33-8ED5-572DF6AB9314}" type="parTrans" cxnId="{7208A630-A261-4FBB-919A-76D136D06198}">
      <dgm:prSet/>
      <dgm:spPr/>
      <dgm:t>
        <a:bodyPr/>
        <a:lstStyle/>
        <a:p>
          <a:endParaRPr lang="en-US"/>
        </a:p>
      </dgm:t>
    </dgm:pt>
    <dgm:pt modelId="{78976A64-C77E-4917-ABF8-9A8F764D2C1C}" type="sibTrans" cxnId="{7208A630-A261-4FBB-919A-76D136D06198}">
      <dgm:prSet/>
      <dgm:spPr/>
      <dgm:t>
        <a:bodyPr/>
        <a:lstStyle/>
        <a:p>
          <a:endParaRPr lang="en-US"/>
        </a:p>
      </dgm:t>
    </dgm:pt>
    <dgm:pt modelId="{A43D8819-8972-401E-8DA8-5B9FA989DF8A}" type="pres">
      <dgm:prSet presAssocID="{C4837F9A-4097-4A96-99DB-B0A4B1B41E4C}" presName="composite" presStyleCnt="0">
        <dgm:presLayoutVars>
          <dgm:chMax val="5"/>
          <dgm:dir/>
          <dgm:resizeHandles val="exact"/>
        </dgm:presLayoutVars>
      </dgm:prSet>
      <dgm:spPr/>
      <dgm:t>
        <a:bodyPr/>
        <a:lstStyle/>
        <a:p>
          <a:endParaRPr lang="en-US"/>
        </a:p>
      </dgm:t>
    </dgm:pt>
    <dgm:pt modelId="{450DD3B3-FDB2-46A7-AA99-95C28CF33B87}" type="pres">
      <dgm:prSet presAssocID="{3E4BFA1F-B744-4FD2-87DC-14373EE9BE85}" presName="circle1" presStyleLbl="lnNode1" presStyleIdx="0" presStyleCnt="3"/>
      <dgm:spPr/>
    </dgm:pt>
    <dgm:pt modelId="{71B896CE-2C20-46D3-AC14-4E94FF5CFA35}" type="pres">
      <dgm:prSet presAssocID="{3E4BFA1F-B744-4FD2-87DC-14373EE9BE85}" presName="text1" presStyleLbl="revTx" presStyleIdx="0" presStyleCnt="3">
        <dgm:presLayoutVars>
          <dgm:bulletEnabled val="1"/>
        </dgm:presLayoutVars>
      </dgm:prSet>
      <dgm:spPr/>
      <dgm:t>
        <a:bodyPr/>
        <a:lstStyle/>
        <a:p>
          <a:endParaRPr lang="en-US"/>
        </a:p>
      </dgm:t>
    </dgm:pt>
    <dgm:pt modelId="{3DC93961-8F41-4D9C-B8F6-005FF40B7A23}" type="pres">
      <dgm:prSet presAssocID="{3E4BFA1F-B744-4FD2-87DC-14373EE9BE85}" presName="line1" presStyleLbl="callout" presStyleIdx="0" presStyleCnt="6"/>
      <dgm:spPr/>
    </dgm:pt>
    <dgm:pt modelId="{41AFE585-8125-4FE2-81D5-1849CEC73CD7}" type="pres">
      <dgm:prSet presAssocID="{3E4BFA1F-B744-4FD2-87DC-14373EE9BE85}" presName="d1" presStyleLbl="callout" presStyleIdx="1" presStyleCnt="6"/>
      <dgm:spPr/>
    </dgm:pt>
    <dgm:pt modelId="{9A6621B3-F87E-4BEF-941D-3638F1955306}" type="pres">
      <dgm:prSet presAssocID="{4CEA7755-9EB1-4636-8703-75E5F2FE1AE7}" presName="circle2" presStyleLbl="lnNode1" presStyleIdx="1" presStyleCnt="3"/>
      <dgm:spPr/>
    </dgm:pt>
    <dgm:pt modelId="{9FDFA26F-8B6F-4CA2-A39A-50E6D2A0C0FF}" type="pres">
      <dgm:prSet presAssocID="{4CEA7755-9EB1-4636-8703-75E5F2FE1AE7}" presName="text2" presStyleLbl="revTx" presStyleIdx="1" presStyleCnt="3" custScaleX="139088">
        <dgm:presLayoutVars>
          <dgm:bulletEnabled val="1"/>
        </dgm:presLayoutVars>
      </dgm:prSet>
      <dgm:spPr/>
      <dgm:t>
        <a:bodyPr/>
        <a:lstStyle/>
        <a:p>
          <a:endParaRPr lang="en-US"/>
        </a:p>
      </dgm:t>
    </dgm:pt>
    <dgm:pt modelId="{BC572B76-ACE1-4862-B94F-56AAB2A9BB2C}" type="pres">
      <dgm:prSet presAssocID="{4CEA7755-9EB1-4636-8703-75E5F2FE1AE7}" presName="line2" presStyleLbl="callout" presStyleIdx="2" presStyleCnt="6"/>
      <dgm:spPr/>
    </dgm:pt>
    <dgm:pt modelId="{70579C6E-3DEC-4140-B52A-B53F40C43AA6}" type="pres">
      <dgm:prSet presAssocID="{4CEA7755-9EB1-4636-8703-75E5F2FE1AE7}" presName="d2" presStyleLbl="callout" presStyleIdx="3" presStyleCnt="6"/>
      <dgm:spPr/>
    </dgm:pt>
    <dgm:pt modelId="{F5039F3D-0E8E-4CCB-B7E2-F632895B240E}" type="pres">
      <dgm:prSet presAssocID="{8E6CA383-ECA0-43C7-8479-195964847F04}" presName="circle3" presStyleLbl="lnNode1" presStyleIdx="2" presStyleCnt="3"/>
      <dgm:spPr/>
    </dgm:pt>
    <dgm:pt modelId="{3DD0BCA1-81E8-475B-A653-C77E0C5EFD3F}" type="pres">
      <dgm:prSet presAssocID="{8E6CA383-ECA0-43C7-8479-195964847F04}" presName="text3" presStyleLbl="revTx" presStyleIdx="2" presStyleCnt="3">
        <dgm:presLayoutVars>
          <dgm:bulletEnabled val="1"/>
        </dgm:presLayoutVars>
      </dgm:prSet>
      <dgm:spPr/>
      <dgm:t>
        <a:bodyPr/>
        <a:lstStyle/>
        <a:p>
          <a:endParaRPr lang="en-US"/>
        </a:p>
      </dgm:t>
    </dgm:pt>
    <dgm:pt modelId="{98DC568B-DC33-453C-AC77-26827561AFBD}" type="pres">
      <dgm:prSet presAssocID="{8E6CA383-ECA0-43C7-8479-195964847F04}" presName="line3" presStyleLbl="callout" presStyleIdx="4" presStyleCnt="6"/>
      <dgm:spPr/>
    </dgm:pt>
    <dgm:pt modelId="{32DB7065-3083-417E-B9D6-E8A5EA02D122}" type="pres">
      <dgm:prSet presAssocID="{8E6CA383-ECA0-43C7-8479-195964847F04}" presName="d3" presStyleLbl="callout" presStyleIdx="5" presStyleCnt="6"/>
      <dgm:spPr/>
    </dgm:pt>
  </dgm:ptLst>
  <dgm:cxnLst>
    <dgm:cxn modelId="{A1C384C0-DBD1-4F0D-87DB-93B84B15A56F}" type="presOf" srcId="{8E6CA383-ECA0-43C7-8479-195964847F04}" destId="{3DD0BCA1-81E8-475B-A653-C77E0C5EFD3F}" srcOrd="0" destOrd="0" presId="urn:microsoft.com/office/officeart/2005/8/layout/target1"/>
    <dgm:cxn modelId="{E9823B64-576A-4317-BB50-F7A8FE2B089D}" type="presOf" srcId="{3E4BFA1F-B744-4FD2-87DC-14373EE9BE85}" destId="{71B896CE-2C20-46D3-AC14-4E94FF5CFA35}" srcOrd="0" destOrd="0" presId="urn:microsoft.com/office/officeart/2005/8/layout/target1"/>
    <dgm:cxn modelId="{51CA46F7-71B9-441F-BE92-E57CB225ADCA}" srcId="{C4837F9A-4097-4A96-99DB-B0A4B1B41E4C}" destId="{3E4BFA1F-B744-4FD2-87DC-14373EE9BE85}" srcOrd="0" destOrd="0" parTransId="{F5588DA3-A73C-4989-BC29-EE4EBDF61FE9}" sibTransId="{3BD12502-0BA5-4D52-8C3C-58BCAE6DCA1D}"/>
    <dgm:cxn modelId="{7EF165D2-556D-4426-8A95-B72853A9CDC5}" type="presOf" srcId="{C4837F9A-4097-4A96-99DB-B0A4B1B41E4C}" destId="{A43D8819-8972-401E-8DA8-5B9FA989DF8A}" srcOrd="0" destOrd="0" presId="urn:microsoft.com/office/officeart/2005/8/layout/target1"/>
    <dgm:cxn modelId="{7208A630-A261-4FBB-919A-76D136D06198}" srcId="{C4837F9A-4097-4A96-99DB-B0A4B1B41E4C}" destId="{8E6CA383-ECA0-43C7-8479-195964847F04}" srcOrd="2" destOrd="0" parTransId="{5D780CD0-1507-4F33-8ED5-572DF6AB9314}" sibTransId="{78976A64-C77E-4917-ABF8-9A8F764D2C1C}"/>
    <dgm:cxn modelId="{8B1F7DA5-0C78-4768-BD4F-B752FB9873CA}" type="presOf" srcId="{4CEA7755-9EB1-4636-8703-75E5F2FE1AE7}" destId="{9FDFA26F-8B6F-4CA2-A39A-50E6D2A0C0FF}" srcOrd="0" destOrd="0" presId="urn:microsoft.com/office/officeart/2005/8/layout/target1"/>
    <dgm:cxn modelId="{876CB796-752F-4D6D-A691-F5F7DB12AA1A}" srcId="{C4837F9A-4097-4A96-99DB-B0A4B1B41E4C}" destId="{4CEA7755-9EB1-4636-8703-75E5F2FE1AE7}" srcOrd="1" destOrd="0" parTransId="{114C114D-82E7-4303-A4AB-ECFD55E61A28}" sibTransId="{329A1732-F32C-4E8C-8002-7F3BF3D26BA9}"/>
    <dgm:cxn modelId="{CBBA3EA6-DE23-4507-AEBE-3960E4D6C7C4}" type="presParOf" srcId="{A43D8819-8972-401E-8DA8-5B9FA989DF8A}" destId="{450DD3B3-FDB2-46A7-AA99-95C28CF33B87}" srcOrd="0" destOrd="0" presId="urn:microsoft.com/office/officeart/2005/8/layout/target1"/>
    <dgm:cxn modelId="{7BD0A215-47D1-4AE4-ACDD-E4948470D25E}" type="presParOf" srcId="{A43D8819-8972-401E-8DA8-5B9FA989DF8A}" destId="{71B896CE-2C20-46D3-AC14-4E94FF5CFA35}" srcOrd="1" destOrd="0" presId="urn:microsoft.com/office/officeart/2005/8/layout/target1"/>
    <dgm:cxn modelId="{327E38ED-69A6-46D1-A946-F3423E6511C1}" type="presParOf" srcId="{A43D8819-8972-401E-8DA8-5B9FA989DF8A}" destId="{3DC93961-8F41-4D9C-B8F6-005FF40B7A23}" srcOrd="2" destOrd="0" presId="urn:microsoft.com/office/officeart/2005/8/layout/target1"/>
    <dgm:cxn modelId="{7CC53590-24C8-4865-B6F1-6F72F7B1487B}" type="presParOf" srcId="{A43D8819-8972-401E-8DA8-5B9FA989DF8A}" destId="{41AFE585-8125-4FE2-81D5-1849CEC73CD7}" srcOrd="3" destOrd="0" presId="urn:microsoft.com/office/officeart/2005/8/layout/target1"/>
    <dgm:cxn modelId="{63C8EE83-1791-4338-96F1-DC28F604ED06}" type="presParOf" srcId="{A43D8819-8972-401E-8DA8-5B9FA989DF8A}" destId="{9A6621B3-F87E-4BEF-941D-3638F1955306}" srcOrd="4" destOrd="0" presId="urn:microsoft.com/office/officeart/2005/8/layout/target1"/>
    <dgm:cxn modelId="{7782212E-CEC1-4DB5-9202-6CD497BD83E5}" type="presParOf" srcId="{A43D8819-8972-401E-8DA8-5B9FA989DF8A}" destId="{9FDFA26F-8B6F-4CA2-A39A-50E6D2A0C0FF}" srcOrd="5" destOrd="0" presId="urn:microsoft.com/office/officeart/2005/8/layout/target1"/>
    <dgm:cxn modelId="{C0C37609-DE49-4FBF-9C07-29D1FCBCF0AF}" type="presParOf" srcId="{A43D8819-8972-401E-8DA8-5B9FA989DF8A}" destId="{BC572B76-ACE1-4862-B94F-56AAB2A9BB2C}" srcOrd="6" destOrd="0" presId="urn:microsoft.com/office/officeart/2005/8/layout/target1"/>
    <dgm:cxn modelId="{01597255-CB6B-457C-99E9-44AA2CB41CB1}" type="presParOf" srcId="{A43D8819-8972-401E-8DA8-5B9FA989DF8A}" destId="{70579C6E-3DEC-4140-B52A-B53F40C43AA6}" srcOrd="7" destOrd="0" presId="urn:microsoft.com/office/officeart/2005/8/layout/target1"/>
    <dgm:cxn modelId="{B4FA039A-F28B-4277-9074-4FCF41464DD6}" type="presParOf" srcId="{A43D8819-8972-401E-8DA8-5B9FA989DF8A}" destId="{F5039F3D-0E8E-4CCB-B7E2-F632895B240E}" srcOrd="8" destOrd="0" presId="urn:microsoft.com/office/officeart/2005/8/layout/target1"/>
    <dgm:cxn modelId="{237B252D-8209-4C2F-85DF-B7C72D9A7145}" type="presParOf" srcId="{A43D8819-8972-401E-8DA8-5B9FA989DF8A}" destId="{3DD0BCA1-81E8-475B-A653-C77E0C5EFD3F}" srcOrd="9" destOrd="0" presId="urn:microsoft.com/office/officeart/2005/8/layout/target1"/>
    <dgm:cxn modelId="{ECD93F83-A22D-400F-91EE-26BB43F97D32}" type="presParOf" srcId="{A43D8819-8972-401E-8DA8-5B9FA989DF8A}" destId="{98DC568B-DC33-453C-AC77-26827561AFBD}" srcOrd="10" destOrd="0" presId="urn:microsoft.com/office/officeart/2005/8/layout/target1"/>
    <dgm:cxn modelId="{C5E9FF43-658A-420B-BC96-D1C109BCA9E4}" type="presParOf" srcId="{A43D8819-8972-401E-8DA8-5B9FA989DF8A}" destId="{32DB7065-3083-417E-B9D6-E8A5EA02D122}" srcOrd="11" destOrd="0" presId="urn:microsoft.com/office/officeart/2005/8/layout/targe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7E010E0-781A-4B3F-B9E2-933532E8333B}"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US"/>
        </a:p>
      </dgm:t>
    </dgm:pt>
    <dgm:pt modelId="{56E30F25-BFC3-4F65-AD50-1B0631A37246}">
      <dgm:prSet custT="1"/>
      <dgm:spPr/>
      <dgm:t>
        <a:bodyPr/>
        <a:lstStyle/>
        <a:p>
          <a:pPr rtl="1"/>
          <a:r>
            <a:rPr lang="ar-IQ" sz="2000" dirty="0" smtClean="0">
              <a:cs typeface="Ali_K_Alwand" pitchFamily="2" charset="-78"/>
            </a:rPr>
            <a:t>يارمةتيداني تاك لة تيَطةيشتنى خودي خؤي،  و هةستةكاني</a:t>
          </a:r>
          <a:r>
            <a:rPr lang="en-US" sz="2000" dirty="0" smtClean="0">
              <a:cs typeface="Ali_K_Alwand" pitchFamily="2" charset="-78"/>
            </a:rPr>
            <a:t>.</a:t>
          </a:r>
          <a:endParaRPr lang="en-US" sz="2000" dirty="0">
            <a:cs typeface="Ali_K_Alwand" pitchFamily="2" charset="-78"/>
          </a:endParaRPr>
        </a:p>
      </dgm:t>
    </dgm:pt>
    <dgm:pt modelId="{417068FD-06AF-4BF4-B721-733F46342039}" type="parTrans" cxnId="{63DAFEBC-E885-4011-B69C-252FCB80025D}">
      <dgm:prSet/>
      <dgm:spPr/>
      <dgm:t>
        <a:bodyPr/>
        <a:lstStyle/>
        <a:p>
          <a:endParaRPr lang="en-US"/>
        </a:p>
      </dgm:t>
    </dgm:pt>
    <dgm:pt modelId="{2E9DF87E-1695-4D0C-8E59-87E945AEE275}" type="sibTrans" cxnId="{63DAFEBC-E885-4011-B69C-252FCB80025D}">
      <dgm:prSet/>
      <dgm:spPr/>
      <dgm:t>
        <a:bodyPr/>
        <a:lstStyle/>
        <a:p>
          <a:endParaRPr lang="en-US"/>
        </a:p>
      </dgm:t>
    </dgm:pt>
    <dgm:pt modelId="{7CF80595-8EA3-47F1-991A-6FC9155014E6}">
      <dgm:prSet/>
      <dgm:spPr/>
      <dgm:t>
        <a:bodyPr/>
        <a:lstStyle/>
        <a:p>
          <a:r>
            <a:rPr lang="ku-Arab-IQ" dirty="0" smtClean="0">
              <a:cs typeface="Ali_K_Alwand" pitchFamily="2" charset="-78"/>
            </a:rPr>
            <a:t>يارمةتي تاك دةدات بؤ مامةلَةكردنيَكي دروست لةطةلَ خؤي و كةساني تردا .</a:t>
          </a:r>
          <a:endParaRPr lang="en-US" dirty="0">
            <a:cs typeface="Ali_K_Alwand" pitchFamily="2" charset="-78"/>
          </a:endParaRPr>
        </a:p>
      </dgm:t>
    </dgm:pt>
    <dgm:pt modelId="{F505644F-0DAB-4619-8710-6B07684197EA}" type="parTrans" cxnId="{B337684F-CD3D-4966-BB4F-3E2560974660}">
      <dgm:prSet/>
      <dgm:spPr/>
      <dgm:t>
        <a:bodyPr/>
        <a:lstStyle/>
        <a:p>
          <a:endParaRPr lang="en-US"/>
        </a:p>
      </dgm:t>
    </dgm:pt>
    <dgm:pt modelId="{6F141C85-7F95-4676-B24B-DF057D795D8E}" type="sibTrans" cxnId="{B337684F-CD3D-4966-BB4F-3E2560974660}">
      <dgm:prSet/>
      <dgm:spPr/>
      <dgm:t>
        <a:bodyPr/>
        <a:lstStyle/>
        <a:p>
          <a:endParaRPr lang="en-US"/>
        </a:p>
      </dgm:t>
    </dgm:pt>
    <dgm:pt modelId="{A3777242-2CB3-485F-AD04-ADA71FE1612D}">
      <dgm:prSet custT="1"/>
      <dgm:spPr/>
      <dgm:t>
        <a:bodyPr/>
        <a:lstStyle/>
        <a:p>
          <a:pPr rtl="1"/>
          <a:r>
            <a:rPr lang="ar-IQ" sz="2000" dirty="0" smtClean="0">
              <a:cs typeface="Ali_K_Alwand" pitchFamily="2" charset="-78"/>
            </a:rPr>
            <a:t>يارمةتي هةموو ثيَكهاتةكاني كؤمةلَطا دةدات لةسةركةوتني ثيشةييدا وةكو بازرطاني كشتوكال و وانةوتنةوة</a:t>
          </a:r>
          <a:endParaRPr lang="en-US" sz="2000" dirty="0">
            <a:cs typeface="Ali_K_Alwand" pitchFamily="2" charset="-78"/>
          </a:endParaRPr>
        </a:p>
      </dgm:t>
    </dgm:pt>
    <dgm:pt modelId="{DE0DF015-A7BE-4D6F-B52B-B146D516EA33}" type="parTrans" cxnId="{4B5CFCA0-EF15-4BB7-910B-04C5F6E532CE}">
      <dgm:prSet/>
      <dgm:spPr/>
      <dgm:t>
        <a:bodyPr/>
        <a:lstStyle/>
        <a:p>
          <a:endParaRPr lang="en-US"/>
        </a:p>
      </dgm:t>
    </dgm:pt>
    <dgm:pt modelId="{D7E2AAA7-C621-4FA9-A251-39F8AF43A4CF}" type="sibTrans" cxnId="{4B5CFCA0-EF15-4BB7-910B-04C5F6E532CE}">
      <dgm:prSet/>
      <dgm:spPr/>
      <dgm:t>
        <a:bodyPr/>
        <a:lstStyle/>
        <a:p>
          <a:endParaRPr lang="en-US"/>
        </a:p>
      </dgm:t>
    </dgm:pt>
    <dgm:pt modelId="{963A02CA-BF71-491F-B9F9-86F7EC4086D8}">
      <dgm:prSet custT="1"/>
      <dgm:spPr/>
      <dgm:t>
        <a:bodyPr/>
        <a:lstStyle/>
        <a:p>
          <a:pPr rtl="1"/>
          <a:r>
            <a:rPr lang="ar-IQ" sz="2000" dirty="0" smtClean="0">
              <a:cs typeface="Ali_K_Alwand" pitchFamily="2" charset="-78"/>
            </a:rPr>
            <a:t>يارمةتيدةرة لة ثيَشكةش كردني خزمةت طوزاري دةرووني بؤ طشت ئةو كةسانةى ثيَويستيان ثيَي هةية</a:t>
          </a:r>
          <a:r>
            <a:rPr lang="en-US" sz="2000" dirty="0" smtClean="0">
              <a:cs typeface="Ali_K_Alwand" pitchFamily="2" charset="-78"/>
            </a:rPr>
            <a:t> </a:t>
          </a:r>
          <a:r>
            <a:rPr lang="en-US" sz="2000" dirty="0" smtClean="0"/>
            <a:t>.</a:t>
          </a:r>
          <a:endParaRPr lang="en-US" sz="2000" dirty="0"/>
        </a:p>
      </dgm:t>
    </dgm:pt>
    <dgm:pt modelId="{B6694C99-D16D-4432-9265-25B1AE57FEF5}" type="parTrans" cxnId="{59D2DCC9-61F1-43A3-8C7C-168830835C28}">
      <dgm:prSet/>
      <dgm:spPr/>
      <dgm:t>
        <a:bodyPr/>
        <a:lstStyle/>
        <a:p>
          <a:endParaRPr lang="en-US"/>
        </a:p>
      </dgm:t>
    </dgm:pt>
    <dgm:pt modelId="{A7BCBEAE-6D39-4973-80FD-C9ABF6C86DEC}" type="sibTrans" cxnId="{59D2DCC9-61F1-43A3-8C7C-168830835C28}">
      <dgm:prSet/>
      <dgm:spPr/>
      <dgm:t>
        <a:bodyPr/>
        <a:lstStyle/>
        <a:p>
          <a:endParaRPr lang="en-US"/>
        </a:p>
      </dgm:t>
    </dgm:pt>
    <dgm:pt modelId="{E3615CF5-D5EC-4011-88FC-58AC130FCFC4}">
      <dgm:prSet custT="1"/>
      <dgm:spPr/>
      <dgm:t>
        <a:bodyPr/>
        <a:lstStyle/>
        <a:p>
          <a:r>
            <a:rPr lang="ar-IQ" sz="2000" dirty="0" smtClean="0">
              <a:cs typeface="Ali_K_Alwand" pitchFamily="2" charset="-78"/>
            </a:rPr>
            <a:t>يارمةتيدةري تاكة لةسةر جيَطيربووني خيَزاني وكؤمةلَطا</a:t>
          </a:r>
          <a:endParaRPr lang="en-US" sz="2000" dirty="0">
            <a:cs typeface="Ali_K_Alwand" pitchFamily="2" charset="-78"/>
          </a:endParaRPr>
        </a:p>
      </dgm:t>
    </dgm:pt>
    <dgm:pt modelId="{5213AC49-7C6D-4A52-835D-466229420CD1}" type="parTrans" cxnId="{F6735C31-7104-4B7A-A5B3-93E0FE97CD6E}">
      <dgm:prSet/>
      <dgm:spPr/>
      <dgm:t>
        <a:bodyPr/>
        <a:lstStyle/>
        <a:p>
          <a:endParaRPr lang="en-US"/>
        </a:p>
      </dgm:t>
    </dgm:pt>
    <dgm:pt modelId="{9A7E35D6-F17B-492E-BFF0-4B68EA9A07F1}" type="sibTrans" cxnId="{F6735C31-7104-4B7A-A5B3-93E0FE97CD6E}">
      <dgm:prSet/>
      <dgm:spPr/>
      <dgm:t>
        <a:bodyPr/>
        <a:lstStyle/>
        <a:p>
          <a:endParaRPr lang="en-US"/>
        </a:p>
      </dgm:t>
    </dgm:pt>
    <dgm:pt modelId="{F58CE88B-8D23-472F-A032-095C67A3E5A8}" type="pres">
      <dgm:prSet presAssocID="{77E010E0-781A-4B3F-B9E2-933532E8333B}" presName="Name0" presStyleCnt="0">
        <dgm:presLayoutVars>
          <dgm:dir/>
          <dgm:resizeHandles val="exact"/>
        </dgm:presLayoutVars>
      </dgm:prSet>
      <dgm:spPr/>
      <dgm:t>
        <a:bodyPr/>
        <a:lstStyle/>
        <a:p>
          <a:endParaRPr lang="en-US"/>
        </a:p>
      </dgm:t>
    </dgm:pt>
    <dgm:pt modelId="{0F390D51-FCCB-4339-8A93-8C159249DF77}" type="pres">
      <dgm:prSet presAssocID="{77E010E0-781A-4B3F-B9E2-933532E8333B}" presName="cycle" presStyleCnt="0"/>
      <dgm:spPr/>
    </dgm:pt>
    <dgm:pt modelId="{1B9D296D-87A0-41FC-9105-967C56743614}" type="pres">
      <dgm:prSet presAssocID="{963A02CA-BF71-491F-B9F9-86F7EC4086D8}" presName="nodeFirstNode" presStyleLbl="node1" presStyleIdx="0" presStyleCnt="5" custScaleX="145890">
        <dgm:presLayoutVars>
          <dgm:bulletEnabled val="1"/>
        </dgm:presLayoutVars>
      </dgm:prSet>
      <dgm:spPr/>
      <dgm:t>
        <a:bodyPr/>
        <a:lstStyle/>
        <a:p>
          <a:endParaRPr lang="en-US"/>
        </a:p>
      </dgm:t>
    </dgm:pt>
    <dgm:pt modelId="{CA737C67-C32D-43EE-A70E-9F1D0C5A8074}" type="pres">
      <dgm:prSet presAssocID="{A7BCBEAE-6D39-4973-80FD-C9ABF6C86DEC}" presName="sibTransFirstNode" presStyleLbl="bgShp" presStyleIdx="0" presStyleCnt="1"/>
      <dgm:spPr/>
      <dgm:t>
        <a:bodyPr/>
        <a:lstStyle/>
        <a:p>
          <a:endParaRPr lang="en-US"/>
        </a:p>
      </dgm:t>
    </dgm:pt>
    <dgm:pt modelId="{449413D4-27ED-4DBE-A25A-10F192937124}" type="pres">
      <dgm:prSet presAssocID="{56E30F25-BFC3-4F65-AD50-1B0631A37246}" presName="nodeFollowingNodes" presStyleLbl="node1" presStyleIdx="1" presStyleCnt="5" custScaleX="152521">
        <dgm:presLayoutVars>
          <dgm:bulletEnabled val="1"/>
        </dgm:presLayoutVars>
      </dgm:prSet>
      <dgm:spPr/>
      <dgm:t>
        <a:bodyPr/>
        <a:lstStyle/>
        <a:p>
          <a:endParaRPr lang="en-US"/>
        </a:p>
      </dgm:t>
    </dgm:pt>
    <dgm:pt modelId="{30332C99-0F2F-4C79-9BF7-EFD0A58EF948}" type="pres">
      <dgm:prSet presAssocID="{7CF80595-8EA3-47F1-991A-6FC9155014E6}" presName="nodeFollowingNodes" presStyleLbl="node1" presStyleIdx="2" presStyleCnt="5" custScaleX="155064" custRadScaleRad="107148" custRadScaleInc="-47050">
        <dgm:presLayoutVars>
          <dgm:bulletEnabled val="1"/>
        </dgm:presLayoutVars>
      </dgm:prSet>
      <dgm:spPr/>
      <dgm:t>
        <a:bodyPr/>
        <a:lstStyle/>
        <a:p>
          <a:endParaRPr lang="en-US"/>
        </a:p>
      </dgm:t>
    </dgm:pt>
    <dgm:pt modelId="{2F631645-AB24-44C3-9E16-7455DF34B96B}" type="pres">
      <dgm:prSet presAssocID="{E3615CF5-D5EC-4011-88FC-58AC130FCFC4}" presName="nodeFollowingNodes" presStyleLbl="node1" presStyleIdx="3" presStyleCnt="5" custScaleX="163653" custScaleY="109831" custRadScaleRad="133702" custRadScaleInc="59727">
        <dgm:presLayoutVars>
          <dgm:bulletEnabled val="1"/>
        </dgm:presLayoutVars>
      </dgm:prSet>
      <dgm:spPr/>
      <dgm:t>
        <a:bodyPr/>
        <a:lstStyle/>
        <a:p>
          <a:endParaRPr lang="en-US"/>
        </a:p>
      </dgm:t>
    </dgm:pt>
    <dgm:pt modelId="{D040976D-B045-46BB-9B9E-12AE2D176F72}" type="pres">
      <dgm:prSet presAssocID="{A3777242-2CB3-485F-AD04-ADA71FE1612D}" presName="nodeFollowingNodes" presStyleLbl="node1" presStyleIdx="4" presStyleCnt="5" custScaleX="176241" custRadScaleRad="128635" custRadScaleInc="-3647">
        <dgm:presLayoutVars>
          <dgm:bulletEnabled val="1"/>
        </dgm:presLayoutVars>
      </dgm:prSet>
      <dgm:spPr/>
      <dgm:t>
        <a:bodyPr/>
        <a:lstStyle/>
        <a:p>
          <a:endParaRPr lang="en-US"/>
        </a:p>
      </dgm:t>
    </dgm:pt>
  </dgm:ptLst>
  <dgm:cxnLst>
    <dgm:cxn modelId="{D6C773CB-C91B-4593-AC60-F7707B0B38F5}" type="presOf" srcId="{E3615CF5-D5EC-4011-88FC-58AC130FCFC4}" destId="{2F631645-AB24-44C3-9E16-7455DF34B96B}" srcOrd="0" destOrd="0" presId="urn:microsoft.com/office/officeart/2005/8/layout/cycle3"/>
    <dgm:cxn modelId="{D933880B-D1CA-4A83-9663-48A2DE758615}" type="presOf" srcId="{A3777242-2CB3-485F-AD04-ADA71FE1612D}" destId="{D040976D-B045-46BB-9B9E-12AE2D176F72}" srcOrd="0" destOrd="0" presId="urn:microsoft.com/office/officeart/2005/8/layout/cycle3"/>
    <dgm:cxn modelId="{99EF66E4-6C06-4A1C-A143-CC9988B958FD}" type="presOf" srcId="{56E30F25-BFC3-4F65-AD50-1B0631A37246}" destId="{449413D4-27ED-4DBE-A25A-10F192937124}" srcOrd="0" destOrd="0" presId="urn:microsoft.com/office/officeart/2005/8/layout/cycle3"/>
    <dgm:cxn modelId="{368FF517-F8A1-4263-A9BA-386AEBC81CF1}" type="presOf" srcId="{77E010E0-781A-4B3F-B9E2-933532E8333B}" destId="{F58CE88B-8D23-472F-A032-095C67A3E5A8}" srcOrd="0" destOrd="0" presId="urn:microsoft.com/office/officeart/2005/8/layout/cycle3"/>
    <dgm:cxn modelId="{59D2DCC9-61F1-43A3-8C7C-168830835C28}" srcId="{77E010E0-781A-4B3F-B9E2-933532E8333B}" destId="{963A02CA-BF71-491F-B9F9-86F7EC4086D8}" srcOrd="0" destOrd="0" parTransId="{B6694C99-D16D-4432-9265-25B1AE57FEF5}" sibTransId="{A7BCBEAE-6D39-4973-80FD-C9ABF6C86DEC}"/>
    <dgm:cxn modelId="{63DAFEBC-E885-4011-B69C-252FCB80025D}" srcId="{77E010E0-781A-4B3F-B9E2-933532E8333B}" destId="{56E30F25-BFC3-4F65-AD50-1B0631A37246}" srcOrd="1" destOrd="0" parTransId="{417068FD-06AF-4BF4-B721-733F46342039}" sibTransId="{2E9DF87E-1695-4D0C-8E59-87E945AEE275}"/>
    <dgm:cxn modelId="{4B5CFCA0-EF15-4BB7-910B-04C5F6E532CE}" srcId="{77E010E0-781A-4B3F-B9E2-933532E8333B}" destId="{A3777242-2CB3-485F-AD04-ADA71FE1612D}" srcOrd="4" destOrd="0" parTransId="{DE0DF015-A7BE-4D6F-B52B-B146D516EA33}" sibTransId="{D7E2AAA7-C621-4FA9-A251-39F8AF43A4CF}"/>
    <dgm:cxn modelId="{B3EF39E5-1C36-4479-83E2-B9AE9A5301D8}" type="presOf" srcId="{7CF80595-8EA3-47F1-991A-6FC9155014E6}" destId="{30332C99-0F2F-4C79-9BF7-EFD0A58EF948}" srcOrd="0" destOrd="0" presId="urn:microsoft.com/office/officeart/2005/8/layout/cycle3"/>
    <dgm:cxn modelId="{F6735C31-7104-4B7A-A5B3-93E0FE97CD6E}" srcId="{77E010E0-781A-4B3F-B9E2-933532E8333B}" destId="{E3615CF5-D5EC-4011-88FC-58AC130FCFC4}" srcOrd="3" destOrd="0" parTransId="{5213AC49-7C6D-4A52-835D-466229420CD1}" sibTransId="{9A7E35D6-F17B-492E-BFF0-4B68EA9A07F1}"/>
    <dgm:cxn modelId="{B337684F-CD3D-4966-BB4F-3E2560974660}" srcId="{77E010E0-781A-4B3F-B9E2-933532E8333B}" destId="{7CF80595-8EA3-47F1-991A-6FC9155014E6}" srcOrd="2" destOrd="0" parTransId="{F505644F-0DAB-4619-8710-6B07684197EA}" sibTransId="{6F141C85-7F95-4676-B24B-DF057D795D8E}"/>
    <dgm:cxn modelId="{06539C96-0D82-40E2-AFE8-A33E226617CA}" type="presOf" srcId="{A7BCBEAE-6D39-4973-80FD-C9ABF6C86DEC}" destId="{CA737C67-C32D-43EE-A70E-9F1D0C5A8074}" srcOrd="0" destOrd="0" presId="urn:microsoft.com/office/officeart/2005/8/layout/cycle3"/>
    <dgm:cxn modelId="{C1A879A4-D474-4CDC-A84B-F3B2FDE37194}" type="presOf" srcId="{963A02CA-BF71-491F-B9F9-86F7EC4086D8}" destId="{1B9D296D-87A0-41FC-9105-967C56743614}" srcOrd="0" destOrd="0" presId="urn:microsoft.com/office/officeart/2005/8/layout/cycle3"/>
    <dgm:cxn modelId="{B38165D6-F6A4-482E-AFCE-FA852B0A9502}" type="presParOf" srcId="{F58CE88B-8D23-472F-A032-095C67A3E5A8}" destId="{0F390D51-FCCB-4339-8A93-8C159249DF77}" srcOrd="0" destOrd="0" presId="urn:microsoft.com/office/officeart/2005/8/layout/cycle3"/>
    <dgm:cxn modelId="{A7F038B9-10F7-4C21-9DC4-CB82FCF5199B}" type="presParOf" srcId="{0F390D51-FCCB-4339-8A93-8C159249DF77}" destId="{1B9D296D-87A0-41FC-9105-967C56743614}" srcOrd="0" destOrd="0" presId="urn:microsoft.com/office/officeart/2005/8/layout/cycle3"/>
    <dgm:cxn modelId="{4CA1D5F0-AD26-4D75-BE2D-7A4F83033294}" type="presParOf" srcId="{0F390D51-FCCB-4339-8A93-8C159249DF77}" destId="{CA737C67-C32D-43EE-A70E-9F1D0C5A8074}" srcOrd="1" destOrd="0" presId="urn:microsoft.com/office/officeart/2005/8/layout/cycle3"/>
    <dgm:cxn modelId="{673DD3A4-DA33-4AE9-B501-A2AFDDD09D6F}" type="presParOf" srcId="{0F390D51-FCCB-4339-8A93-8C159249DF77}" destId="{449413D4-27ED-4DBE-A25A-10F192937124}" srcOrd="2" destOrd="0" presId="urn:microsoft.com/office/officeart/2005/8/layout/cycle3"/>
    <dgm:cxn modelId="{7DBB2789-8183-4A2F-B1FE-E244CED20C54}" type="presParOf" srcId="{0F390D51-FCCB-4339-8A93-8C159249DF77}" destId="{30332C99-0F2F-4C79-9BF7-EFD0A58EF948}" srcOrd="3" destOrd="0" presId="urn:microsoft.com/office/officeart/2005/8/layout/cycle3"/>
    <dgm:cxn modelId="{8B923E30-F398-405E-B201-50314AF73EBE}" type="presParOf" srcId="{0F390D51-FCCB-4339-8A93-8C159249DF77}" destId="{2F631645-AB24-44C3-9E16-7455DF34B96B}" srcOrd="4" destOrd="0" presId="urn:microsoft.com/office/officeart/2005/8/layout/cycle3"/>
    <dgm:cxn modelId="{9B1CD5A1-F47C-4100-858E-0DE8214C3258}" type="presParOf" srcId="{0F390D51-FCCB-4339-8A93-8C159249DF77}" destId="{D040976D-B045-46BB-9B9E-12AE2D176F72}" srcOrd="5"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A76281B-CCE8-4B87-99CB-1DF0800F2620}"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00CA0507-F359-4C43-8F44-15A7BC79F2A1}">
      <dgm:prSet phldrT="[Text]" phldr="1" custT="1"/>
      <dgm:spPr/>
      <dgm:t>
        <a:bodyPr/>
        <a:lstStyle/>
        <a:p>
          <a:endParaRPr lang="en-US" sz="1200" dirty="0"/>
        </a:p>
      </dgm:t>
    </dgm:pt>
    <dgm:pt modelId="{476A414F-DBA6-4B96-AA16-21E5B747D8FB}" type="parTrans" cxnId="{4319CBC7-628E-471F-AB60-34A3B8A14DB2}">
      <dgm:prSet/>
      <dgm:spPr/>
      <dgm:t>
        <a:bodyPr/>
        <a:lstStyle/>
        <a:p>
          <a:endParaRPr lang="en-US"/>
        </a:p>
      </dgm:t>
    </dgm:pt>
    <dgm:pt modelId="{E03144FB-55FD-4322-A56A-0CFE8155C042}" type="sibTrans" cxnId="{4319CBC7-628E-471F-AB60-34A3B8A14DB2}">
      <dgm:prSet/>
      <dgm:spPr/>
      <dgm:t>
        <a:bodyPr/>
        <a:lstStyle/>
        <a:p>
          <a:endParaRPr lang="en-US"/>
        </a:p>
      </dgm:t>
    </dgm:pt>
    <dgm:pt modelId="{FFA6A47C-2CE8-4A3F-8734-369E2E7DAAD7}">
      <dgm:prSet phldrT="[Text]" custT="1"/>
      <dgm:spPr/>
      <dgm:t>
        <a:bodyPr/>
        <a:lstStyle/>
        <a:p>
          <a:r>
            <a:rPr lang="ar-IQ" sz="1200" dirty="0" smtClean="0"/>
            <a:t>دەروونزانی سەربازی</a:t>
          </a:r>
          <a:endParaRPr lang="en-US" sz="1200" dirty="0"/>
        </a:p>
      </dgm:t>
    </dgm:pt>
    <dgm:pt modelId="{9E940648-0A9F-4783-883E-23A0DB4CFBFF}" type="parTrans" cxnId="{6A68A6BB-2756-4C1F-808F-67A9EC16316E}">
      <dgm:prSet/>
      <dgm:spPr/>
      <dgm:t>
        <a:bodyPr/>
        <a:lstStyle/>
        <a:p>
          <a:endParaRPr lang="en-US" sz="1200"/>
        </a:p>
      </dgm:t>
    </dgm:pt>
    <dgm:pt modelId="{41412CBB-9082-4F96-992C-9476BD2FF136}" type="sibTrans" cxnId="{6A68A6BB-2756-4C1F-808F-67A9EC16316E}">
      <dgm:prSet/>
      <dgm:spPr/>
      <dgm:t>
        <a:bodyPr/>
        <a:lstStyle/>
        <a:p>
          <a:endParaRPr lang="en-US"/>
        </a:p>
      </dgm:t>
    </dgm:pt>
    <dgm:pt modelId="{D34AB15A-E315-466F-B68F-8D4356410C96}">
      <dgm:prSet phldrT="[Text]" custT="1"/>
      <dgm:spPr/>
      <dgm:t>
        <a:bodyPr/>
        <a:lstStyle/>
        <a:p>
          <a:r>
            <a:rPr lang="ku-Arab-IQ" sz="1200" dirty="0" smtClean="0"/>
            <a:t>دەروونزانی کەسایەتی</a:t>
          </a:r>
          <a:endParaRPr lang="en-US" sz="1200" dirty="0"/>
        </a:p>
      </dgm:t>
    </dgm:pt>
    <dgm:pt modelId="{3293432E-BA7C-4314-901B-2FAA6AF1AF99}" type="parTrans" cxnId="{5452DD04-6A02-4FC2-B53D-B8DB6146697C}">
      <dgm:prSet/>
      <dgm:spPr/>
      <dgm:t>
        <a:bodyPr/>
        <a:lstStyle/>
        <a:p>
          <a:endParaRPr lang="en-US" sz="1200"/>
        </a:p>
      </dgm:t>
    </dgm:pt>
    <dgm:pt modelId="{96E72611-D297-49E4-BE82-E6D50BCEDDAF}" type="sibTrans" cxnId="{5452DD04-6A02-4FC2-B53D-B8DB6146697C}">
      <dgm:prSet/>
      <dgm:spPr/>
      <dgm:t>
        <a:bodyPr/>
        <a:lstStyle/>
        <a:p>
          <a:endParaRPr lang="en-US"/>
        </a:p>
      </dgm:t>
    </dgm:pt>
    <dgm:pt modelId="{49ABA91A-CB26-4E13-AB2D-0D15ED5E5505}">
      <dgm:prSet custT="1"/>
      <dgm:spPr/>
      <dgm:t>
        <a:bodyPr/>
        <a:lstStyle/>
        <a:p>
          <a:pPr rtl="1"/>
          <a:r>
            <a:rPr lang="ar-SA" sz="2000" dirty="0" smtClean="0">
              <a:cs typeface="Ali_K_Alwand" pitchFamily="2" charset="-78"/>
            </a:rPr>
            <a:t>بوارةكانى دةروونزانى</a:t>
          </a:r>
          <a:endParaRPr lang="en-US" sz="2000" dirty="0">
            <a:cs typeface="Ali_K_Alwand" pitchFamily="2" charset="-78"/>
          </a:endParaRPr>
        </a:p>
      </dgm:t>
    </dgm:pt>
    <dgm:pt modelId="{7E8BCB47-1FD0-4AF7-9ABC-1CB4D4235935}" type="parTrans" cxnId="{0FFFB62E-629C-41F1-B56D-C5EC48965760}">
      <dgm:prSet/>
      <dgm:spPr/>
      <dgm:t>
        <a:bodyPr/>
        <a:lstStyle/>
        <a:p>
          <a:endParaRPr lang="en-US"/>
        </a:p>
      </dgm:t>
    </dgm:pt>
    <dgm:pt modelId="{346DD57E-B3BD-409B-A7A5-0D2F9ABF504D}" type="sibTrans" cxnId="{0FFFB62E-629C-41F1-B56D-C5EC48965760}">
      <dgm:prSet/>
      <dgm:spPr/>
      <dgm:t>
        <a:bodyPr/>
        <a:lstStyle/>
        <a:p>
          <a:endParaRPr lang="en-US"/>
        </a:p>
      </dgm:t>
    </dgm:pt>
    <dgm:pt modelId="{DE2A8E4A-A3D2-40AC-B6E9-BF33D0D82C1F}">
      <dgm:prSet phldrT="[Text]" custT="1"/>
      <dgm:spPr/>
      <dgm:t>
        <a:bodyPr/>
        <a:lstStyle/>
        <a:p>
          <a:r>
            <a:rPr lang="ku-Arab-IQ" sz="2000" dirty="0" smtClean="0">
              <a:cs typeface="Ali_K_Alwand" pitchFamily="2" charset="-78"/>
            </a:rPr>
            <a:t>بوارە </a:t>
          </a:r>
          <a:r>
            <a:rPr lang="ku-Arab-IQ" sz="2000" b="1" dirty="0" smtClean="0"/>
            <a:t>پراکتیکییەکان</a:t>
          </a:r>
          <a:endParaRPr lang="en-US" sz="2000" dirty="0">
            <a:cs typeface="Ali_K_Alwand" pitchFamily="2" charset="-78"/>
          </a:endParaRPr>
        </a:p>
      </dgm:t>
    </dgm:pt>
    <dgm:pt modelId="{A0C805D7-0BFE-429E-B7AD-3C5819840580}" type="sibTrans" cxnId="{45C34452-0C9B-4260-B746-38FB7B3CFB32}">
      <dgm:prSet/>
      <dgm:spPr/>
      <dgm:t>
        <a:bodyPr/>
        <a:lstStyle/>
        <a:p>
          <a:endParaRPr lang="en-US"/>
        </a:p>
      </dgm:t>
    </dgm:pt>
    <dgm:pt modelId="{A81CD95A-84BD-466B-9EA7-1CBE5806646E}" type="parTrans" cxnId="{45C34452-0C9B-4260-B746-38FB7B3CFB32}">
      <dgm:prSet/>
      <dgm:spPr/>
      <dgm:t>
        <a:bodyPr/>
        <a:lstStyle/>
        <a:p>
          <a:endParaRPr lang="en-US" sz="1200"/>
        </a:p>
      </dgm:t>
    </dgm:pt>
    <dgm:pt modelId="{4AA78046-A9B1-4CEF-B0D5-724324C181DF}">
      <dgm:prSet custT="1"/>
      <dgm:spPr/>
      <dgm:t>
        <a:bodyPr/>
        <a:lstStyle/>
        <a:p>
          <a:r>
            <a:rPr lang="ku-Arab-IQ" sz="1200" dirty="0" smtClean="0"/>
            <a:t>دەروونزانی گەشە</a:t>
          </a:r>
          <a:endParaRPr lang="en-US" sz="1200" dirty="0"/>
        </a:p>
      </dgm:t>
    </dgm:pt>
    <dgm:pt modelId="{78C7FC95-2347-480E-8261-FF198AD6C8D1}" type="parTrans" cxnId="{287102EC-1A8A-499B-891F-3F566B119F73}">
      <dgm:prSet/>
      <dgm:spPr/>
      <dgm:t>
        <a:bodyPr/>
        <a:lstStyle/>
        <a:p>
          <a:endParaRPr lang="en-US" sz="1200"/>
        </a:p>
      </dgm:t>
    </dgm:pt>
    <dgm:pt modelId="{E2317F47-7B96-4582-B205-77C35D027516}" type="sibTrans" cxnId="{287102EC-1A8A-499B-891F-3F566B119F73}">
      <dgm:prSet/>
      <dgm:spPr/>
      <dgm:t>
        <a:bodyPr/>
        <a:lstStyle/>
        <a:p>
          <a:endParaRPr lang="en-US"/>
        </a:p>
      </dgm:t>
    </dgm:pt>
    <dgm:pt modelId="{B47315C4-64B3-47ED-93A9-CA83F6B56E6E}">
      <dgm:prSet custT="1"/>
      <dgm:spPr/>
      <dgm:t>
        <a:bodyPr/>
        <a:lstStyle/>
        <a:p>
          <a:r>
            <a:rPr lang="ku-Arab-IQ" sz="1200" dirty="0" smtClean="0"/>
            <a:t>دەروونزانی کۆمەڵایەتی</a:t>
          </a:r>
          <a:endParaRPr lang="en-US" sz="1200" dirty="0"/>
        </a:p>
      </dgm:t>
    </dgm:pt>
    <dgm:pt modelId="{EE88A915-7F9C-4418-A3D6-E42BC3681AA9}" type="parTrans" cxnId="{FCE9A077-E0AB-41F9-BB30-0C4D61257848}">
      <dgm:prSet/>
      <dgm:spPr/>
      <dgm:t>
        <a:bodyPr/>
        <a:lstStyle/>
        <a:p>
          <a:endParaRPr lang="en-US" sz="1200"/>
        </a:p>
      </dgm:t>
    </dgm:pt>
    <dgm:pt modelId="{89A51AC2-9167-4116-93AD-9228562BD6D8}" type="sibTrans" cxnId="{FCE9A077-E0AB-41F9-BB30-0C4D61257848}">
      <dgm:prSet/>
      <dgm:spPr/>
      <dgm:t>
        <a:bodyPr/>
        <a:lstStyle/>
        <a:p>
          <a:endParaRPr lang="en-US"/>
        </a:p>
      </dgm:t>
    </dgm:pt>
    <dgm:pt modelId="{BECBE95E-3996-4955-8B1D-AC194A9A501A}">
      <dgm:prSet custT="1"/>
      <dgm:spPr/>
      <dgm:t>
        <a:bodyPr/>
        <a:lstStyle/>
        <a:p>
          <a:r>
            <a:rPr lang="ku-Arab-IQ" sz="1200" dirty="0" smtClean="0"/>
            <a:t>دەروونزانی ناسروشتییەکان (نائاساییەکان): </a:t>
          </a:r>
          <a:endParaRPr lang="en-US" sz="1200" dirty="0"/>
        </a:p>
      </dgm:t>
    </dgm:pt>
    <dgm:pt modelId="{B15E434E-6643-473E-BAB0-F8CA55B4EFB4}" type="parTrans" cxnId="{567F8EA6-9718-4311-BF97-B98724246F21}">
      <dgm:prSet/>
      <dgm:spPr/>
      <dgm:t>
        <a:bodyPr/>
        <a:lstStyle/>
        <a:p>
          <a:endParaRPr lang="en-US" sz="1200"/>
        </a:p>
      </dgm:t>
    </dgm:pt>
    <dgm:pt modelId="{2509F24B-FFB8-42D9-B6C5-F436FDEA1BEF}" type="sibTrans" cxnId="{567F8EA6-9718-4311-BF97-B98724246F21}">
      <dgm:prSet/>
      <dgm:spPr/>
      <dgm:t>
        <a:bodyPr/>
        <a:lstStyle/>
        <a:p>
          <a:endParaRPr lang="en-US"/>
        </a:p>
      </dgm:t>
    </dgm:pt>
    <dgm:pt modelId="{6703B52B-CE5A-4786-8356-33B6574AA892}">
      <dgm:prSet phldrT="[Text]" custT="1"/>
      <dgm:spPr/>
      <dgm:t>
        <a:bodyPr/>
        <a:lstStyle/>
        <a:p>
          <a:r>
            <a:rPr lang="ku-Arab-IQ" sz="2000" b="1" dirty="0" smtClean="0"/>
            <a:t>بوارە تیۆرییەکان</a:t>
          </a:r>
          <a:r>
            <a:rPr lang="ku-Arab-IQ" sz="1200" b="1" dirty="0" smtClean="0"/>
            <a:t>`</a:t>
          </a:r>
          <a:endParaRPr lang="en-US" sz="1200" b="1" dirty="0"/>
        </a:p>
      </dgm:t>
    </dgm:pt>
    <dgm:pt modelId="{E52835BB-C3AA-4375-AC23-BA314B79BB8A}" type="sibTrans" cxnId="{0D3F50F6-A7DB-43C3-8EA1-FBEE664941B7}">
      <dgm:prSet/>
      <dgm:spPr/>
      <dgm:t>
        <a:bodyPr/>
        <a:lstStyle/>
        <a:p>
          <a:endParaRPr lang="en-US"/>
        </a:p>
      </dgm:t>
    </dgm:pt>
    <dgm:pt modelId="{8997518D-284E-4687-94F2-AA9E14DDCAD9}" type="parTrans" cxnId="{0D3F50F6-A7DB-43C3-8EA1-FBEE664941B7}">
      <dgm:prSet/>
      <dgm:spPr/>
      <dgm:t>
        <a:bodyPr/>
        <a:lstStyle/>
        <a:p>
          <a:endParaRPr lang="en-US" sz="1200"/>
        </a:p>
      </dgm:t>
    </dgm:pt>
    <dgm:pt modelId="{37A7549E-31FB-4831-8214-77E291A076AB}">
      <dgm:prSet custT="1"/>
      <dgm:spPr/>
      <dgm:t>
        <a:bodyPr/>
        <a:lstStyle/>
        <a:p>
          <a:r>
            <a:rPr lang="ku-Arab-IQ" sz="1200" dirty="0" smtClean="0"/>
            <a:t>دەرروونزانی پەروەردەیی</a:t>
          </a:r>
          <a:endParaRPr lang="en-US" sz="1200" dirty="0"/>
        </a:p>
      </dgm:t>
    </dgm:pt>
    <dgm:pt modelId="{50A0A0EC-612D-4494-AF1D-85C8B7FC9DE3}" type="parTrans" cxnId="{A58830E2-670E-4810-97AD-559264E722D7}">
      <dgm:prSet/>
      <dgm:spPr/>
      <dgm:t>
        <a:bodyPr/>
        <a:lstStyle/>
        <a:p>
          <a:endParaRPr lang="en-US" sz="1200"/>
        </a:p>
      </dgm:t>
    </dgm:pt>
    <dgm:pt modelId="{16DDDB39-C8B5-43DC-B83E-FEDA90D771FE}" type="sibTrans" cxnId="{A58830E2-670E-4810-97AD-559264E722D7}">
      <dgm:prSet/>
      <dgm:spPr/>
      <dgm:t>
        <a:bodyPr/>
        <a:lstStyle/>
        <a:p>
          <a:endParaRPr lang="en-US"/>
        </a:p>
      </dgm:t>
    </dgm:pt>
    <dgm:pt modelId="{FCE7C3E8-C8EA-4339-BA4D-EBD369CA71F1}">
      <dgm:prSet custT="1"/>
      <dgm:spPr/>
      <dgm:t>
        <a:bodyPr/>
        <a:lstStyle/>
        <a:p>
          <a:r>
            <a:rPr lang="ar-IQ" sz="1200" smtClean="0"/>
            <a:t>دەروونزانی پیشەسازی</a:t>
          </a:r>
          <a:endParaRPr lang="en-US" sz="1200"/>
        </a:p>
      </dgm:t>
    </dgm:pt>
    <dgm:pt modelId="{CA3B8935-A6A6-4CB0-B046-FC4474B068AF}" type="parTrans" cxnId="{383D1E06-4085-46E6-BA06-CDF646DBA2E8}">
      <dgm:prSet/>
      <dgm:spPr/>
      <dgm:t>
        <a:bodyPr/>
        <a:lstStyle/>
        <a:p>
          <a:endParaRPr lang="en-US" sz="1200"/>
        </a:p>
      </dgm:t>
    </dgm:pt>
    <dgm:pt modelId="{CAD9F2C3-7893-4099-BB49-86A33758461C}" type="sibTrans" cxnId="{383D1E06-4085-46E6-BA06-CDF646DBA2E8}">
      <dgm:prSet/>
      <dgm:spPr/>
      <dgm:t>
        <a:bodyPr/>
        <a:lstStyle/>
        <a:p>
          <a:endParaRPr lang="en-US"/>
        </a:p>
      </dgm:t>
    </dgm:pt>
    <dgm:pt modelId="{2102CBC4-A72C-43D2-9BAD-0ABFEE022E1D}">
      <dgm:prSet custT="1"/>
      <dgm:spPr/>
      <dgm:t>
        <a:bodyPr/>
        <a:lstStyle/>
        <a:p>
          <a:r>
            <a:rPr lang="ar-IQ" sz="1200" smtClean="0"/>
            <a:t>دەروونزانی ئەزموونگەری</a:t>
          </a:r>
          <a:endParaRPr lang="en-US" sz="1200"/>
        </a:p>
      </dgm:t>
    </dgm:pt>
    <dgm:pt modelId="{64E304C4-FF76-48CB-B0C3-698DDC949CFF}" type="parTrans" cxnId="{B9B6DFCE-5742-4550-BC36-831617A33B12}">
      <dgm:prSet/>
      <dgm:spPr/>
      <dgm:t>
        <a:bodyPr/>
        <a:lstStyle/>
        <a:p>
          <a:endParaRPr lang="en-US" sz="1200"/>
        </a:p>
      </dgm:t>
    </dgm:pt>
    <dgm:pt modelId="{DD927560-9EAC-4CDD-B81E-2C7FD3DF0A13}" type="sibTrans" cxnId="{B9B6DFCE-5742-4550-BC36-831617A33B12}">
      <dgm:prSet/>
      <dgm:spPr/>
      <dgm:t>
        <a:bodyPr/>
        <a:lstStyle/>
        <a:p>
          <a:endParaRPr lang="en-US"/>
        </a:p>
      </dgm:t>
    </dgm:pt>
    <dgm:pt modelId="{0BFF016C-C0E4-4BDA-95ED-BD81E1071824}">
      <dgm:prSet custT="1"/>
      <dgm:spPr/>
      <dgm:t>
        <a:bodyPr/>
        <a:lstStyle/>
        <a:p>
          <a:r>
            <a:rPr lang="ar-IQ" sz="1200" smtClean="0"/>
            <a:t>دەروونزانی کلینیکی</a:t>
          </a:r>
          <a:endParaRPr lang="en-US" sz="1200"/>
        </a:p>
      </dgm:t>
    </dgm:pt>
    <dgm:pt modelId="{0A53FE3D-BE3B-4D93-B53D-9630618CC69C}" type="parTrans" cxnId="{9CA467E5-4E9E-4030-A55A-8A6A580FB980}">
      <dgm:prSet/>
      <dgm:spPr/>
      <dgm:t>
        <a:bodyPr/>
        <a:lstStyle/>
        <a:p>
          <a:endParaRPr lang="en-US" sz="1200"/>
        </a:p>
      </dgm:t>
    </dgm:pt>
    <dgm:pt modelId="{B1A16900-28FF-4D16-936E-952D2F85ACCC}" type="sibTrans" cxnId="{9CA467E5-4E9E-4030-A55A-8A6A580FB980}">
      <dgm:prSet/>
      <dgm:spPr/>
      <dgm:t>
        <a:bodyPr/>
        <a:lstStyle/>
        <a:p>
          <a:endParaRPr lang="en-US"/>
        </a:p>
      </dgm:t>
    </dgm:pt>
    <dgm:pt modelId="{A26678D0-F350-407F-B490-AA1D3EEE3149}" type="pres">
      <dgm:prSet presAssocID="{7A76281B-CCE8-4B87-99CB-1DF0800F2620}" presName="hierChild1" presStyleCnt="0">
        <dgm:presLayoutVars>
          <dgm:chPref val="1"/>
          <dgm:dir/>
          <dgm:animOne val="branch"/>
          <dgm:animLvl val="lvl"/>
          <dgm:resizeHandles/>
        </dgm:presLayoutVars>
      </dgm:prSet>
      <dgm:spPr/>
      <dgm:t>
        <a:bodyPr/>
        <a:lstStyle/>
        <a:p>
          <a:endParaRPr lang="en-US"/>
        </a:p>
      </dgm:t>
    </dgm:pt>
    <dgm:pt modelId="{8EE0E0D8-F59F-4277-B4EA-987FB252D1F6}" type="pres">
      <dgm:prSet presAssocID="{00CA0507-F359-4C43-8F44-15A7BC79F2A1}" presName="hierRoot1" presStyleCnt="0"/>
      <dgm:spPr/>
    </dgm:pt>
    <dgm:pt modelId="{70FA6AD2-77E9-4322-A66D-7DA91C8806AF}" type="pres">
      <dgm:prSet presAssocID="{00CA0507-F359-4C43-8F44-15A7BC79F2A1}" presName="composite" presStyleCnt="0"/>
      <dgm:spPr/>
    </dgm:pt>
    <dgm:pt modelId="{72A4C04E-8B6C-4EA1-B685-D0EF9212F2D7}" type="pres">
      <dgm:prSet presAssocID="{00CA0507-F359-4C43-8F44-15A7BC79F2A1}" presName="background" presStyleLbl="node0" presStyleIdx="0" presStyleCnt="2"/>
      <dgm:spPr/>
    </dgm:pt>
    <dgm:pt modelId="{0465E28F-C537-4F17-A631-C8F1BE07E0A7}" type="pres">
      <dgm:prSet presAssocID="{00CA0507-F359-4C43-8F44-15A7BC79F2A1}" presName="text" presStyleLbl="fgAcc0" presStyleIdx="0" presStyleCnt="2" custScaleX="111429">
        <dgm:presLayoutVars>
          <dgm:chPref val="3"/>
        </dgm:presLayoutVars>
      </dgm:prSet>
      <dgm:spPr/>
      <dgm:t>
        <a:bodyPr/>
        <a:lstStyle/>
        <a:p>
          <a:endParaRPr lang="en-US"/>
        </a:p>
      </dgm:t>
    </dgm:pt>
    <dgm:pt modelId="{751A91D6-11B8-4EEE-9FA9-371C3DF77DC4}" type="pres">
      <dgm:prSet presAssocID="{00CA0507-F359-4C43-8F44-15A7BC79F2A1}" presName="hierChild2" presStyleCnt="0"/>
      <dgm:spPr/>
    </dgm:pt>
    <dgm:pt modelId="{F4E441E0-B07D-4B72-B728-89012B4354C0}" type="pres">
      <dgm:prSet presAssocID="{A81CD95A-84BD-466B-9EA7-1CBE5806646E}" presName="Name10" presStyleLbl="parChTrans1D2" presStyleIdx="0" presStyleCnt="2" custSzX="2780358"/>
      <dgm:spPr/>
      <dgm:t>
        <a:bodyPr/>
        <a:lstStyle/>
        <a:p>
          <a:endParaRPr lang="en-US"/>
        </a:p>
      </dgm:t>
    </dgm:pt>
    <dgm:pt modelId="{8EFF3BFC-F44D-40E0-A136-D20E18933D13}" type="pres">
      <dgm:prSet presAssocID="{DE2A8E4A-A3D2-40AC-B6E9-BF33D0D82C1F}" presName="hierRoot2" presStyleCnt="0"/>
      <dgm:spPr/>
    </dgm:pt>
    <dgm:pt modelId="{B4C49A9E-2202-40B8-B9AA-D12A95B51FDB}" type="pres">
      <dgm:prSet presAssocID="{DE2A8E4A-A3D2-40AC-B6E9-BF33D0D82C1F}" presName="composite2" presStyleCnt="0"/>
      <dgm:spPr/>
    </dgm:pt>
    <dgm:pt modelId="{5E74A1C5-F8F3-458D-B75B-736D818A3C04}" type="pres">
      <dgm:prSet presAssocID="{DE2A8E4A-A3D2-40AC-B6E9-BF33D0D82C1F}" presName="background2" presStyleLbl="node2" presStyleIdx="0" presStyleCnt="2"/>
      <dgm:spPr/>
    </dgm:pt>
    <dgm:pt modelId="{C500F436-308D-409E-B6AC-C8E36EED33A2}" type="pres">
      <dgm:prSet presAssocID="{DE2A8E4A-A3D2-40AC-B6E9-BF33D0D82C1F}" presName="text2" presStyleLbl="fgAcc2" presStyleIdx="0" presStyleCnt="2" custScaleX="111429">
        <dgm:presLayoutVars>
          <dgm:chPref val="3"/>
        </dgm:presLayoutVars>
      </dgm:prSet>
      <dgm:spPr/>
      <dgm:t>
        <a:bodyPr/>
        <a:lstStyle/>
        <a:p>
          <a:endParaRPr lang="en-US"/>
        </a:p>
      </dgm:t>
    </dgm:pt>
    <dgm:pt modelId="{4766C613-25E8-4F03-A0AD-FB51F9857808}" type="pres">
      <dgm:prSet presAssocID="{DE2A8E4A-A3D2-40AC-B6E9-BF33D0D82C1F}" presName="hierChild3" presStyleCnt="0"/>
      <dgm:spPr/>
    </dgm:pt>
    <dgm:pt modelId="{1B3FC27E-FEAB-45FA-99DF-D6AF346059DC}" type="pres">
      <dgm:prSet presAssocID="{9E940648-0A9F-4783-883E-23A0DB4CFBFF}" presName="Name17" presStyleLbl="parChTrans1D3" presStyleIdx="0" presStyleCnt="9" custSzX="2754471"/>
      <dgm:spPr/>
      <dgm:t>
        <a:bodyPr/>
        <a:lstStyle/>
        <a:p>
          <a:endParaRPr lang="en-US"/>
        </a:p>
      </dgm:t>
    </dgm:pt>
    <dgm:pt modelId="{5200784C-A352-4B05-8E2F-C2ECAA6A8CE2}" type="pres">
      <dgm:prSet presAssocID="{FFA6A47C-2CE8-4A3F-8734-369E2E7DAAD7}" presName="hierRoot3" presStyleCnt="0"/>
      <dgm:spPr/>
    </dgm:pt>
    <dgm:pt modelId="{A72C34A4-80DA-4A66-A390-200290329A85}" type="pres">
      <dgm:prSet presAssocID="{FFA6A47C-2CE8-4A3F-8734-369E2E7DAAD7}" presName="composite3" presStyleCnt="0"/>
      <dgm:spPr/>
    </dgm:pt>
    <dgm:pt modelId="{DD02FC18-91E9-4899-94B1-BD575CD846B6}" type="pres">
      <dgm:prSet presAssocID="{FFA6A47C-2CE8-4A3F-8734-369E2E7DAAD7}" presName="background3" presStyleLbl="node3" presStyleIdx="0" presStyleCnt="9"/>
      <dgm:spPr/>
    </dgm:pt>
    <dgm:pt modelId="{6332F742-9368-4C67-81A5-C288B0DC5884}" type="pres">
      <dgm:prSet presAssocID="{FFA6A47C-2CE8-4A3F-8734-369E2E7DAAD7}" presName="text3" presStyleLbl="fgAcc3" presStyleIdx="0" presStyleCnt="9" custScaleX="51491">
        <dgm:presLayoutVars>
          <dgm:chPref val="3"/>
        </dgm:presLayoutVars>
      </dgm:prSet>
      <dgm:spPr/>
      <dgm:t>
        <a:bodyPr/>
        <a:lstStyle/>
        <a:p>
          <a:endParaRPr lang="en-US"/>
        </a:p>
      </dgm:t>
    </dgm:pt>
    <dgm:pt modelId="{36724FF6-8257-4CA2-9F1C-E5FDB151AC7E}" type="pres">
      <dgm:prSet presAssocID="{FFA6A47C-2CE8-4A3F-8734-369E2E7DAAD7}" presName="hierChild4" presStyleCnt="0"/>
      <dgm:spPr/>
    </dgm:pt>
    <dgm:pt modelId="{A72284CF-054F-4DBF-B274-2E4DC9BBE5AB}" type="pres">
      <dgm:prSet presAssocID="{0A53FE3D-BE3B-4D93-B53D-9630618CC69C}" presName="Name17" presStyleLbl="parChTrans1D3" presStyleIdx="1" presStyleCnt="9" custSzX="1258579"/>
      <dgm:spPr/>
      <dgm:t>
        <a:bodyPr/>
        <a:lstStyle/>
        <a:p>
          <a:endParaRPr lang="en-US"/>
        </a:p>
      </dgm:t>
    </dgm:pt>
    <dgm:pt modelId="{BC9DEEC4-260D-471D-BAE6-E7097D43FAA7}" type="pres">
      <dgm:prSet presAssocID="{0BFF016C-C0E4-4BDA-95ED-BD81E1071824}" presName="hierRoot3" presStyleCnt="0"/>
      <dgm:spPr/>
    </dgm:pt>
    <dgm:pt modelId="{42B85F87-6C3D-492C-886A-A1AEF67710E5}" type="pres">
      <dgm:prSet presAssocID="{0BFF016C-C0E4-4BDA-95ED-BD81E1071824}" presName="composite3" presStyleCnt="0"/>
      <dgm:spPr/>
    </dgm:pt>
    <dgm:pt modelId="{D343DBAB-B437-4A41-A467-861B6C183536}" type="pres">
      <dgm:prSet presAssocID="{0BFF016C-C0E4-4BDA-95ED-BD81E1071824}" presName="background3" presStyleLbl="node3" presStyleIdx="1" presStyleCnt="9"/>
      <dgm:spPr/>
    </dgm:pt>
    <dgm:pt modelId="{953B2AD9-60B3-4029-A604-ECCCF3370324}" type="pres">
      <dgm:prSet presAssocID="{0BFF016C-C0E4-4BDA-95ED-BD81E1071824}" presName="text3" presStyleLbl="fgAcc3" presStyleIdx="1" presStyleCnt="9" custScaleX="52401">
        <dgm:presLayoutVars>
          <dgm:chPref val="3"/>
        </dgm:presLayoutVars>
      </dgm:prSet>
      <dgm:spPr/>
      <dgm:t>
        <a:bodyPr/>
        <a:lstStyle/>
        <a:p>
          <a:endParaRPr lang="en-US"/>
        </a:p>
      </dgm:t>
    </dgm:pt>
    <dgm:pt modelId="{A6507609-48AA-438C-B352-61E79FD0DE9C}" type="pres">
      <dgm:prSet presAssocID="{0BFF016C-C0E4-4BDA-95ED-BD81E1071824}" presName="hierChild4" presStyleCnt="0"/>
      <dgm:spPr/>
    </dgm:pt>
    <dgm:pt modelId="{14EDF31E-4F73-49AC-A391-59F0BEAF084B}" type="pres">
      <dgm:prSet presAssocID="{64E304C4-FF76-48CB-B0C3-698DDC949CFF}" presName="Name17" presStyleLbl="parChTrans1D3" presStyleIdx="2" presStyleCnt="9" custSzX="250524"/>
      <dgm:spPr/>
      <dgm:t>
        <a:bodyPr/>
        <a:lstStyle/>
        <a:p>
          <a:endParaRPr lang="en-US"/>
        </a:p>
      </dgm:t>
    </dgm:pt>
    <dgm:pt modelId="{19F1C2DC-86A1-4287-9369-07655F05911A}" type="pres">
      <dgm:prSet presAssocID="{2102CBC4-A72C-43D2-9BAD-0ABFEE022E1D}" presName="hierRoot3" presStyleCnt="0"/>
      <dgm:spPr/>
    </dgm:pt>
    <dgm:pt modelId="{869D9892-50C7-40DE-9350-FD436CFE729A}" type="pres">
      <dgm:prSet presAssocID="{2102CBC4-A72C-43D2-9BAD-0ABFEE022E1D}" presName="composite3" presStyleCnt="0"/>
      <dgm:spPr/>
    </dgm:pt>
    <dgm:pt modelId="{2AE28E86-322A-4B01-A8A5-2999DCFE85F2}" type="pres">
      <dgm:prSet presAssocID="{2102CBC4-A72C-43D2-9BAD-0ABFEE022E1D}" presName="background3" presStyleLbl="node3" presStyleIdx="2" presStyleCnt="9"/>
      <dgm:spPr/>
    </dgm:pt>
    <dgm:pt modelId="{4D0EAD18-D32D-433C-91EE-C8906CA7276B}" type="pres">
      <dgm:prSet presAssocID="{2102CBC4-A72C-43D2-9BAD-0ABFEE022E1D}" presName="text3" presStyleLbl="fgAcc3" presStyleIdx="2" presStyleCnt="9" custScaleX="52846">
        <dgm:presLayoutVars>
          <dgm:chPref val="3"/>
        </dgm:presLayoutVars>
      </dgm:prSet>
      <dgm:spPr/>
      <dgm:t>
        <a:bodyPr/>
        <a:lstStyle/>
        <a:p>
          <a:endParaRPr lang="en-US"/>
        </a:p>
      </dgm:t>
    </dgm:pt>
    <dgm:pt modelId="{7A7D892E-DCC9-408E-9FE0-95C04DA29776}" type="pres">
      <dgm:prSet presAssocID="{2102CBC4-A72C-43D2-9BAD-0ABFEE022E1D}" presName="hierChild4" presStyleCnt="0"/>
      <dgm:spPr/>
    </dgm:pt>
    <dgm:pt modelId="{1F53152F-7C50-4310-9B7C-4992B7F49C16}" type="pres">
      <dgm:prSet presAssocID="{CA3B8935-A6A6-4CB0-B046-FC4474B068AF}" presName="Name17" presStyleLbl="parChTrans1D3" presStyleIdx="3" presStyleCnt="9" custSzX="1666852"/>
      <dgm:spPr/>
      <dgm:t>
        <a:bodyPr/>
        <a:lstStyle/>
        <a:p>
          <a:endParaRPr lang="en-US"/>
        </a:p>
      </dgm:t>
    </dgm:pt>
    <dgm:pt modelId="{A8B05A4A-5766-48C8-B0EF-EF1EFEEB33D6}" type="pres">
      <dgm:prSet presAssocID="{FCE7C3E8-C8EA-4339-BA4D-EBD369CA71F1}" presName="hierRoot3" presStyleCnt="0"/>
      <dgm:spPr/>
    </dgm:pt>
    <dgm:pt modelId="{EE30554D-B7B1-4D60-8E04-E1DD2D7EE22F}" type="pres">
      <dgm:prSet presAssocID="{FCE7C3E8-C8EA-4339-BA4D-EBD369CA71F1}" presName="composite3" presStyleCnt="0"/>
      <dgm:spPr/>
    </dgm:pt>
    <dgm:pt modelId="{32970529-92DB-4625-AAED-95933E144744}" type="pres">
      <dgm:prSet presAssocID="{FCE7C3E8-C8EA-4339-BA4D-EBD369CA71F1}" presName="background3" presStyleLbl="node3" presStyleIdx="3" presStyleCnt="9"/>
      <dgm:spPr/>
    </dgm:pt>
    <dgm:pt modelId="{2DBF7BB8-4D4B-4FD3-8D71-366F72A778BC}" type="pres">
      <dgm:prSet presAssocID="{FCE7C3E8-C8EA-4339-BA4D-EBD369CA71F1}" presName="text3" presStyleLbl="fgAcc3" presStyleIdx="3" presStyleCnt="9" custScaleX="42886">
        <dgm:presLayoutVars>
          <dgm:chPref val="3"/>
        </dgm:presLayoutVars>
      </dgm:prSet>
      <dgm:spPr/>
      <dgm:t>
        <a:bodyPr/>
        <a:lstStyle/>
        <a:p>
          <a:endParaRPr lang="en-US"/>
        </a:p>
      </dgm:t>
    </dgm:pt>
    <dgm:pt modelId="{512B1029-C468-4513-ACF6-C75B9F9AE8D9}" type="pres">
      <dgm:prSet presAssocID="{FCE7C3E8-C8EA-4339-BA4D-EBD369CA71F1}" presName="hierChild4" presStyleCnt="0"/>
      <dgm:spPr/>
    </dgm:pt>
    <dgm:pt modelId="{D1B7661A-DC1A-45A5-B19B-82A8AB016D15}" type="pres">
      <dgm:prSet presAssocID="{50A0A0EC-612D-4494-AF1D-85C8B7FC9DE3}" presName="Name17" presStyleLbl="parChTrans1D3" presStyleIdx="4" presStyleCnt="9" custSzX="2912219"/>
      <dgm:spPr/>
      <dgm:t>
        <a:bodyPr/>
        <a:lstStyle/>
        <a:p>
          <a:endParaRPr lang="en-US"/>
        </a:p>
      </dgm:t>
    </dgm:pt>
    <dgm:pt modelId="{05C14432-C618-4893-85D9-486A2FBF516E}" type="pres">
      <dgm:prSet presAssocID="{37A7549E-31FB-4831-8214-77E291A076AB}" presName="hierRoot3" presStyleCnt="0"/>
      <dgm:spPr/>
    </dgm:pt>
    <dgm:pt modelId="{6DF77F8F-930F-44F3-8082-D8759D61242B}" type="pres">
      <dgm:prSet presAssocID="{37A7549E-31FB-4831-8214-77E291A076AB}" presName="composite3" presStyleCnt="0"/>
      <dgm:spPr/>
    </dgm:pt>
    <dgm:pt modelId="{EA65C0A3-D62B-4606-AC1E-31292264692C}" type="pres">
      <dgm:prSet presAssocID="{37A7549E-31FB-4831-8214-77E291A076AB}" presName="background3" presStyleLbl="node3" presStyleIdx="4" presStyleCnt="9"/>
      <dgm:spPr/>
    </dgm:pt>
    <dgm:pt modelId="{A378249F-3092-4358-846A-5CCBFAB51FDA}" type="pres">
      <dgm:prSet presAssocID="{37A7549E-31FB-4831-8214-77E291A076AB}" presName="text3" presStyleLbl="fgAcc3" presStyleIdx="4" presStyleCnt="9" custScaleX="51771">
        <dgm:presLayoutVars>
          <dgm:chPref val="3"/>
        </dgm:presLayoutVars>
      </dgm:prSet>
      <dgm:spPr/>
      <dgm:t>
        <a:bodyPr/>
        <a:lstStyle/>
        <a:p>
          <a:endParaRPr lang="en-US"/>
        </a:p>
      </dgm:t>
    </dgm:pt>
    <dgm:pt modelId="{4185B652-E821-43B9-ACE1-F13731796F0F}" type="pres">
      <dgm:prSet presAssocID="{37A7549E-31FB-4831-8214-77E291A076AB}" presName="hierChild4" presStyleCnt="0"/>
      <dgm:spPr/>
    </dgm:pt>
    <dgm:pt modelId="{54FA7177-9FF2-4F00-9BBC-6D4CF3D062CE}" type="pres">
      <dgm:prSet presAssocID="{8997518D-284E-4687-94F2-AA9E14DDCAD9}" presName="Name10" presStyleLbl="parChTrans1D2" presStyleIdx="1" presStyleCnt="2" custSzX="3196834"/>
      <dgm:spPr/>
      <dgm:t>
        <a:bodyPr/>
        <a:lstStyle/>
        <a:p>
          <a:endParaRPr lang="en-US"/>
        </a:p>
      </dgm:t>
    </dgm:pt>
    <dgm:pt modelId="{89FCD762-9CCD-4B96-B899-E360B6B354BA}" type="pres">
      <dgm:prSet presAssocID="{6703B52B-CE5A-4786-8356-33B6574AA892}" presName="hierRoot2" presStyleCnt="0"/>
      <dgm:spPr/>
    </dgm:pt>
    <dgm:pt modelId="{3A0722F4-5926-46DA-A20B-836BE88511A0}" type="pres">
      <dgm:prSet presAssocID="{6703B52B-CE5A-4786-8356-33B6574AA892}" presName="composite2" presStyleCnt="0"/>
      <dgm:spPr/>
    </dgm:pt>
    <dgm:pt modelId="{D4B12B3A-2942-4B2A-95E4-9CADF6FED982}" type="pres">
      <dgm:prSet presAssocID="{6703B52B-CE5A-4786-8356-33B6574AA892}" presName="background2" presStyleLbl="node2" presStyleIdx="1" presStyleCnt="2"/>
      <dgm:spPr/>
    </dgm:pt>
    <dgm:pt modelId="{1C7508BF-1BE6-4BC2-B37A-46B130235C75}" type="pres">
      <dgm:prSet presAssocID="{6703B52B-CE5A-4786-8356-33B6574AA892}" presName="text2" presStyleLbl="fgAcc2" presStyleIdx="1" presStyleCnt="2" custScaleX="104568">
        <dgm:presLayoutVars>
          <dgm:chPref val="3"/>
        </dgm:presLayoutVars>
      </dgm:prSet>
      <dgm:spPr/>
      <dgm:t>
        <a:bodyPr/>
        <a:lstStyle/>
        <a:p>
          <a:endParaRPr lang="en-US"/>
        </a:p>
      </dgm:t>
    </dgm:pt>
    <dgm:pt modelId="{769AF8A3-B20A-4399-BCCF-1E447D8B239F}" type="pres">
      <dgm:prSet presAssocID="{6703B52B-CE5A-4786-8356-33B6574AA892}" presName="hierChild3" presStyleCnt="0"/>
      <dgm:spPr/>
    </dgm:pt>
    <dgm:pt modelId="{DCF6D9D2-8C43-4C14-AF4F-016BC025513F}" type="pres">
      <dgm:prSet presAssocID="{3293432E-BA7C-4314-901B-2FAA6AF1AF99}" presName="Name17" presStyleLbl="parChTrans1D3" presStyleIdx="5" presStyleCnt="9" custSzX="1920616"/>
      <dgm:spPr/>
      <dgm:t>
        <a:bodyPr/>
        <a:lstStyle/>
        <a:p>
          <a:endParaRPr lang="en-US"/>
        </a:p>
      </dgm:t>
    </dgm:pt>
    <dgm:pt modelId="{38F9208C-4464-4A27-8895-49F26E570DE3}" type="pres">
      <dgm:prSet presAssocID="{D34AB15A-E315-466F-B68F-8D4356410C96}" presName="hierRoot3" presStyleCnt="0"/>
      <dgm:spPr/>
    </dgm:pt>
    <dgm:pt modelId="{C349F7DA-6B31-4BFA-809A-84F0D4DE4DAD}" type="pres">
      <dgm:prSet presAssocID="{D34AB15A-E315-466F-B68F-8D4356410C96}" presName="composite3" presStyleCnt="0"/>
      <dgm:spPr/>
    </dgm:pt>
    <dgm:pt modelId="{0D8EFD0D-D277-47C7-BAA1-CA89CB2AA13E}" type="pres">
      <dgm:prSet presAssocID="{D34AB15A-E315-466F-B68F-8D4356410C96}" presName="background3" presStyleLbl="node3" presStyleIdx="5" presStyleCnt="9"/>
      <dgm:spPr/>
    </dgm:pt>
    <dgm:pt modelId="{BD0EE3C6-9C2F-4DCE-8CCD-EA288AFD5EC1}" type="pres">
      <dgm:prSet presAssocID="{D34AB15A-E315-466F-B68F-8D4356410C96}" presName="text3" presStyleLbl="fgAcc3" presStyleIdx="5" presStyleCnt="9" custScaleX="44445">
        <dgm:presLayoutVars>
          <dgm:chPref val="3"/>
        </dgm:presLayoutVars>
      </dgm:prSet>
      <dgm:spPr/>
      <dgm:t>
        <a:bodyPr/>
        <a:lstStyle/>
        <a:p>
          <a:endParaRPr lang="en-US"/>
        </a:p>
      </dgm:t>
    </dgm:pt>
    <dgm:pt modelId="{2E081506-113D-4612-B16B-9BB0DE07AD2F}" type="pres">
      <dgm:prSet presAssocID="{D34AB15A-E315-466F-B68F-8D4356410C96}" presName="hierChild4" presStyleCnt="0"/>
      <dgm:spPr/>
    </dgm:pt>
    <dgm:pt modelId="{1E36953A-650C-4745-83D2-715F1F6BF1F5}" type="pres">
      <dgm:prSet presAssocID="{B15E434E-6643-473E-BAB0-F8CA55B4EFB4}" presName="Name17" presStyleLbl="parChTrans1D3" presStyleIdx="6" presStyleCnt="9" custSzX="695739"/>
      <dgm:spPr/>
      <dgm:t>
        <a:bodyPr/>
        <a:lstStyle/>
        <a:p>
          <a:endParaRPr lang="en-US"/>
        </a:p>
      </dgm:t>
    </dgm:pt>
    <dgm:pt modelId="{ADDFE7F2-5D6E-400B-A24E-4D53C198AF68}" type="pres">
      <dgm:prSet presAssocID="{BECBE95E-3996-4955-8B1D-AC194A9A501A}" presName="hierRoot3" presStyleCnt="0"/>
      <dgm:spPr/>
    </dgm:pt>
    <dgm:pt modelId="{99D7C9BB-D01B-4B36-A048-9C8F3F56AB42}" type="pres">
      <dgm:prSet presAssocID="{BECBE95E-3996-4955-8B1D-AC194A9A501A}" presName="composite3" presStyleCnt="0"/>
      <dgm:spPr/>
    </dgm:pt>
    <dgm:pt modelId="{1B0380F4-03F5-4A29-9C14-F906F264E333}" type="pres">
      <dgm:prSet presAssocID="{BECBE95E-3996-4955-8B1D-AC194A9A501A}" presName="background3" presStyleLbl="node3" presStyleIdx="6" presStyleCnt="9"/>
      <dgm:spPr/>
    </dgm:pt>
    <dgm:pt modelId="{14C0799F-553B-4426-A003-5A1B7FA4F29F}" type="pres">
      <dgm:prSet presAssocID="{BECBE95E-3996-4955-8B1D-AC194A9A501A}" presName="text3" presStyleLbl="fgAcc3" presStyleIdx="6" presStyleCnt="9" custScaleX="50368">
        <dgm:presLayoutVars>
          <dgm:chPref val="3"/>
        </dgm:presLayoutVars>
      </dgm:prSet>
      <dgm:spPr/>
      <dgm:t>
        <a:bodyPr/>
        <a:lstStyle/>
        <a:p>
          <a:endParaRPr lang="en-US"/>
        </a:p>
      </dgm:t>
    </dgm:pt>
    <dgm:pt modelId="{ED8D8415-AFB9-4873-AB29-644A0E0ECEFD}" type="pres">
      <dgm:prSet presAssocID="{BECBE95E-3996-4955-8B1D-AC194A9A501A}" presName="hierChild4" presStyleCnt="0"/>
      <dgm:spPr/>
    </dgm:pt>
    <dgm:pt modelId="{CF3A3F8A-3D66-4E5E-88E8-A4A4298CB300}" type="pres">
      <dgm:prSet presAssocID="{EE88A915-7F9C-4418-A3D6-E42BC3681AA9}" presName="Name17" presStyleLbl="parChTrans1D3" presStyleIdx="7" presStyleCnt="9" custSzX="531287"/>
      <dgm:spPr/>
      <dgm:t>
        <a:bodyPr/>
        <a:lstStyle/>
        <a:p>
          <a:endParaRPr lang="en-US"/>
        </a:p>
      </dgm:t>
    </dgm:pt>
    <dgm:pt modelId="{CADE46CB-B299-4C4D-91BD-1F434914B7B4}" type="pres">
      <dgm:prSet presAssocID="{B47315C4-64B3-47ED-93A9-CA83F6B56E6E}" presName="hierRoot3" presStyleCnt="0"/>
      <dgm:spPr/>
    </dgm:pt>
    <dgm:pt modelId="{6A93AFDA-E1AE-498F-BE3F-0D94F688C326}" type="pres">
      <dgm:prSet presAssocID="{B47315C4-64B3-47ED-93A9-CA83F6B56E6E}" presName="composite3" presStyleCnt="0"/>
      <dgm:spPr/>
    </dgm:pt>
    <dgm:pt modelId="{A862D775-3F55-4F9E-8825-1F399C261193}" type="pres">
      <dgm:prSet presAssocID="{B47315C4-64B3-47ED-93A9-CA83F6B56E6E}" presName="background3" presStyleLbl="node3" presStyleIdx="7" presStyleCnt="9"/>
      <dgm:spPr/>
    </dgm:pt>
    <dgm:pt modelId="{3259E7F9-2357-4C68-B744-79C8CF147E78}" type="pres">
      <dgm:prSet presAssocID="{B47315C4-64B3-47ED-93A9-CA83F6B56E6E}" presName="text3" presStyleLbl="fgAcc3" presStyleIdx="7" presStyleCnt="9" custScaleX="40934">
        <dgm:presLayoutVars>
          <dgm:chPref val="3"/>
        </dgm:presLayoutVars>
      </dgm:prSet>
      <dgm:spPr/>
      <dgm:t>
        <a:bodyPr/>
        <a:lstStyle/>
        <a:p>
          <a:endParaRPr lang="en-US"/>
        </a:p>
      </dgm:t>
    </dgm:pt>
    <dgm:pt modelId="{4776CFD2-997D-4F41-A9D1-A1C10808DE89}" type="pres">
      <dgm:prSet presAssocID="{B47315C4-64B3-47ED-93A9-CA83F6B56E6E}" presName="hierChild4" presStyleCnt="0"/>
      <dgm:spPr/>
    </dgm:pt>
    <dgm:pt modelId="{ACA9993C-96B9-400D-A1E4-9024327F25CE}" type="pres">
      <dgm:prSet presAssocID="{78C7FC95-2347-480E-8261-FF198AD6C8D1}" presName="Name17" presStyleLbl="parChTrans1D3" presStyleIdx="8" presStyleCnt="9" custSzX="1785619"/>
      <dgm:spPr/>
      <dgm:t>
        <a:bodyPr/>
        <a:lstStyle/>
        <a:p>
          <a:endParaRPr lang="en-US"/>
        </a:p>
      </dgm:t>
    </dgm:pt>
    <dgm:pt modelId="{925BA4F3-0BD4-484B-8060-4298E03657FF}" type="pres">
      <dgm:prSet presAssocID="{4AA78046-A9B1-4CEF-B0D5-724324C181DF}" presName="hierRoot3" presStyleCnt="0"/>
      <dgm:spPr/>
    </dgm:pt>
    <dgm:pt modelId="{0A41BC94-407C-4BCD-8510-C47B2F96541E}" type="pres">
      <dgm:prSet presAssocID="{4AA78046-A9B1-4CEF-B0D5-724324C181DF}" presName="composite3" presStyleCnt="0"/>
      <dgm:spPr/>
    </dgm:pt>
    <dgm:pt modelId="{294F660F-A466-47BA-90AA-3A021358A234}" type="pres">
      <dgm:prSet presAssocID="{4AA78046-A9B1-4CEF-B0D5-724324C181DF}" presName="background3" presStyleLbl="node3" presStyleIdx="8" presStyleCnt="9"/>
      <dgm:spPr/>
    </dgm:pt>
    <dgm:pt modelId="{54A9D7A7-A7EB-47C6-B113-6BAF9343A3A5}" type="pres">
      <dgm:prSet presAssocID="{4AA78046-A9B1-4CEF-B0D5-724324C181DF}" presName="text3" presStyleLbl="fgAcc3" presStyleIdx="8" presStyleCnt="9" custScaleX="46371">
        <dgm:presLayoutVars>
          <dgm:chPref val="3"/>
        </dgm:presLayoutVars>
      </dgm:prSet>
      <dgm:spPr/>
      <dgm:t>
        <a:bodyPr/>
        <a:lstStyle/>
        <a:p>
          <a:endParaRPr lang="en-US"/>
        </a:p>
      </dgm:t>
    </dgm:pt>
    <dgm:pt modelId="{82FD4CAD-AEA8-46FB-8E8F-C162CDDCB5E6}" type="pres">
      <dgm:prSet presAssocID="{4AA78046-A9B1-4CEF-B0D5-724324C181DF}" presName="hierChild4" presStyleCnt="0"/>
      <dgm:spPr/>
    </dgm:pt>
    <dgm:pt modelId="{BE0E31EA-3C7A-4D36-B979-73806790371A}" type="pres">
      <dgm:prSet presAssocID="{49ABA91A-CB26-4E13-AB2D-0D15ED5E5505}" presName="hierRoot1" presStyleCnt="0"/>
      <dgm:spPr/>
    </dgm:pt>
    <dgm:pt modelId="{0161998C-7A89-4609-8CE6-46F1B0C210F7}" type="pres">
      <dgm:prSet presAssocID="{49ABA91A-CB26-4E13-AB2D-0D15ED5E5505}" presName="composite" presStyleCnt="0"/>
      <dgm:spPr/>
    </dgm:pt>
    <dgm:pt modelId="{AD8EB39C-849A-4D62-8496-9AB1FB3872E1}" type="pres">
      <dgm:prSet presAssocID="{49ABA91A-CB26-4E13-AB2D-0D15ED5E5505}" presName="background" presStyleLbl="node0" presStyleIdx="1" presStyleCnt="2"/>
      <dgm:spPr/>
    </dgm:pt>
    <dgm:pt modelId="{D7EB6951-DA4D-4E75-B1FA-83E590A190D2}" type="pres">
      <dgm:prSet presAssocID="{49ABA91A-CB26-4E13-AB2D-0D15ED5E5505}" presName="text" presStyleLbl="fgAcc0" presStyleIdx="1" presStyleCnt="2" custScaleX="111429" custLinFactX="-22620" custLinFactNeighborX="-100000" custLinFactNeighborY="-1553">
        <dgm:presLayoutVars>
          <dgm:chPref val="3"/>
        </dgm:presLayoutVars>
      </dgm:prSet>
      <dgm:spPr/>
      <dgm:t>
        <a:bodyPr/>
        <a:lstStyle/>
        <a:p>
          <a:endParaRPr lang="en-US"/>
        </a:p>
      </dgm:t>
    </dgm:pt>
    <dgm:pt modelId="{9408A53F-F66A-4411-BA8F-B5D7833ABF4C}" type="pres">
      <dgm:prSet presAssocID="{49ABA91A-CB26-4E13-AB2D-0D15ED5E5505}" presName="hierChild2" presStyleCnt="0"/>
      <dgm:spPr/>
    </dgm:pt>
  </dgm:ptLst>
  <dgm:cxnLst>
    <dgm:cxn modelId="{FE3EC37A-766C-481B-8031-6D04C4537EEE}" type="presOf" srcId="{EE88A915-7F9C-4418-A3D6-E42BC3681AA9}" destId="{CF3A3F8A-3D66-4E5E-88E8-A4A4298CB300}" srcOrd="0" destOrd="0" presId="urn:microsoft.com/office/officeart/2005/8/layout/hierarchy1"/>
    <dgm:cxn modelId="{6A68A6BB-2756-4C1F-808F-67A9EC16316E}" srcId="{DE2A8E4A-A3D2-40AC-B6E9-BF33D0D82C1F}" destId="{FFA6A47C-2CE8-4A3F-8734-369E2E7DAAD7}" srcOrd="0" destOrd="0" parTransId="{9E940648-0A9F-4783-883E-23A0DB4CFBFF}" sibTransId="{41412CBB-9082-4F96-992C-9476BD2FF136}"/>
    <dgm:cxn modelId="{3528DEFF-CCD3-4FFC-9573-7472FAF41D50}" type="presOf" srcId="{A81CD95A-84BD-466B-9EA7-1CBE5806646E}" destId="{F4E441E0-B07D-4B72-B728-89012B4354C0}" srcOrd="0" destOrd="0" presId="urn:microsoft.com/office/officeart/2005/8/layout/hierarchy1"/>
    <dgm:cxn modelId="{97550BAE-6780-4072-BD28-999B67AC4EAB}" type="presOf" srcId="{00CA0507-F359-4C43-8F44-15A7BC79F2A1}" destId="{0465E28F-C537-4F17-A631-C8F1BE07E0A7}" srcOrd="0" destOrd="0" presId="urn:microsoft.com/office/officeart/2005/8/layout/hierarchy1"/>
    <dgm:cxn modelId="{FCE9A077-E0AB-41F9-BB30-0C4D61257848}" srcId="{6703B52B-CE5A-4786-8356-33B6574AA892}" destId="{B47315C4-64B3-47ED-93A9-CA83F6B56E6E}" srcOrd="2" destOrd="0" parTransId="{EE88A915-7F9C-4418-A3D6-E42BC3681AA9}" sibTransId="{89A51AC2-9167-4116-93AD-9228562BD6D8}"/>
    <dgm:cxn modelId="{5A065A9A-507F-4BAA-A35B-A8B1906F87CC}" type="presOf" srcId="{4AA78046-A9B1-4CEF-B0D5-724324C181DF}" destId="{54A9D7A7-A7EB-47C6-B113-6BAF9343A3A5}" srcOrd="0" destOrd="0" presId="urn:microsoft.com/office/officeart/2005/8/layout/hierarchy1"/>
    <dgm:cxn modelId="{B9B6DFCE-5742-4550-BC36-831617A33B12}" srcId="{DE2A8E4A-A3D2-40AC-B6E9-BF33D0D82C1F}" destId="{2102CBC4-A72C-43D2-9BAD-0ABFEE022E1D}" srcOrd="2" destOrd="0" parTransId="{64E304C4-FF76-48CB-B0C3-698DDC949CFF}" sibTransId="{DD927560-9EAC-4CDD-B81E-2C7FD3DF0A13}"/>
    <dgm:cxn modelId="{0D3F50F6-A7DB-43C3-8EA1-FBEE664941B7}" srcId="{00CA0507-F359-4C43-8F44-15A7BC79F2A1}" destId="{6703B52B-CE5A-4786-8356-33B6574AA892}" srcOrd="1" destOrd="0" parTransId="{8997518D-284E-4687-94F2-AA9E14DDCAD9}" sibTransId="{E52835BB-C3AA-4375-AC23-BA314B79BB8A}"/>
    <dgm:cxn modelId="{878FD19A-D945-42D3-975D-E82313DE62D7}" type="presOf" srcId="{9E940648-0A9F-4783-883E-23A0DB4CFBFF}" destId="{1B3FC27E-FEAB-45FA-99DF-D6AF346059DC}" srcOrd="0" destOrd="0" presId="urn:microsoft.com/office/officeart/2005/8/layout/hierarchy1"/>
    <dgm:cxn modelId="{BC8E8D45-98EC-4061-A05A-626997A944B2}" type="presOf" srcId="{2102CBC4-A72C-43D2-9BAD-0ABFEE022E1D}" destId="{4D0EAD18-D32D-433C-91EE-C8906CA7276B}" srcOrd="0" destOrd="0" presId="urn:microsoft.com/office/officeart/2005/8/layout/hierarchy1"/>
    <dgm:cxn modelId="{72E11F38-A03A-4A63-A99B-6AC546686910}" type="presOf" srcId="{78C7FC95-2347-480E-8261-FF198AD6C8D1}" destId="{ACA9993C-96B9-400D-A1E4-9024327F25CE}" srcOrd="0" destOrd="0" presId="urn:microsoft.com/office/officeart/2005/8/layout/hierarchy1"/>
    <dgm:cxn modelId="{9CA467E5-4E9E-4030-A55A-8A6A580FB980}" srcId="{DE2A8E4A-A3D2-40AC-B6E9-BF33D0D82C1F}" destId="{0BFF016C-C0E4-4BDA-95ED-BD81E1071824}" srcOrd="1" destOrd="0" parTransId="{0A53FE3D-BE3B-4D93-B53D-9630618CC69C}" sibTransId="{B1A16900-28FF-4D16-936E-952D2F85ACCC}"/>
    <dgm:cxn modelId="{5AEDAE05-4BFA-4FD7-A988-8EAB4D3E89AB}" type="presOf" srcId="{FFA6A47C-2CE8-4A3F-8734-369E2E7DAAD7}" destId="{6332F742-9368-4C67-81A5-C288B0DC5884}" srcOrd="0" destOrd="0" presId="urn:microsoft.com/office/officeart/2005/8/layout/hierarchy1"/>
    <dgm:cxn modelId="{0FFFB62E-629C-41F1-B56D-C5EC48965760}" srcId="{7A76281B-CCE8-4B87-99CB-1DF0800F2620}" destId="{49ABA91A-CB26-4E13-AB2D-0D15ED5E5505}" srcOrd="1" destOrd="0" parTransId="{7E8BCB47-1FD0-4AF7-9ABC-1CB4D4235935}" sibTransId="{346DD57E-B3BD-409B-A7A5-0D2F9ABF504D}"/>
    <dgm:cxn modelId="{66B07F1E-8577-419C-9B2C-D8A35C47163F}" type="presOf" srcId="{CA3B8935-A6A6-4CB0-B046-FC4474B068AF}" destId="{1F53152F-7C50-4310-9B7C-4992B7F49C16}" srcOrd="0" destOrd="0" presId="urn:microsoft.com/office/officeart/2005/8/layout/hierarchy1"/>
    <dgm:cxn modelId="{383D1E06-4085-46E6-BA06-CDF646DBA2E8}" srcId="{DE2A8E4A-A3D2-40AC-B6E9-BF33D0D82C1F}" destId="{FCE7C3E8-C8EA-4339-BA4D-EBD369CA71F1}" srcOrd="3" destOrd="0" parTransId="{CA3B8935-A6A6-4CB0-B046-FC4474B068AF}" sibTransId="{CAD9F2C3-7893-4099-BB49-86A33758461C}"/>
    <dgm:cxn modelId="{5452DD04-6A02-4FC2-B53D-B8DB6146697C}" srcId="{6703B52B-CE5A-4786-8356-33B6574AA892}" destId="{D34AB15A-E315-466F-B68F-8D4356410C96}" srcOrd="0" destOrd="0" parTransId="{3293432E-BA7C-4314-901B-2FAA6AF1AF99}" sibTransId="{96E72611-D297-49E4-BE82-E6D50BCEDDAF}"/>
    <dgm:cxn modelId="{54D12D76-372B-4D8F-8B87-457CFB45719F}" type="presOf" srcId="{B15E434E-6643-473E-BAB0-F8CA55B4EFB4}" destId="{1E36953A-650C-4745-83D2-715F1F6BF1F5}" srcOrd="0" destOrd="0" presId="urn:microsoft.com/office/officeart/2005/8/layout/hierarchy1"/>
    <dgm:cxn modelId="{567F8EA6-9718-4311-BF97-B98724246F21}" srcId="{6703B52B-CE5A-4786-8356-33B6574AA892}" destId="{BECBE95E-3996-4955-8B1D-AC194A9A501A}" srcOrd="1" destOrd="0" parTransId="{B15E434E-6643-473E-BAB0-F8CA55B4EFB4}" sibTransId="{2509F24B-FFB8-42D9-B6C5-F436FDEA1BEF}"/>
    <dgm:cxn modelId="{A58830E2-670E-4810-97AD-559264E722D7}" srcId="{DE2A8E4A-A3D2-40AC-B6E9-BF33D0D82C1F}" destId="{37A7549E-31FB-4831-8214-77E291A076AB}" srcOrd="4" destOrd="0" parTransId="{50A0A0EC-612D-4494-AF1D-85C8B7FC9DE3}" sibTransId="{16DDDB39-C8B5-43DC-B83E-FEDA90D771FE}"/>
    <dgm:cxn modelId="{036FBC3A-AD5B-4AA9-8018-91EBD290A505}" type="presOf" srcId="{D34AB15A-E315-466F-B68F-8D4356410C96}" destId="{BD0EE3C6-9C2F-4DCE-8CCD-EA288AFD5EC1}" srcOrd="0" destOrd="0" presId="urn:microsoft.com/office/officeart/2005/8/layout/hierarchy1"/>
    <dgm:cxn modelId="{5C58EF93-440F-4CA0-B840-472BFDE18B4B}" type="presOf" srcId="{FCE7C3E8-C8EA-4339-BA4D-EBD369CA71F1}" destId="{2DBF7BB8-4D4B-4FD3-8D71-366F72A778BC}" srcOrd="0" destOrd="0" presId="urn:microsoft.com/office/officeart/2005/8/layout/hierarchy1"/>
    <dgm:cxn modelId="{900C9E1A-B5CA-420F-A7F6-D3DB692B187E}" type="presOf" srcId="{0BFF016C-C0E4-4BDA-95ED-BD81E1071824}" destId="{953B2AD9-60B3-4029-A604-ECCCF3370324}" srcOrd="0" destOrd="0" presId="urn:microsoft.com/office/officeart/2005/8/layout/hierarchy1"/>
    <dgm:cxn modelId="{11B7C797-0B32-408A-A266-E5C9F8E097CC}" type="presOf" srcId="{50A0A0EC-612D-4494-AF1D-85C8B7FC9DE3}" destId="{D1B7661A-DC1A-45A5-B19B-82A8AB016D15}" srcOrd="0" destOrd="0" presId="urn:microsoft.com/office/officeart/2005/8/layout/hierarchy1"/>
    <dgm:cxn modelId="{B1FA6BE8-E73A-4D01-888F-DF2CF7A384D7}" type="presOf" srcId="{7A76281B-CCE8-4B87-99CB-1DF0800F2620}" destId="{A26678D0-F350-407F-B490-AA1D3EEE3149}" srcOrd="0" destOrd="0" presId="urn:microsoft.com/office/officeart/2005/8/layout/hierarchy1"/>
    <dgm:cxn modelId="{DD9FB8AB-DEDF-41A7-858F-708AEB67675B}" type="presOf" srcId="{6703B52B-CE5A-4786-8356-33B6574AA892}" destId="{1C7508BF-1BE6-4BC2-B37A-46B130235C75}" srcOrd="0" destOrd="0" presId="urn:microsoft.com/office/officeart/2005/8/layout/hierarchy1"/>
    <dgm:cxn modelId="{F723689E-3639-4A43-BDF2-DBEFA0B8BEBD}" type="presOf" srcId="{B47315C4-64B3-47ED-93A9-CA83F6B56E6E}" destId="{3259E7F9-2357-4C68-B744-79C8CF147E78}" srcOrd="0" destOrd="0" presId="urn:microsoft.com/office/officeart/2005/8/layout/hierarchy1"/>
    <dgm:cxn modelId="{FAACB410-6F63-4AF0-8833-4159BA537777}" type="presOf" srcId="{3293432E-BA7C-4314-901B-2FAA6AF1AF99}" destId="{DCF6D9D2-8C43-4C14-AF4F-016BC025513F}" srcOrd="0" destOrd="0" presId="urn:microsoft.com/office/officeart/2005/8/layout/hierarchy1"/>
    <dgm:cxn modelId="{287102EC-1A8A-499B-891F-3F566B119F73}" srcId="{6703B52B-CE5A-4786-8356-33B6574AA892}" destId="{4AA78046-A9B1-4CEF-B0D5-724324C181DF}" srcOrd="3" destOrd="0" parTransId="{78C7FC95-2347-480E-8261-FF198AD6C8D1}" sibTransId="{E2317F47-7B96-4582-B205-77C35D027516}"/>
    <dgm:cxn modelId="{0FC1D80F-A79B-476E-B566-BB71861397CA}" type="presOf" srcId="{8997518D-284E-4687-94F2-AA9E14DDCAD9}" destId="{54FA7177-9FF2-4F00-9BBC-6D4CF3D062CE}" srcOrd="0" destOrd="0" presId="urn:microsoft.com/office/officeart/2005/8/layout/hierarchy1"/>
    <dgm:cxn modelId="{0E7E7917-A6E6-4AEA-8A9C-4A344CFA756A}" type="presOf" srcId="{49ABA91A-CB26-4E13-AB2D-0D15ED5E5505}" destId="{D7EB6951-DA4D-4E75-B1FA-83E590A190D2}" srcOrd="0" destOrd="0" presId="urn:microsoft.com/office/officeart/2005/8/layout/hierarchy1"/>
    <dgm:cxn modelId="{CAD55945-7322-453A-B7EF-8F9C35B485CE}" type="presOf" srcId="{0A53FE3D-BE3B-4D93-B53D-9630618CC69C}" destId="{A72284CF-054F-4DBF-B274-2E4DC9BBE5AB}" srcOrd="0" destOrd="0" presId="urn:microsoft.com/office/officeart/2005/8/layout/hierarchy1"/>
    <dgm:cxn modelId="{F4A9EE4F-F55E-4BE7-B350-783C0B45D8A7}" type="presOf" srcId="{64E304C4-FF76-48CB-B0C3-698DDC949CFF}" destId="{14EDF31E-4F73-49AC-A391-59F0BEAF084B}" srcOrd="0" destOrd="0" presId="urn:microsoft.com/office/officeart/2005/8/layout/hierarchy1"/>
    <dgm:cxn modelId="{34A16893-5A8E-4A94-A2CE-520EF6765DE6}" type="presOf" srcId="{37A7549E-31FB-4831-8214-77E291A076AB}" destId="{A378249F-3092-4358-846A-5CCBFAB51FDA}" srcOrd="0" destOrd="0" presId="urn:microsoft.com/office/officeart/2005/8/layout/hierarchy1"/>
    <dgm:cxn modelId="{4B3430D8-FC54-44B6-A4F6-C0C5AB43A49E}" type="presOf" srcId="{BECBE95E-3996-4955-8B1D-AC194A9A501A}" destId="{14C0799F-553B-4426-A003-5A1B7FA4F29F}" srcOrd="0" destOrd="0" presId="urn:microsoft.com/office/officeart/2005/8/layout/hierarchy1"/>
    <dgm:cxn modelId="{4319CBC7-628E-471F-AB60-34A3B8A14DB2}" srcId="{7A76281B-CCE8-4B87-99CB-1DF0800F2620}" destId="{00CA0507-F359-4C43-8F44-15A7BC79F2A1}" srcOrd="0" destOrd="0" parTransId="{476A414F-DBA6-4B96-AA16-21E5B747D8FB}" sibTransId="{E03144FB-55FD-4322-A56A-0CFE8155C042}"/>
    <dgm:cxn modelId="{45C34452-0C9B-4260-B746-38FB7B3CFB32}" srcId="{00CA0507-F359-4C43-8F44-15A7BC79F2A1}" destId="{DE2A8E4A-A3D2-40AC-B6E9-BF33D0D82C1F}" srcOrd="0" destOrd="0" parTransId="{A81CD95A-84BD-466B-9EA7-1CBE5806646E}" sibTransId="{A0C805D7-0BFE-429E-B7AD-3C5819840580}"/>
    <dgm:cxn modelId="{94D6526C-57E6-4E1E-A438-7DA338AA5E20}" type="presOf" srcId="{DE2A8E4A-A3D2-40AC-B6E9-BF33D0D82C1F}" destId="{C500F436-308D-409E-B6AC-C8E36EED33A2}" srcOrd="0" destOrd="0" presId="urn:microsoft.com/office/officeart/2005/8/layout/hierarchy1"/>
    <dgm:cxn modelId="{65081B8E-5D94-4667-9738-4AF3E5AE3DBD}" type="presParOf" srcId="{A26678D0-F350-407F-B490-AA1D3EEE3149}" destId="{8EE0E0D8-F59F-4277-B4EA-987FB252D1F6}" srcOrd="0" destOrd="0" presId="urn:microsoft.com/office/officeart/2005/8/layout/hierarchy1"/>
    <dgm:cxn modelId="{B4E59702-08B0-4996-9762-3681E23D237C}" type="presParOf" srcId="{8EE0E0D8-F59F-4277-B4EA-987FB252D1F6}" destId="{70FA6AD2-77E9-4322-A66D-7DA91C8806AF}" srcOrd="0" destOrd="0" presId="urn:microsoft.com/office/officeart/2005/8/layout/hierarchy1"/>
    <dgm:cxn modelId="{87EFA03E-DEC3-41EA-9FE4-CD5E9C7CD158}" type="presParOf" srcId="{70FA6AD2-77E9-4322-A66D-7DA91C8806AF}" destId="{72A4C04E-8B6C-4EA1-B685-D0EF9212F2D7}" srcOrd="0" destOrd="0" presId="urn:microsoft.com/office/officeart/2005/8/layout/hierarchy1"/>
    <dgm:cxn modelId="{AAB00C01-6D66-4F26-BC02-72984445C857}" type="presParOf" srcId="{70FA6AD2-77E9-4322-A66D-7DA91C8806AF}" destId="{0465E28F-C537-4F17-A631-C8F1BE07E0A7}" srcOrd="1" destOrd="0" presId="urn:microsoft.com/office/officeart/2005/8/layout/hierarchy1"/>
    <dgm:cxn modelId="{D479E507-CED8-45E8-86AF-A66A45BE9A5D}" type="presParOf" srcId="{8EE0E0D8-F59F-4277-B4EA-987FB252D1F6}" destId="{751A91D6-11B8-4EEE-9FA9-371C3DF77DC4}" srcOrd="1" destOrd="0" presId="urn:microsoft.com/office/officeart/2005/8/layout/hierarchy1"/>
    <dgm:cxn modelId="{653CF8F0-1C82-48CF-9CE7-9901FEE6EE9A}" type="presParOf" srcId="{751A91D6-11B8-4EEE-9FA9-371C3DF77DC4}" destId="{F4E441E0-B07D-4B72-B728-89012B4354C0}" srcOrd="0" destOrd="0" presId="urn:microsoft.com/office/officeart/2005/8/layout/hierarchy1"/>
    <dgm:cxn modelId="{A4F2AF16-BCDD-475D-B186-50A433A309F1}" type="presParOf" srcId="{751A91D6-11B8-4EEE-9FA9-371C3DF77DC4}" destId="{8EFF3BFC-F44D-40E0-A136-D20E18933D13}" srcOrd="1" destOrd="0" presId="urn:microsoft.com/office/officeart/2005/8/layout/hierarchy1"/>
    <dgm:cxn modelId="{78FB65E8-EE15-47AD-8327-0572D741DA53}" type="presParOf" srcId="{8EFF3BFC-F44D-40E0-A136-D20E18933D13}" destId="{B4C49A9E-2202-40B8-B9AA-D12A95B51FDB}" srcOrd="0" destOrd="0" presId="urn:microsoft.com/office/officeart/2005/8/layout/hierarchy1"/>
    <dgm:cxn modelId="{73637002-D3E3-4203-BDDB-41D624CA994B}" type="presParOf" srcId="{B4C49A9E-2202-40B8-B9AA-D12A95B51FDB}" destId="{5E74A1C5-F8F3-458D-B75B-736D818A3C04}" srcOrd="0" destOrd="0" presId="urn:microsoft.com/office/officeart/2005/8/layout/hierarchy1"/>
    <dgm:cxn modelId="{3B9E6BAD-055C-44C6-9431-58CA8FD9A50C}" type="presParOf" srcId="{B4C49A9E-2202-40B8-B9AA-D12A95B51FDB}" destId="{C500F436-308D-409E-B6AC-C8E36EED33A2}" srcOrd="1" destOrd="0" presId="urn:microsoft.com/office/officeart/2005/8/layout/hierarchy1"/>
    <dgm:cxn modelId="{4C80AE41-01AB-4225-9F77-3D219EE32E3B}" type="presParOf" srcId="{8EFF3BFC-F44D-40E0-A136-D20E18933D13}" destId="{4766C613-25E8-4F03-A0AD-FB51F9857808}" srcOrd="1" destOrd="0" presId="urn:microsoft.com/office/officeart/2005/8/layout/hierarchy1"/>
    <dgm:cxn modelId="{032AB500-9439-4B33-9921-45177332C868}" type="presParOf" srcId="{4766C613-25E8-4F03-A0AD-FB51F9857808}" destId="{1B3FC27E-FEAB-45FA-99DF-D6AF346059DC}" srcOrd="0" destOrd="0" presId="urn:microsoft.com/office/officeart/2005/8/layout/hierarchy1"/>
    <dgm:cxn modelId="{5A743B9E-F3DA-4AE3-BD84-D027ECF48983}" type="presParOf" srcId="{4766C613-25E8-4F03-A0AD-FB51F9857808}" destId="{5200784C-A352-4B05-8E2F-C2ECAA6A8CE2}" srcOrd="1" destOrd="0" presId="urn:microsoft.com/office/officeart/2005/8/layout/hierarchy1"/>
    <dgm:cxn modelId="{CB8C626C-E5B1-4989-8D82-887B258B2F49}" type="presParOf" srcId="{5200784C-A352-4B05-8E2F-C2ECAA6A8CE2}" destId="{A72C34A4-80DA-4A66-A390-200290329A85}" srcOrd="0" destOrd="0" presId="urn:microsoft.com/office/officeart/2005/8/layout/hierarchy1"/>
    <dgm:cxn modelId="{C299B26C-ADF1-4B39-946A-93C4F9966727}" type="presParOf" srcId="{A72C34A4-80DA-4A66-A390-200290329A85}" destId="{DD02FC18-91E9-4899-94B1-BD575CD846B6}" srcOrd="0" destOrd="0" presId="urn:microsoft.com/office/officeart/2005/8/layout/hierarchy1"/>
    <dgm:cxn modelId="{CB457FA4-B0A7-4411-AA52-8337C0CF00AE}" type="presParOf" srcId="{A72C34A4-80DA-4A66-A390-200290329A85}" destId="{6332F742-9368-4C67-81A5-C288B0DC5884}" srcOrd="1" destOrd="0" presId="urn:microsoft.com/office/officeart/2005/8/layout/hierarchy1"/>
    <dgm:cxn modelId="{84762FBC-981F-4A94-B0CD-7A48A282B734}" type="presParOf" srcId="{5200784C-A352-4B05-8E2F-C2ECAA6A8CE2}" destId="{36724FF6-8257-4CA2-9F1C-E5FDB151AC7E}" srcOrd="1" destOrd="0" presId="urn:microsoft.com/office/officeart/2005/8/layout/hierarchy1"/>
    <dgm:cxn modelId="{25F9AC01-804B-49EB-8745-D229F5837682}" type="presParOf" srcId="{4766C613-25E8-4F03-A0AD-FB51F9857808}" destId="{A72284CF-054F-4DBF-B274-2E4DC9BBE5AB}" srcOrd="2" destOrd="0" presId="urn:microsoft.com/office/officeart/2005/8/layout/hierarchy1"/>
    <dgm:cxn modelId="{036A0481-2B6C-49AF-A78E-C083F8D58BD9}" type="presParOf" srcId="{4766C613-25E8-4F03-A0AD-FB51F9857808}" destId="{BC9DEEC4-260D-471D-BAE6-E7097D43FAA7}" srcOrd="3" destOrd="0" presId="urn:microsoft.com/office/officeart/2005/8/layout/hierarchy1"/>
    <dgm:cxn modelId="{695E6CF7-2913-45F6-91DD-80ED3BB4FEE2}" type="presParOf" srcId="{BC9DEEC4-260D-471D-BAE6-E7097D43FAA7}" destId="{42B85F87-6C3D-492C-886A-A1AEF67710E5}" srcOrd="0" destOrd="0" presId="urn:microsoft.com/office/officeart/2005/8/layout/hierarchy1"/>
    <dgm:cxn modelId="{1FC220CB-103D-4C1D-9C15-93217B50205C}" type="presParOf" srcId="{42B85F87-6C3D-492C-886A-A1AEF67710E5}" destId="{D343DBAB-B437-4A41-A467-861B6C183536}" srcOrd="0" destOrd="0" presId="urn:microsoft.com/office/officeart/2005/8/layout/hierarchy1"/>
    <dgm:cxn modelId="{FFE34ABC-3797-4735-AC87-9A28B00C15A8}" type="presParOf" srcId="{42B85F87-6C3D-492C-886A-A1AEF67710E5}" destId="{953B2AD9-60B3-4029-A604-ECCCF3370324}" srcOrd="1" destOrd="0" presId="urn:microsoft.com/office/officeart/2005/8/layout/hierarchy1"/>
    <dgm:cxn modelId="{5AA2BF43-AC7B-4FCF-893A-2175D9D18B14}" type="presParOf" srcId="{BC9DEEC4-260D-471D-BAE6-E7097D43FAA7}" destId="{A6507609-48AA-438C-B352-61E79FD0DE9C}" srcOrd="1" destOrd="0" presId="urn:microsoft.com/office/officeart/2005/8/layout/hierarchy1"/>
    <dgm:cxn modelId="{9F27DB58-E4B9-4568-8709-CA940101A76C}" type="presParOf" srcId="{4766C613-25E8-4F03-A0AD-FB51F9857808}" destId="{14EDF31E-4F73-49AC-A391-59F0BEAF084B}" srcOrd="4" destOrd="0" presId="urn:microsoft.com/office/officeart/2005/8/layout/hierarchy1"/>
    <dgm:cxn modelId="{198A0131-62CD-4E45-8C40-6931769AC48E}" type="presParOf" srcId="{4766C613-25E8-4F03-A0AD-FB51F9857808}" destId="{19F1C2DC-86A1-4287-9369-07655F05911A}" srcOrd="5" destOrd="0" presId="urn:microsoft.com/office/officeart/2005/8/layout/hierarchy1"/>
    <dgm:cxn modelId="{32914ADA-D725-4682-B4E0-DDFAC87DD24A}" type="presParOf" srcId="{19F1C2DC-86A1-4287-9369-07655F05911A}" destId="{869D9892-50C7-40DE-9350-FD436CFE729A}" srcOrd="0" destOrd="0" presId="urn:microsoft.com/office/officeart/2005/8/layout/hierarchy1"/>
    <dgm:cxn modelId="{AA0A2DF4-7E28-4F9F-8D2E-312F717F6672}" type="presParOf" srcId="{869D9892-50C7-40DE-9350-FD436CFE729A}" destId="{2AE28E86-322A-4B01-A8A5-2999DCFE85F2}" srcOrd="0" destOrd="0" presId="urn:microsoft.com/office/officeart/2005/8/layout/hierarchy1"/>
    <dgm:cxn modelId="{16D3B229-19BD-457C-B247-CB3EC9704868}" type="presParOf" srcId="{869D9892-50C7-40DE-9350-FD436CFE729A}" destId="{4D0EAD18-D32D-433C-91EE-C8906CA7276B}" srcOrd="1" destOrd="0" presId="urn:microsoft.com/office/officeart/2005/8/layout/hierarchy1"/>
    <dgm:cxn modelId="{C16630E6-31DD-4A88-8F10-CF038F57E0DF}" type="presParOf" srcId="{19F1C2DC-86A1-4287-9369-07655F05911A}" destId="{7A7D892E-DCC9-408E-9FE0-95C04DA29776}" srcOrd="1" destOrd="0" presId="urn:microsoft.com/office/officeart/2005/8/layout/hierarchy1"/>
    <dgm:cxn modelId="{2307F0DB-8C0D-4377-B078-BC6F96CD570E}" type="presParOf" srcId="{4766C613-25E8-4F03-A0AD-FB51F9857808}" destId="{1F53152F-7C50-4310-9B7C-4992B7F49C16}" srcOrd="6" destOrd="0" presId="urn:microsoft.com/office/officeart/2005/8/layout/hierarchy1"/>
    <dgm:cxn modelId="{749B39E3-AA22-43AA-B6EC-39B97D8BB50D}" type="presParOf" srcId="{4766C613-25E8-4F03-A0AD-FB51F9857808}" destId="{A8B05A4A-5766-48C8-B0EF-EF1EFEEB33D6}" srcOrd="7" destOrd="0" presId="urn:microsoft.com/office/officeart/2005/8/layout/hierarchy1"/>
    <dgm:cxn modelId="{1BB04B6A-DBC5-4B97-96A3-85D67E692A3C}" type="presParOf" srcId="{A8B05A4A-5766-48C8-B0EF-EF1EFEEB33D6}" destId="{EE30554D-B7B1-4D60-8E04-E1DD2D7EE22F}" srcOrd="0" destOrd="0" presId="urn:microsoft.com/office/officeart/2005/8/layout/hierarchy1"/>
    <dgm:cxn modelId="{2CA4C37F-D6B1-4491-B605-6BB6E5D92B79}" type="presParOf" srcId="{EE30554D-B7B1-4D60-8E04-E1DD2D7EE22F}" destId="{32970529-92DB-4625-AAED-95933E144744}" srcOrd="0" destOrd="0" presId="urn:microsoft.com/office/officeart/2005/8/layout/hierarchy1"/>
    <dgm:cxn modelId="{61C9958A-92BF-46CD-B974-DC22D3EBF64F}" type="presParOf" srcId="{EE30554D-B7B1-4D60-8E04-E1DD2D7EE22F}" destId="{2DBF7BB8-4D4B-4FD3-8D71-366F72A778BC}" srcOrd="1" destOrd="0" presId="urn:microsoft.com/office/officeart/2005/8/layout/hierarchy1"/>
    <dgm:cxn modelId="{58F708C1-1E75-4572-AD00-1CE85314A710}" type="presParOf" srcId="{A8B05A4A-5766-48C8-B0EF-EF1EFEEB33D6}" destId="{512B1029-C468-4513-ACF6-C75B9F9AE8D9}" srcOrd="1" destOrd="0" presId="urn:microsoft.com/office/officeart/2005/8/layout/hierarchy1"/>
    <dgm:cxn modelId="{D9523F29-A4B3-4CD5-9027-A4FC0DF8098A}" type="presParOf" srcId="{4766C613-25E8-4F03-A0AD-FB51F9857808}" destId="{D1B7661A-DC1A-45A5-B19B-82A8AB016D15}" srcOrd="8" destOrd="0" presId="urn:microsoft.com/office/officeart/2005/8/layout/hierarchy1"/>
    <dgm:cxn modelId="{ADC70AE7-A71F-4B14-A4AF-BF0FD8D53DDE}" type="presParOf" srcId="{4766C613-25E8-4F03-A0AD-FB51F9857808}" destId="{05C14432-C618-4893-85D9-486A2FBF516E}" srcOrd="9" destOrd="0" presId="urn:microsoft.com/office/officeart/2005/8/layout/hierarchy1"/>
    <dgm:cxn modelId="{B92E6FD9-48A0-477A-A4DA-7C4A5A2395C1}" type="presParOf" srcId="{05C14432-C618-4893-85D9-486A2FBF516E}" destId="{6DF77F8F-930F-44F3-8082-D8759D61242B}" srcOrd="0" destOrd="0" presId="urn:microsoft.com/office/officeart/2005/8/layout/hierarchy1"/>
    <dgm:cxn modelId="{4E150A1E-25B7-4625-81E8-968CBD9943D9}" type="presParOf" srcId="{6DF77F8F-930F-44F3-8082-D8759D61242B}" destId="{EA65C0A3-D62B-4606-AC1E-31292264692C}" srcOrd="0" destOrd="0" presId="urn:microsoft.com/office/officeart/2005/8/layout/hierarchy1"/>
    <dgm:cxn modelId="{00443DD2-1E0D-4621-82CA-1B9D861A463E}" type="presParOf" srcId="{6DF77F8F-930F-44F3-8082-D8759D61242B}" destId="{A378249F-3092-4358-846A-5CCBFAB51FDA}" srcOrd="1" destOrd="0" presId="urn:microsoft.com/office/officeart/2005/8/layout/hierarchy1"/>
    <dgm:cxn modelId="{ACF61680-93CF-487F-82FF-4CB856582D8B}" type="presParOf" srcId="{05C14432-C618-4893-85D9-486A2FBF516E}" destId="{4185B652-E821-43B9-ACE1-F13731796F0F}" srcOrd="1" destOrd="0" presId="urn:microsoft.com/office/officeart/2005/8/layout/hierarchy1"/>
    <dgm:cxn modelId="{67A01A48-FB0F-436B-92E8-D919714DAA16}" type="presParOf" srcId="{751A91D6-11B8-4EEE-9FA9-371C3DF77DC4}" destId="{54FA7177-9FF2-4F00-9BBC-6D4CF3D062CE}" srcOrd="2" destOrd="0" presId="urn:microsoft.com/office/officeart/2005/8/layout/hierarchy1"/>
    <dgm:cxn modelId="{44EA92E9-C5B4-4AA9-8163-EC0F74F02B93}" type="presParOf" srcId="{751A91D6-11B8-4EEE-9FA9-371C3DF77DC4}" destId="{89FCD762-9CCD-4B96-B899-E360B6B354BA}" srcOrd="3" destOrd="0" presId="urn:microsoft.com/office/officeart/2005/8/layout/hierarchy1"/>
    <dgm:cxn modelId="{09817D86-7061-4ABA-AC92-7900D9CCD13D}" type="presParOf" srcId="{89FCD762-9CCD-4B96-B899-E360B6B354BA}" destId="{3A0722F4-5926-46DA-A20B-836BE88511A0}" srcOrd="0" destOrd="0" presId="urn:microsoft.com/office/officeart/2005/8/layout/hierarchy1"/>
    <dgm:cxn modelId="{920DA1F8-5104-4A48-BA83-749E25C0FD9E}" type="presParOf" srcId="{3A0722F4-5926-46DA-A20B-836BE88511A0}" destId="{D4B12B3A-2942-4B2A-95E4-9CADF6FED982}" srcOrd="0" destOrd="0" presId="urn:microsoft.com/office/officeart/2005/8/layout/hierarchy1"/>
    <dgm:cxn modelId="{CCD7261A-5AC8-46CF-BB34-D538AD9D8F1D}" type="presParOf" srcId="{3A0722F4-5926-46DA-A20B-836BE88511A0}" destId="{1C7508BF-1BE6-4BC2-B37A-46B130235C75}" srcOrd="1" destOrd="0" presId="urn:microsoft.com/office/officeart/2005/8/layout/hierarchy1"/>
    <dgm:cxn modelId="{A563D14D-0B66-47B7-BF5E-38018B88A01D}" type="presParOf" srcId="{89FCD762-9CCD-4B96-B899-E360B6B354BA}" destId="{769AF8A3-B20A-4399-BCCF-1E447D8B239F}" srcOrd="1" destOrd="0" presId="urn:microsoft.com/office/officeart/2005/8/layout/hierarchy1"/>
    <dgm:cxn modelId="{30B9CAD8-2722-4511-91B9-61A6FD1E049B}" type="presParOf" srcId="{769AF8A3-B20A-4399-BCCF-1E447D8B239F}" destId="{DCF6D9D2-8C43-4C14-AF4F-016BC025513F}" srcOrd="0" destOrd="0" presId="urn:microsoft.com/office/officeart/2005/8/layout/hierarchy1"/>
    <dgm:cxn modelId="{E0D789D7-BA81-4CCF-A471-7E58170F56D1}" type="presParOf" srcId="{769AF8A3-B20A-4399-BCCF-1E447D8B239F}" destId="{38F9208C-4464-4A27-8895-49F26E570DE3}" srcOrd="1" destOrd="0" presId="urn:microsoft.com/office/officeart/2005/8/layout/hierarchy1"/>
    <dgm:cxn modelId="{FDD75660-6515-4FE1-B29D-4A054AF673B4}" type="presParOf" srcId="{38F9208C-4464-4A27-8895-49F26E570DE3}" destId="{C349F7DA-6B31-4BFA-809A-84F0D4DE4DAD}" srcOrd="0" destOrd="0" presId="urn:microsoft.com/office/officeart/2005/8/layout/hierarchy1"/>
    <dgm:cxn modelId="{3DA313B2-FDC5-4FAF-9293-4494489DA9A5}" type="presParOf" srcId="{C349F7DA-6B31-4BFA-809A-84F0D4DE4DAD}" destId="{0D8EFD0D-D277-47C7-BAA1-CA89CB2AA13E}" srcOrd="0" destOrd="0" presId="urn:microsoft.com/office/officeart/2005/8/layout/hierarchy1"/>
    <dgm:cxn modelId="{19E8CF1A-EDD2-4A16-91A1-8EAA24043AFE}" type="presParOf" srcId="{C349F7DA-6B31-4BFA-809A-84F0D4DE4DAD}" destId="{BD0EE3C6-9C2F-4DCE-8CCD-EA288AFD5EC1}" srcOrd="1" destOrd="0" presId="urn:microsoft.com/office/officeart/2005/8/layout/hierarchy1"/>
    <dgm:cxn modelId="{6B0C080C-A018-45AC-8A4B-70FB9A31D6DB}" type="presParOf" srcId="{38F9208C-4464-4A27-8895-49F26E570DE3}" destId="{2E081506-113D-4612-B16B-9BB0DE07AD2F}" srcOrd="1" destOrd="0" presId="urn:microsoft.com/office/officeart/2005/8/layout/hierarchy1"/>
    <dgm:cxn modelId="{A0604198-1FA8-4036-9A7A-44F42E26F494}" type="presParOf" srcId="{769AF8A3-B20A-4399-BCCF-1E447D8B239F}" destId="{1E36953A-650C-4745-83D2-715F1F6BF1F5}" srcOrd="2" destOrd="0" presId="urn:microsoft.com/office/officeart/2005/8/layout/hierarchy1"/>
    <dgm:cxn modelId="{D926AC2B-8C47-40D1-A1DE-0157DB64FFF8}" type="presParOf" srcId="{769AF8A3-B20A-4399-BCCF-1E447D8B239F}" destId="{ADDFE7F2-5D6E-400B-A24E-4D53C198AF68}" srcOrd="3" destOrd="0" presId="urn:microsoft.com/office/officeart/2005/8/layout/hierarchy1"/>
    <dgm:cxn modelId="{8F7CE990-66F0-4118-8169-7DDB6431AC82}" type="presParOf" srcId="{ADDFE7F2-5D6E-400B-A24E-4D53C198AF68}" destId="{99D7C9BB-D01B-4B36-A048-9C8F3F56AB42}" srcOrd="0" destOrd="0" presId="urn:microsoft.com/office/officeart/2005/8/layout/hierarchy1"/>
    <dgm:cxn modelId="{D3E6EEF4-898D-44C2-BB5D-5EC246ABB821}" type="presParOf" srcId="{99D7C9BB-D01B-4B36-A048-9C8F3F56AB42}" destId="{1B0380F4-03F5-4A29-9C14-F906F264E333}" srcOrd="0" destOrd="0" presId="urn:microsoft.com/office/officeart/2005/8/layout/hierarchy1"/>
    <dgm:cxn modelId="{BC382082-0DA1-400B-8DD9-C686C336BB6B}" type="presParOf" srcId="{99D7C9BB-D01B-4B36-A048-9C8F3F56AB42}" destId="{14C0799F-553B-4426-A003-5A1B7FA4F29F}" srcOrd="1" destOrd="0" presId="urn:microsoft.com/office/officeart/2005/8/layout/hierarchy1"/>
    <dgm:cxn modelId="{05F6C999-D734-4056-B305-49474342DDEC}" type="presParOf" srcId="{ADDFE7F2-5D6E-400B-A24E-4D53C198AF68}" destId="{ED8D8415-AFB9-4873-AB29-644A0E0ECEFD}" srcOrd="1" destOrd="0" presId="urn:microsoft.com/office/officeart/2005/8/layout/hierarchy1"/>
    <dgm:cxn modelId="{F6AC4D93-709F-4C4E-9EC2-62796F947874}" type="presParOf" srcId="{769AF8A3-B20A-4399-BCCF-1E447D8B239F}" destId="{CF3A3F8A-3D66-4E5E-88E8-A4A4298CB300}" srcOrd="4" destOrd="0" presId="urn:microsoft.com/office/officeart/2005/8/layout/hierarchy1"/>
    <dgm:cxn modelId="{83C99447-320A-4264-8B8E-292AAD4EE1C2}" type="presParOf" srcId="{769AF8A3-B20A-4399-BCCF-1E447D8B239F}" destId="{CADE46CB-B299-4C4D-91BD-1F434914B7B4}" srcOrd="5" destOrd="0" presId="urn:microsoft.com/office/officeart/2005/8/layout/hierarchy1"/>
    <dgm:cxn modelId="{B9918A93-B0C0-4415-8F8F-A916C875C8F9}" type="presParOf" srcId="{CADE46CB-B299-4C4D-91BD-1F434914B7B4}" destId="{6A93AFDA-E1AE-498F-BE3F-0D94F688C326}" srcOrd="0" destOrd="0" presId="urn:microsoft.com/office/officeart/2005/8/layout/hierarchy1"/>
    <dgm:cxn modelId="{AA059C9A-01ED-498F-95D1-DA8D2D174554}" type="presParOf" srcId="{6A93AFDA-E1AE-498F-BE3F-0D94F688C326}" destId="{A862D775-3F55-4F9E-8825-1F399C261193}" srcOrd="0" destOrd="0" presId="urn:microsoft.com/office/officeart/2005/8/layout/hierarchy1"/>
    <dgm:cxn modelId="{75E64FE9-AFFD-41AF-954E-85208EA77E72}" type="presParOf" srcId="{6A93AFDA-E1AE-498F-BE3F-0D94F688C326}" destId="{3259E7F9-2357-4C68-B744-79C8CF147E78}" srcOrd="1" destOrd="0" presId="urn:microsoft.com/office/officeart/2005/8/layout/hierarchy1"/>
    <dgm:cxn modelId="{78969B36-7DFE-4A57-8E9D-F1680C450CC4}" type="presParOf" srcId="{CADE46CB-B299-4C4D-91BD-1F434914B7B4}" destId="{4776CFD2-997D-4F41-A9D1-A1C10808DE89}" srcOrd="1" destOrd="0" presId="urn:microsoft.com/office/officeart/2005/8/layout/hierarchy1"/>
    <dgm:cxn modelId="{7DBD2566-6CE0-4115-8240-DE952CC459CE}" type="presParOf" srcId="{769AF8A3-B20A-4399-BCCF-1E447D8B239F}" destId="{ACA9993C-96B9-400D-A1E4-9024327F25CE}" srcOrd="6" destOrd="0" presId="urn:microsoft.com/office/officeart/2005/8/layout/hierarchy1"/>
    <dgm:cxn modelId="{AA6447AB-FE41-4F1E-8C8E-4106D83F6216}" type="presParOf" srcId="{769AF8A3-B20A-4399-BCCF-1E447D8B239F}" destId="{925BA4F3-0BD4-484B-8060-4298E03657FF}" srcOrd="7" destOrd="0" presId="urn:microsoft.com/office/officeart/2005/8/layout/hierarchy1"/>
    <dgm:cxn modelId="{83AD9F62-0209-49CD-BB29-2B140B5B4182}" type="presParOf" srcId="{925BA4F3-0BD4-484B-8060-4298E03657FF}" destId="{0A41BC94-407C-4BCD-8510-C47B2F96541E}" srcOrd="0" destOrd="0" presId="urn:microsoft.com/office/officeart/2005/8/layout/hierarchy1"/>
    <dgm:cxn modelId="{9CA4C048-6A26-4C16-88C3-409ADF757E76}" type="presParOf" srcId="{0A41BC94-407C-4BCD-8510-C47B2F96541E}" destId="{294F660F-A466-47BA-90AA-3A021358A234}" srcOrd="0" destOrd="0" presId="urn:microsoft.com/office/officeart/2005/8/layout/hierarchy1"/>
    <dgm:cxn modelId="{C942F1D6-AA65-400A-BD64-D390F029EF0A}" type="presParOf" srcId="{0A41BC94-407C-4BCD-8510-C47B2F96541E}" destId="{54A9D7A7-A7EB-47C6-B113-6BAF9343A3A5}" srcOrd="1" destOrd="0" presId="urn:microsoft.com/office/officeart/2005/8/layout/hierarchy1"/>
    <dgm:cxn modelId="{8F6CCF45-A3EF-45D8-99DF-A8FBF151D163}" type="presParOf" srcId="{925BA4F3-0BD4-484B-8060-4298E03657FF}" destId="{82FD4CAD-AEA8-46FB-8E8F-C162CDDCB5E6}" srcOrd="1" destOrd="0" presId="urn:microsoft.com/office/officeart/2005/8/layout/hierarchy1"/>
    <dgm:cxn modelId="{E639173B-37C7-4FA0-A7EF-F796A31E04A6}" type="presParOf" srcId="{A26678D0-F350-407F-B490-AA1D3EEE3149}" destId="{BE0E31EA-3C7A-4D36-B979-73806790371A}" srcOrd="1" destOrd="0" presId="urn:microsoft.com/office/officeart/2005/8/layout/hierarchy1"/>
    <dgm:cxn modelId="{6D2C8EB5-7A94-49E8-80FF-EC9C598B4641}" type="presParOf" srcId="{BE0E31EA-3C7A-4D36-B979-73806790371A}" destId="{0161998C-7A89-4609-8CE6-46F1B0C210F7}" srcOrd="0" destOrd="0" presId="urn:microsoft.com/office/officeart/2005/8/layout/hierarchy1"/>
    <dgm:cxn modelId="{22034223-7E71-4CA7-9666-9A0B65E16636}" type="presParOf" srcId="{0161998C-7A89-4609-8CE6-46F1B0C210F7}" destId="{AD8EB39C-849A-4D62-8496-9AB1FB3872E1}" srcOrd="0" destOrd="0" presId="urn:microsoft.com/office/officeart/2005/8/layout/hierarchy1"/>
    <dgm:cxn modelId="{133BB347-8122-4552-ABBC-6C5FB875CBE5}" type="presParOf" srcId="{0161998C-7A89-4609-8CE6-46F1B0C210F7}" destId="{D7EB6951-DA4D-4E75-B1FA-83E590A190D2}" srcOrd="1" destOrd="0" presId="urn:microsoft.com/office/officeart/2005/8/layout/hierarchy1"/>
    <dgm:cxn modelId="{E87CB58F-185D-4EFE-BDB6-6ED68191AEF2}" type="presParOf" srcId="{BE0E31EA-3C7A-4D36-B979-73806790371A}" destId="{9408A53F-F66A-4411-BA8F-B5D7833ABF4C}"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FBEA79-D3FE-4C5A-AC16-9D5997137075}">
      <dsp:nvSpPr>
        <dsp:cNvPr id="0" name=""/>
        <dsp:cNvSpPr/>
      </dsp:nvSpPr>
      <dsp:spPr>
        <a:xfrm>
          <a:off x="3793066" y="2438400"/>
          <a:ext cx="2980266" cy="2980266"/>
        </a:xfrm>
        <a:prstGeom prst="gear9">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ar-IQ" sz="1800" kern="1200" dirty="0" smtClean="0"/>
            <a:t>علم النفس العام </a:t>
          </a:r>
          <a:r>
            <a:rPr lang="en-US" sz="1800" kern="1200" dirty="0" smtClean="0"/>
            <a:t> </a:t>
          </a:r>
        </a:p>
        <a:p>
          <a:pPr lvl="0" algn="ctr" defTabSz="800100">
            <a:lnSpc>
              <a:spcPct val="90000"/>
            </a:lnSpc>
            <a:spcBef>
              <a:spcPct val="0"/>
            </a:spcBef>
            <a:spcAft>
              <a:spcPct val="35000"/>
            </a:spcAft>
          </a:pPr>
          <a:r>
            <a:rPr lang="ar-IQ" sz="1800" kern="1200" dirty="0" smtClean="0"/>
            <a:t>2023-2024</a:t>
          </a:r>
        </a:p>
        <a:p>
          <a:pPr lvl="0" algn="ctr" defTabSz="800100">
            <a:lnSpc>
              <a:spcPct val="90000"/>
            </a:lnSpc>
            <a:spcBef>
              <a:spcPct val="0"/>
            </a:spcBef>
            <a:spcAft>
              <a:spcPct val="35000"/>
            </a:spcAft>
          </a:pPr>
          <a:endParaRPr lang="en-US" sz="1800" kern="1200" dirty="0"/>
        </a:p>
      </dsp:txBody>
      <dsp:txXfrm>
        <a:off x="4392232" y="3136513"/>
        <a:ext cx="1781934" cy="1531918"/>
      </dsp:txXfrm>
    </dsp:sp>
    <dsp:sp modelId="{3256CDE8-860B-46C9-80F3-AED6957CDBB2}">
      <dsp:nvSpPr>
        <dsp:cNvPr id="0" name=""/>
        <dsp:cNvSpPr/>
      </dsp:nvSpPr>
      <dsp:spPr>
        <a:xfrm>
          <a:off x="2059093" y="1733973"/>
          <a:ext cx="2167466" cy="2167466"/>
        </a:xfrm>
        <a:prstGeom prst="gear6">
          <a:avLst/>
        </a:prstGeom>
        <a:solidFill>
          <a:schemeClr val="accent5">
            <a:hueOff val="-3676672"/>
            <a:satOff val="-5114"/>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General Psychology</a:t>
          </a:r>
          <a:endParaRPr lang="en-US" sz="1800" kern="1200" dirty="0"/>
        </a:p>
      </dsp:txBody>
      <dsp:txXfrm>
        <a:off x="2604759" y="2282937"/>
        <a:ext cx="1076134" cy="1069538"/>
      </dsp:txXfrm>
    </dsp:sp>
    <dsp:sp modelId="{73F083B3-26B9-4C18-B6DD-9D848D0D3578}">
      <dsp:nvSpPr>
        <dsp:cNvPr id="0" name=""/>
        <dsp:cNvSpPr/>
      </dsp:nvSpPr>
      <dsp:spPr>
        <a:xfrm rot="20700000">
          <a:off x="3273095" y="238642"/>
          <a:ext cx="2123675" cy="2123675"/>
        </a:xfrm>
        <a:prstGeom prst="gear6">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ar-OM" sz="1800" kern="1200" dirty="0" smtClean="0">
              <a:solidFill>
                <a:srgbClr val="FF0000"/>
              </a:solidFill>
            </a:rPr>
            <a:t>دەروونزانی گشتی </a:t>
          </a:r>
          <a:r>
            <a:rPr lang="en-US" sz="1800" kern="1200" dirty="0" smtClean="0">
              <a:solidFill>
                <a:srgbClr val="FF0000"/>
              </a:solidFill>
            </a:rPr>
            <a:t> </a:t>
          </a:r>
          <a:endParaRPr lang="ar-OM" sz="1800" kern="1200" dirty="0" smtClean="0">
            <a:solidFill>
              <a:srgbClr val="FF0000"/>
            </a:solidFill>
          </a:endParaRPr>
        </a:p>
        <a:p>
          <a:pPr lvl="0" algn="ctr" defTabSz="800100">
            <a:lnSpc>
              <a:spcPct val="90000"/>
            </a:lnSpc>
            <a:spcBef>
              <a:spcPct val="0"/>
            </a:spcBef>
            <a:spcAft>
              <a:spcPct val="35000"/>
            </a:spcAft>
          </a:pPr>
          <a:r>
            <a:rPr lang="ar-OM" sz="1800" kern="1200" dirty="0" smtClean="0"/>
            <a:t>بەشی كوردی </a:t>
          </a:r>
          <a:endParaRPr lang="en-US" sz="1800" kern="1200" dirty="0"/>
        </a:p>
      </dsp:txBody>
      <dsp:txXfrm rot="-20700000">
        <a:off x="3738879" y="704426"/>
        <a:ext cx="1192106" cy="1192106"/>
      </dsp:txXfrm>
    </dsp:sp>
    <dsp:sp modelId="{F8348C66-6FB5-4565-BD6D-C52BB8085BE0}">
      <dsp:nvSpPr>
        <dsp:cNvPr id="0" name=""/>
        <dsp:cNvSpPr/>
      </dsp:nvSpPr>
      <dsp:spPr>
        <a:xfrm>
          <a:off x="3577577" y="1980864"/>
          <a:ext cx="3814741" cy="3814741"/>
        </a:xfrm>
        <a:prstGeom prst="circularArrow">
          <a:avLst>
            <a:gd name="adj1" fmla="val 4688"/>
            <a:gd name="adj2" fmla="val 299029"/>
            <a:gd name="adj3" fmla="val 2539295"/>
            <a:gd name="adj4" fmla="val 15812321"/>
            <a:gd name="adj5" fmla="val 5469"/>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9DCCE44-4335-45BB-B87D-1ECD5583F4AE}">
      <dsp:nvSpPr>
        <dsp:cNvPr id="0" name=""/>
        <dsp:cNvSpPr/>
      </dsp:nvSpPr>
      <dsp:spPr>
        <a:xfrm>
          <a:off x="1675238" y="1249140"/>
          <a:ext cx="2771648" cy="2771648"/>
        </a:xfrm>
        <a:prstGeom prst="leftCircularArrow">
          <a:avLst>
            <a:gd name="adj1" fmla="val 6452"/>
            <a:gd name="adj2" fmla="val 429999"/>
            <a:gd name="adj3" fmla="val 10489124"/>
            <a:gd name="adj4" fmla="val 14837806"/>
            <a:gd name="adj5" fmla="val 7527"/>
          </a:avLst>
        </a:prstGeom>
        <a:solidFill>
          <a:schemeClr val="accent5">
            <a:hueOff val="-3676672"/>
            <a:satOff val="-5114"/>
            <a:lumOff val="-1961"/>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4D4A796-8A1B-411F-A8BE-06EC9708E4EB}">
      <dsp:nvSpPr>
        <dsp:cNvPr id="0" name=""/>
        <dsp:cNvSpPr/>
      </dsp:nvSpPr>
      <dsp:spPr>
        <a:xfrm>
          <a:off x="2781867" y="-231776"/>
          <a:ext cx="2988394" cy="2988394"/>
        </a:xfrm>
        <a:prstGeom prst="circularArrow">
          <a:avLst>
            <a:gd name="adj1" fmla="val 5984"/>
            <a:gd name="adj2" fmla="val 394124"/>
            <a:gd name="adj3" fmla="val 13313824"/>
            <a:gd name="adj4" fmla="val 10508221"/>
            <a:gd name="adj5" fmla="val 6981"/>
          </a:avLst>
        </a:prstGeom>
        <a:solidFill>
          <a:schemeClr val="accent5">
            <a:hueOff val="-7353344"/>
            <a:satOff val="-10228"/>
            <a:lumOff val="-3922"/>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039F3D-0E8E-4CCB-B7E2-F632895B240E}">
      <dsp:nvSpPr>
        <dsp:cNvPr id="0" name=""/>
        <dsp:cNvSpPr/>
      </dsp:nvSpPr>
      <dsp:spPr>
        <a:xfrm>
          <a:off x="2378758" y="1087834"/>
          <a:ext cx="3263503" cy="326350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A6621B3-F87E-4BEF-941D-3638F1955306}">
      <dsp:nvSpPr>
        <dsp:cNvPr id="0" name=""/>
        <dsp:cNvSpPr/>
      </dsp:nvSpPr>
      <dsp:spPr>
        <a:xfrm>
          <a:off x="3031459" y="1740535"/>
          <a:ext cx="1958102" cy="195810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50DD3B3-FDB2-46A7-AA99-95C28CF33B87}">
      <dsp:nvSpPr>
        <dsp:cNvPr id="0" name=""/>
        <dsp:cNvSpPr/>
      </dsp:nvSpPr>
      <dsp:spPr>
        <a:xfrm>
          <a:off x="3684160" y="2393235"/>
          <a:ext cx="652700" cy="65270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1B896CE-2C20-46D3-AC14-4E94FF5CFA35}">
      <dsp:nvSpPr>
        <dsp:cNvPr id="0" name=""/>
        <dsp:cNvSpPr/>
      </dsp:nvSpPr>
      <dsp:spPr>
        <a:xfrm>
          <a:off x="6186179" y="0"/>
          <a:ext cx="1631751" cy="9518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4912" tIns="33020" rIns="33020" bIns="33020" numCol="1" spcCol="1270" anchor="ctr" anchorCtr="0">
          <a:noAutofit/>
        </a:bodyPr>
        <a:lstStyle/>
        <a:p>
          <a:pPr lvl="0" algn="l" defTabSz="1155700">
            <a:lnSpc>
              <a:spcPct val="90000"/>
            </a:lnSpc>
            <a:spcBef>
              <a:spcPct val="0"/>
            </a:spcBef>
            <a:spcAft>
              <a:spcPct val="35000"/>
            </a:spcAft>
          </a:pPr>
          <a:r>
            <a:rPr lang="ar-OM" sz="2600" kern="1200" dirty="0" smtClean="0"/>
            <a:t>تێگەیشتن</a:t>
          </a:r>
          <a:endParaRPr lang="en-US" sz="2600" kern="1200" dirty="0"/>
        </a:p>
      </dsp:txBody>
      <dsp:txXfrm>
        <a:off x="6186179" y="0"/>
        <a:ext cx="1631751" cy="951855"/>
      </dsp:txXfrm>
    </dsp:sp>
    <dsp:sp modelId="{3DC93961-8F41-4D9C-B8F6-005FF40B7A23}">
      <dsp:nvSpPr>
        <dsp:cNvPr id="0" name=""/>
        <dsp:cNvSpPr/>
      </dsp:nvSpPr>
      <dsp:spPr>
        <a:xfrm>
          <a:off x="5778241" y="475927"/>
          <a:ext cx="407937"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1AFE585-8125-4FE2-81D5-1849CEC73CD7}">
      <dsp:nvSpPr>
        <dsp:cNvPr id="0" name=""/>
        <dsp:cNvSpPr/>
      </dsp:nvSpPr>
      <dsp:spPr>
        <a:xfrm rot="5400000">
          <a:off x="3772003" y="714979"/>
          <a:ext cx="2243114" cy="1766099"/>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FDFA26F-8B6F-4CA2-A39A-50E6D2A0C0FF}">
      <dsp:nvSpPr>
        <dsp:cNvPr id="0" name=""/>
        <dsp:cNvSpPr/>
      </dsp:nvSpPr>
      <dsp:spPr>
        <a:xfrm>
          <a:off x="5867270" y="951855"/>
          <a:ext cx="2269570" cy="9518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4912" tIns="33020" rIns="33020" bIns="33020" numCol="1" spcCol="1270" anchor="ctr" anchorCtr="0">
          <a:noAutofit/>
        </a:bodyPr>
        <a:lstStyle/>
        <a:p>
          <a:pPr lvl="0" algn="l" defTabSz="1155700">
            <a:lnSpc>
              <a:spcPct val="90000"/>
            </a:lnSpc>
            <a:spcBef>
              <a:spcPct val="0"/>
            </a:spcBef>
            <a:spcAft>
              <a:spcPct val="35000"/>
            </a:spcAft>
          </a:pPr>
          <a:r>
            <a:rPr lang="ar-OM" sz="2600" kern="1200" dirty="0" smtClean="0"/>
            <a:t>پێشبینی كردن</a:t>
          </a:r>
          <a:endParaRPr lang="en-US" sz="2600" kern="1200" dirty="0"/>
        </a:p>
      </dsp:txBody>
      <dsp:txXfrm>
        <a:off x="5867270" y="951855"/>
        <a:ext cx="2269570" cy="951855"/>
      </dsp:txXfrm>
    </dsp:sp>
    <dsp:sp modelId="{BC572B76-ACE1-4862-B94F-56AAB2A9BB2C}">
      <dsp:nvSpPr>
        <dsp:cNvPr id="0" name=""/>
        <dsp:cNvSpPr/>
      </dsp:nvSpPr>
      <dsp:spPr>
        <a:xfrm>
          <a:off x="5778241" y="1427782"/>
          <a:ext cx="407937"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0579C6E-3DEC-4140-B52A-B53F40C43AA6}">
      <dsp:nvSpPr>
        <dsp:cNvPr id="0" name=""/>
        <dsp:cNvSpPr/>
      </dsp:nvSpPr>
      <dsp:spPr>
        <a:xfrm rot="5400000">
          <a:off x="4253478" y="1651985"/>
          <a:ext cx="1747932" cy="129833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DD0BCA1-81E8-475B-A653-C77E0C5EFD3F}">
      <dsp:nvSpPr>
        <dsp:cNvPr id="0" name=""/>
        <dsp:cNvSpPr/>
      </dsp:nvSpPr>
      <dsp:spPr>
        <a:xfrm>
          <a:off x="6186179" y="1903710"/>
          <a:ext cx="1631751" cy="9518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4912" tIns="33020" rIns="33020" bIns="33020" numCol="1" spcCol="1270" anchor="ctr" anchorCtr="0">
          <a:noAutofit/>
        </a:bodyPr>
        <a:lstStyle/>
        <a:p>
          <a:pPr lvl="0" algn="l" defTabSz="1155700">
            <a:lnSpc>
              <a:spcPct val="90000"/>
            </a:lnSpc>
            <a:spcBef>
              <a:spcPct val="0"/>
            </a:spcBef>
            <a:spcAft>
              <a:spcPct val="35000"/>
            </a:spcAft>
          </a:pPr>
          <a:r>
            <a:rPr lang="ar-OM" sz="2600" kern="1200" dirty="0" smtClean="0"/>
            <a:t>كۆنتڕۆڵكردن</a:t>
          </a:r>
          <a:endParaRPr lang="en-US" sz="2600" kern="1200" dirty="0"/>
        </a:p>
      </dsp:txBody>
      <dsp:txXfrm>
        <a:off x="6186179" y="1903710"/>
        <a:ext cx="1631751" cy="951855"/>
      </dsp:txXfrm>
    </dsp:sp>
    <dsp:sp modelId="{98DC568B-DC33-453C-AC77-26827561AFBD}">
      <dsp:nvSpPr>
        <dsp:cNvPr id="0" name=""/>
        <dsp:cNvSpPr/>
      </dsp:nvSpPr>
      <dsp:spPr>
        <a:xfrm>
          <a:off x="5778241" y="2379637"/>
          <a:ext cx="407937"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2DB7065-3083-417E-B9D6-E8A5EA02D122}">
      <dsp:nvSpPr>
        <dsp:cNvPr id="0" name=""/>
        <dsp:cNvSpPr/>
      </dsp:nvSpPr>
      <dsp:spPr>
        <a:xfrm rot="5400000">
          <a:off x="4735552" y="2588230"/>
          <a:ext cx="1248834" cy="830561"/>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737C67-C32D-43EE-A70E-9F1D0C5A8074}">
      <dsp:nvSpPr>
        <dsp:cNvPr id="0" name=""/>
        <dsp:cNvSpPr/>
      </dsp:nvSpPr>
      <dsp:spPr>
        <a:xfrm>
          <a:off x="3225742" y="-477065"/>
          <a:ext cx="4307394" cy="4307394"/>
        </a:xfrm>
        <a:prstGeom prst="circularArrow">
          <a:avLst>
            <a:gd name="adj1" fmla="val 5544"/>
            <a:gd name="adj2" fmla="val 330680"/>
            <a:gd name="adj3" fmla="val 12506396"/>
            <a:gd name="adj4" fmla="val 18216583"/>
            <a:gd name="adj5" fmla="val 575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B9D296D-87A0-41FC-9105-967C56743614}">
      <dsp:nvSpPr>
        <dsp:cNvPr id="0" name=""/>
        <dsp:cNvSpPr/>
      </dsp:nvSpPr>
      <dsp:spPr>
        <a:xfrm>
          <a:off x="3883147" y="-23792"/>
          <a:ext cx="2992584" cy="10256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IQ" sz="2000" kern="1200" dirty="0" smtClean="0">
              <a:cs typeface="Ali_K_Alwand" pitchFamily="2" charset="-78"/>
            </a:rPr>
            <a:t>يارمةتيدةرة لة ثيَشكةش كردني خزمةت طوزاري دةرووني بؤ طشت ئةو كةسانةى ثيَويستيان ثيَي هةية</a:t>
          </a:r>
          <a:r>
            <a:rPr lang="en-US" sz="2000" kern="1200" dirty="0" smtClean="0">
              <a:cs typeface="Ali_K_Alwand" pitchFamily="2" charset="-78"/>
            </a:rPr>
            <a:t> </a:t>
          </a:r>
          <a:r>
            <a:rPr lang="en-US" sz="2000" kern="1200" dirty="0" smtClean="0"/>
            <a:t>.</a:t>
          </a:r>
          <a:endParaRPr lang="en-US" sz="2000" kern="1200" dirty="0"/>
        </a:p>
      </dsp:txBody>
      <dsp:txXfrm>
        <a:off x="3933214" y="26275"/>
        <a:ext cx="2892450" cy="925496"/>
      </dsp:txXfrm>
    </dsp:sp>
    <dsp:sp modelId="{449413D4-27ED-4DBE-A25A-10F192937124}">
      <dsp:nvSpPr>
        <dsp:cNvPr id="0" name=""/>
        <dsp:cNvSpPr/>
      </dsp:nvSpPr>
      <dsp:spPr>
        <a:xfrm>
          <a:off x="5562078" y="1245433"/>
          <a:ext cx="3128603" cy="10256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IQ" sz="2000" kern="1200" dirty="0" smtClean="0">
              <a:cs typeface="Ali_K_Alwand" pitchFamily="2" charset="-78"/>
            </a:rPr>
            <a:t>يارمةتيداني تاك لة تيَطةيشتنى خودي خؤي،  و هةستةكاني</a:t>
          </a:r>
          <a:r>
            <a:rPr lang="en-US" sz="2000" kern="1200" dirty="0" smtClean="0">
              <a:cs typeface="Ali_K_Alwand" pitchFamily="2" charset="-78"/>
            </a:rPr>
            <a:t>.</a:t>
          </a:r>
          <a:endParaRPr lang="en-US" sz="2000" kern="1200" dirty="0">
            <a:cs typeface="Ali_K_Alwand" pitchFamily="2" charset="-78"/>
          </a:endParaRPr>
        </a:p>
      </dsp:txBody>
      <dsp:txXfrm>
        <a:off x="5612145" y="1295500"/>
        <a:ext cx="3028469" cy="925496"/>
      </dsp:txXfrm>
    </dsp:sp>
    <dsp:sp modelId="{30332C99-0F2F-4C79-9BF7-EFD0A58EF948}">
      <dsp:nvSpPr>
        <dsp:cNvPr id="0" name=""/>
        <dsp:cNvSpPr/>
      </dsp:nvSpPr>
      <dsp:spPr>
        <a:xfrm>
          <a:off x="5561457" y="2668716"/>
          <a:ext cx="3180767" cy="10256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ku-Arab-IQ" sz="2000" kern="1200" dirty="0" smtClean="0">
              <a:cs typeface="Ali_K_Alwand" pitchFamily="2" charset="-78"/>
            </a:rPr>
            <a:t>يارمةتي تاك دةدات بؤ مامةلَةكردنيَكي دروست لةطةلَ خؤي و كةساني تردا .</a:t>
          </a:r>
          <a:endParaRPr lang="en-US" sz="2000" kern="1200" dirty="0">
            <a:cs typeface="Ali_K_Alwand" pitchFamily="2" charset="-78"/>
          </a:endParaRPr>
        </a:p>
      </dsp:txBody>
      <dsp:txXfrm>
        <a:off x="5611524" y="2718783"/>
        <a:ext cx="3080633" cy="925496"/>
      </dsp:txXfrm>
    </dsp:sp>
    <dsp:sp modelId="{2F631645-AB24-44C3-9E16-7455DF34B96B}">
      <dsp:nvSpPr>
        <dsp:cNvPr id="0" name=""/>
        <dsp:cNvSpPr/>
      </dsp:nvSpPr>
      <dsp:spPr>
        <a:xfrm>
          <a:off x="1367449" y="2528221"/>
          <a:ext cx="3356949" cy="11264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IQ" sz="2000" kern="1200" dirty="0" smtClean="0">
              <a:cs typeface="Ali_K_Alwand" pitchFamily="2" charset="-78"/>
            </a:rPr>
            <a:t>يارمةتيدةري تاكة لةسةر جيَطيربووني خيَزاني وكؤمةلَطا</a:t>
          </a:r>
          <a:endParaRPr lang="en-US" sz="2000" kern="1200" dirty="0">
            <a:cs typeface="Ali_K_Alwand" pitchFamily="2" charset="-78"/>
          </a:endParaRPr>
        </a:p>
      </dsp:txBody>
      <dsp:txXfrm>
        <a:off x="1422438" y="2583210"/>
        <a:ext cx="3246971" cy="1016482"/>
      </dsp:txXfrm>
    </dsp:sp>
    <dsp:sp modelId="{D040976D-B045-46BB-9B9E-12AE2D176F72}">
      <dsp:nvSpPr>
        <dsp:cNvPr id="0" name=""/>
        <dsp:cNvSpPr/>
      </dsp:nvSpPr>
      <dsp:spPr>
        <a:xfrm>
          <a:off x="1298441" y="1169231"/>
          <a:ext cx="3615162" cy="10256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IQ" sz="2000" kern="1200" dirty="0" smtClean="0">
              <a:cs typeface="Ali_K_Alwand" pitchFamily="2" charset="-78"/>
            </a:rPr>
            <a:t>يارمةتي هةموو ثيَكهاتةكاني كؤمةلَطا دةدات لةسةركةوتني ثيشةييدا وةكو بازرطاني كشتوكال و وانةوتنةوة</a:t>
          </a:r>
          <a:endParaRPr lang="en-US" sz="2000" kern="1200" dirty="0">
            <a:cs typeface="Ali_K_Alwand" pitchFamily="2" charset="-78"/>
          </a:endParaRPr>
        </a:p>
      </dsp:txBody>
      <dsp:txXfrm>
        <a:off x="1348508" y="1219298"/>
        <a:ext cx="3515028" cy="92549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A9993C-96B9-400D-A1E4-9024327F25CE}">
      <dsp:nvSpPr>
        <dsp:cNvPr id="0" name=""/>
        <dsp:cNvSpPr/>
      </dsp:nvSpPr>
      <dsp:spPr>
        <a:xfrm>
          <a:off x="8225360" y="3178847"/>
          <a:ext cx="1709400" cy="491222"/>
        </a:xfrm>
        <a:custGeom>
          <a:avLst/>
          <a:gdLst/>
          <a:ahLst/>
          <a:cxnLst/>
          <a:rect l="0" t="0" r="0" b="0"/>
          <a:pathLst>
            <a:path>
              <a:moveTo>
                <a:pt x="0" y="0"/>
              </a:moveTo>
              <a:lnTo>
                <a:pt x="0" y="334753"/>
              </a:lnTo>
              <a:lnTo>
                <a:pt x="1709400" y="334753"/>
              </a:lnTo>
              <a:lnTo>
                <a:pt x="1709400" y="49122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F3A3F8A-3D66-4E5E-88E8-A4A4298CB300}">
      <dsp:nvSpPr>
        <dsp:cNvPr id="0" name=""/>
        <dsp:cNvSpPr/>
      </dsp:nvSpPr>
      <dsp:spPr>
        <a:xfrm>
          <a:off x="8225360" y="3178847"/>
          <a:ext cx="596765" cy="491222"/>
        </a:xfrm>
        <a:custGeom>
          <a:avLst/>
          <a:gdLst/>
          <a:ahLst/>
          <a:cxnLst/>
          <a:rect l="0" t="0" r="0" b="0"/>
          <a:pathLst>
            <a:path>
              <a:moveTo>
                <a:pt x="0" y="0"/>
              </a:moveTo>
              <a:lnTo>
                <a:pt x="0" y="334753"/>
              </a:lnTo>
              <a:lnTo>
                <a:pt x="596765" y="334753"/>
              </a:lnTo>
              <a:lnTo>
                <a:pt x="596765" y="49122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E36953A-650C-4745-83D2-715F1F6BF1F5}">
      <dsp:nvSpPr>
        <dsp:cNvPr id="0" name=""/>
        <dsp:cNvSpPr/>
      </dsp:nvSpPr>
      <dsp:spPr>
        <a:xfrm>
          <a:off x="7675735" y="3178847"/>
          <a:ext cx="549624" cy="491222"/>
        </a:xfrm>
        <a:custGeom>
          <a:avLst/>
          <a:gdLst/>
          <a:ahLst/>
          <a:cxnLst/>
          <a:rect l="0" t="0" r="0" b="0"/>
          <a:pathLst>
            <a:path>
              <a:moveTo>
                <a:pt x="549624" y="0"/>
              </a:moveTo>
              <a:lnTo>
                <a:pt x="549624" y="334753"/>
              </a:lnTo>
              <a:lnTo>
                <a:pt x="0" y="334753"/>
              </a:lnTo>
              <a:lnTo>
                <a:pt x="0" y="49122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CF6D9D2-8C43-4C14-AF4F-016BC025513F}">
      <dsp:nvSpPr>
        <dsp:cNvPr id="0" name=""/>
        <dsp:cNvSpPr/>
      </dsp:nvSpPr>
      <dsp:spPr>
        <a:xfrm>
          <a:off x="6499694" y="3178847"/>
          <a:ext cx="1725665" cy="491222"/>
        </a:xfrm>
        <a:custGeom>
          <a:avLst/>
          <a:gdLst/>
          <a:ahLst/>
          <a:cxnLst/>
          <a:rect l="0" t="0" r="0" b="0"/>
          <a:pathLst>
            <a:path>
              <a:moveTo>
                <a:pt x="1725665" y="0"/>
              </a:moveTo>
              <a:lnTo>
                <a:pt x="1725665" y="334753"/>
              </a:lnTo>
              <a:lnTo>
                <a:pt x="0" y="334753"/>
              </a:lnTo>
              <a:lnTo>
                <a:pt x="0" y="49122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4FA7177-9FF2-4F00-9BBC-6D4CF3D062CE}">
      <dsp:nvSpPr>
        <dsp:cNvPr id="0" name=""/>
        <dsp:cNvSpPr/>
      </dsp:nvSpPr>
      <dsp:spPr>
        <a:xfrm>
          <a:off x="5521354" y="1615099"/>
          <a:ext cx="2704006" cy="491222"/>
        </a:xfrm>
        <a:custGeom>
          <a:avLst/>
          <a:gdLst/>
          <a:ahLst/>
          <a:cxnLst/>
          <a:rect l="0" t="0" r="0" b="0"/>
          <a:pathLst>
            <a:path>
              <a:moveTo>
                <a:pt x="0" y="0"/>
              </a:moveTo>
              <a:lnTo>
                <a:pt x="0" y="334753"/>
              </a:lnTo>
              <a:lnTo>
                <a:pt x="2704006" y="334753"/>
              </a:lnTo>
              <a:lnTo>
                <a:pt x="2704006" y="49122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1B7661A-DC1A-45A5-B19B-82A8AB016D15}">
      <dsp:nvSpPr>
        <dsp:cNvPr id="0" name=""/>
        <dsp:cNvSpPr/>
      </dsp:nvSpPr>
      <dsp:spPr>
        <a:xfrm>
          <a:off x="2875289" y="3178847"/>
          <a:ext cx="2436515" cy="491222"/>
        </a:xfrm>
        <a:custGeom>
          <a:avLst/>
          <a:gdLst/>
          <a:ahLst/>
          <a:cxnLst/>
          <a:rect l="0" t="0" r="0" b="0"/>
          <a:pathLst>
            <a:path>
              <a:moveTo>
                <a:pt x="0" y="0"/>
              </a:moveTo>
              <a:lnTo>
                <a:pt x="0" y="334753"/>
              </a:lnTo>
              <a:lnTo>
                <a:pt x="2436515" y="334753"/>
              </a:lnTo>
              <a:lnTo>
                <a:pt x="2436515" y="49122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F53152F-7C50-4310-9B7C-4992B7F49C16}">
      <dsp:nvSpPr>
        <dsp:cNvPr id="0" name=""/>
        <dsp:cNvSpPr/>
      </dsp:nvSpPr>
      <dsp:spPr>
        <a:xfrm>
          <a:off x="2875289" y="3178847"/>
          <a:ext cx="1261792" cy="491222"/>
        </a:xfrm>
        <a:custGeom>
          <a:avLst/>
          <a:gdLst/>
          <a:ahLst/>
          <a:cxnLst/>
          <a:rect l="0" t="0" r="0" b="0"/>
          <a:pathLst>
            <a:path>
              <a:moveTo>
                <a:pt x="0" y="0"/>
              </a:moveTo>
              <a:lnTo>
                <a:pt x="0" y="334753"/>
              </a:lnTo>
              <a:lnTo>
                <a:pt x="1261792" y="334753"/>
              </a:lnTo>
              <a:lnTo>
                <a:pt x="1261792" y="49122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4EDF31E-4F73-49AC-A391-59F0BEAF084B}">
      <dsp:nvSpPr>
        <dsp:cNvPr id="0" name=""/>
        <dsp:cNvSpPr/>
      </dsp:nvSpPr>
      <dsp:spPr>
        <a:xfrm>
          <a:off x="2829569" y="3178847"/>
          <a:ext cx="91440" cy="491222"/>
        </a:xfrm>
        <a:custGeom>
          <a:avLst/>
          <a:gdLst/>
          <a:ahLst/>
          <a:cxnLst/>
          <a:rect l="0" t="0" r="0" b="0"/>
          <a:pathLst>
            <a:path>
              <a:moveTo>
                <a:pt x="45720" y="0"/>
              </a:moveTo>
              <a:lnTo>
                <a:pt x="45720" y="334753"/>
              </a:lnTo>
              <a:lnTo>
                <a:pt x="123710" y="334753"/>
              </a:lnTo>
              <a:lnTo>
                <a:pt x="123710" y="49122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72284CF-054F-4DBF-B274-2E4DC9BBE5AB}">
      <dsp:nvSpPr>
        <dsp:cNvPr id="0" name=""/>
        <dsp:cNvSpPr/>
      </dsp:nvSpPr>
      <dsp:spPr>
        <a:xfrm>
          <a:off x="1689123" y="3178847"/>
          <a:ext cx="1186166" cy="491222"/>
        </a:xfrm>
        <a:custGeom>
          <a:avLst/>
          <a:gdLst/>
          <a:ahLst/>
          <a:cxnLst/>
          <a:rect l="0" t="0" r="0" b="0"/>
          <a:pathLst>
            <a:path>
              <a:moveTo>
                <a:pt x="1186166" y="0"/>
              </a:moveTo>
              <a:lnTo>
                <a:pt x="1186166" y="334753"/>
              </a:lnTo>
              <a:lnTo>
                <a:pt x="0" y="334753"/>
              </a:lnTo>
              <a:lnTo>
                <a:pt x="0" y="49122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B3FC27E-FEAB-45FA-99DF-D6AF346059DC}">
      <dsp:nvSpPr>
        <dsp:cNvPr id="0" name=""/>
        <dsp:cNvSpPr/>
      </dsp:nvSpPr>
      <dsp:spPr>
        <a:xfrm>
          <a:off x="436409" y="3178847"/>
          <a:ext cx="2438880" cy="491222"/>
        </a:xfrm>
        <a:custGeom>
          <a:avLst/>
          <a:gdLst/>
          <a:ahLst/>
          <a:cxnLst/>
          <a:rect l="0" t="0" r="0" b="0"/>
          <a:pathLst>
            <a:path>
              <a:moveTo>
                <a:pt x="2438880" y="0"/>
              </a:moveTo>
              <a:lnTo>
                <a:pt x="2438880" y="334753"/>
              </a:lnTo>
              <a:lnTo>
                <a:pt x="0" y="334753"/>
              </a:lnTo>
              <a:lnTo>
                <a:pt x="0" y="49122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4E441E0-B07D-4B72-B728-89012B4354C0}">
      <dsp:nvSpPr>
        <dsp:cNvPr id="0" name=""/>
        <dsp:cNvSpPr/>
      </dsp:nvSpPr>
      <dsp:spPr>
        <a:xfrm>
          <a:off x="2875289" y="1615099"/>
          <a:ext cx="2646064" cy="491222"/>
        </a:xfrm>
        <a:custGeom>
          <a:avLst/>
          <a:gdLst/>
          <a:ahLst/>
          <a:cxnLst/>
          <a:rect l="0" t="0" r="0" b="0"/>
          <a:pathLst>
            <a:path>
              <a:moveTo>
                <a:pt x="2646064" y="0"/>
              </a:moveTo>
              <a:lnTo>
                <a:pt x="2646064" y="334753"/>
              </a:lnTo>
              <a:lnTo>
                <a:pt x="0" y="334753"/>
              </a:lnTo>
              <a:lnTo>
                <a:pt x="0" y="49122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2A4C04E-8B6C-4EA1-B685-D0EF9212F2D7}">
      <dsp:nvSpPr>
        <dsp:cNvPr id="0" name=""/>
        <dsp:cNvSpPr/>
      </dsp:nvSpPr>
      <dsp:spPr>
        <a:xfrm>
          <a:off x="4580326" y="542573"/>
          <a:ext cx="1882054" cy="10725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465E28F-C537-4F17-A631-C8F1BE07E0A7}">
      <dsp:nvSpPr>
        <dsp:cNvPr id="0" name=""/>
        <dsp:cNvSpPr/>
      </dsp:nvSpPr>
      <dsp:spPr>
        <a:xfrm>
          <a:off x="4767995" y="720858"/>
          <a:ext cx="1882054" cy="107252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endParaRPr lang="en-US" sz="1200" kern="1200" dirty="0"/>
        </a:p>
      </dsp:txBody>
      <dsp:txXfrm>
        <a:off x="4799408" y="752271"/>
        <a:ext cx="1819228" cy="1009699"/>
      </dsp:txXfrm>
    </dsp:sp>
    <dsp:sp modelId="{5E74A1C5-F8F3-458D-B75B-736D818A3C04}">
      <dsp:nvSpPr>
        <dsp:cNvPr id="0" name=""/>
        <dsp:cNvSpPr/>
      </dsp:nvSpPr>
      <dsp:spPr>
        <a:xfrm>
          <a:off x="1934262" y="2106321"/>
          <a:ext cx="1882054" cy="10725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500F436-308D-409E-B6AC-C8E36EED33A2}">
      <dsp:nvSpPr>
        <dsp:cNvPr id="0" name=""/>
        <dsp:cNvSpPr/>
      </dsp:nvSpPr>
      <dsp:spPr>
        <a:xfrm>
          <a:off x="2121930" y="2284606"/>
          <a:ext cx="1882054" cy="107252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ku-Arab-IQ" sz="2000" kern="1200" dirty="0" smtClean="0">
              <a:cs typeface="Ali_K_Alwand" pitchFamily="2" charset="-78"/>
            </a:rPr>
            <a:t>بوارە </a:t>
          </a:r>
          <a:r>
            <a:rPr lang="ku-Arab-IQ" sz="2000" b="1" kern="1200" dirty="0" smtClean="0"/>
            <a:t>پراکتیکییەکان</a:t>
          </a:r>
          <a:endParaRPr lang="en-US" sz="2000" kern="1200" dirty="0">
            <a:cs typeface="Ali_K_Alwand" pitchFamily="2" charset="-78"/>
          </a:endParaRPr>
        </a:p>
      </dsp:txBody>
      <dsp:txXfrm>
        <a:off x="2153343" y="2316019"/>
        <a:ext cx="1819228" cy="1009699"/>
      </dsp:txXfrm>
    </dsp:sp>
    <dsp:sp modelId="{DD02FC18-91E9-4899-94B1-BD575CD846B6}">
      <dsp:nvSpPr>
        <dsp:cNvPr id="0" name=""/>
        <dsp:cNvSpPr/>
      </dsp:nvSpPr>
      <dsp:spPr>
        <a:xfrm>
          <a:off x="1563" y="3670069"/>
          <a:ext cx="869691" cy="10725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332F742-9368-4C67-81A5-C288B0DC5884}">
      <dsp:nvSpPr>
        <dsp:cNvPr id="0" name=""/>
        <dsp:cNvSpPr/>
      </dsp:nvSpPr>
      <dsp:spPr>
        <a:xfrm>
          <a:off x="189231" y="3848354"/>
          <a:ext cx="869691" cy="107252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ar-IQ" sz="1200" kern="1200" dirty="0" smtClean="0"/>
            <a:t>دەروونزانی سەربازی</a:t>
          </a:r>
          <a:endParaRPr lang="en-US" sz="1200" kern="1200" dirty="0"/>
        </a:p>
      </dsp:txBody>
      <dsp:txXfrm>
        <a:off x="214703" y="3873826"/>
        <a:ext cx="818747" cy="1021581"/>
      </dsp:txXfrm>
    </dsp:sp>
    <dsp:sp modelId="{D343DBAB-B437-4A41-A467-861B6C183536}">
      <dsp:nvSpPr>
        <dsp:cNvPr id="0" name=""/>
        <dsp:cNvSpPr/>
      </dsp:nvSpPr>
      <dsp:spPr>
        <a:xfrm>
          <a:off x="1246592" y="3670069"/>
          <a:ext cx="885061" cy="10725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53B2AD9-60B3-4029-A604-ECCCF3370324}">
      <dsp:nvSpPr>
        <dsp:cNvPr id="0" name=""/>
        <dsp:cNvSpPr/>
      </dsp:nvSpPr>
      <dsp:spPr>
        <a:xfrm>
          <a:off x="1434260" y="3848354"/>
          <a:ext cx="885061" cy="107252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ar-IQ" sz="1200" kern="1200" smtClean="0"/>
            <a:t>دەروونزانی کلینیکی</a:t>
          </a:r>
          <a:endParaRPr lang="en-US" sz="1200" kern="1200"/>
        </a:p>
      </dsp:txBody>
      <dsp:txXfrm>
        <a:off x="1460183" y="3874277"/>
        <a:ext cx="833215" cy="1020679"/>
      </dsp:txXfrm>
    </dsp:sp>
    <dsp:sp modelId="{2AE28E86-322A-4B01-A8A5-2999DCFE85F2}">
      <dsp:nvSpPr>
        <dsp:cNvPr id="0" name=""/>
        <dsp:cNvSpPr/>
      </dsp:nvSpPr>
      <dsp:spPr>
        <a:xfrm>
          <a:off x="2506991" y="3670069"/>
          <a:ext cx="892577" cy="10725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D0EAD18-D32D-433C-91EE-C8906CA7276B}">
      <dsp:nvSpPr>
        <dsp:cNvPr id="0" name=""/>
        <dsp:cNvSpPr/>
      </dsp:nvSpPr>
      <dsp:spPr>
        <a:xfrm>
          <a:off x="2694659" y="3848354"/>
          <a:ext cx="892577" cy="107252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ar-IQ" sz="1200" kern="1200" smtClean="0"/>
            <a:t>دەروونزانی ئەزموونگەری</a:t>
          </a:r>
          <a:endParaRPr lang="en-US" sz="1200" kern="1200"/>
        </a:p>
      </dsp:txBody>
      <dsp:txXfrm>
        <a:off x="2720802" y="3874497"/>
        <a:ext cx="840291" cy="1020239"/>
      </dsp:txXfrm>
    </dsp:sp>
    <dsp:sp modelId="{32970529-92DB-4625-AAED-95933E144744}">
      <dsp:nvSpPr>
        <dsp:cNvPr id="0" name=""/>
        <dsp:cNvSpPr/>
      </dsp:nvSpPr>
      <dsp:spPr>
        <a:xfrm>
          <a:off x="3774906" y="3670069"/>
          <a:ext cx="724351" cy="10725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DBF7BB8-4D4B-4FD3-8D71-366F72A778BC}">
      <dsp:nvSpPr>
        <dsp:cNvPr id="0" name=""/>
        <dsp:cNvSpPr/>
      </dsp:nvSpPr>
      <dsp:spPr>
        <a:xfrm>
          <a:off x="3962574" y="3848354"/>
          <a:ext cx="724351" cy="107252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ar-IQ" sz="1200" kern="1200" smtClean="0"/>
            <a:t>دەروونزانی پیشەسازی</a:t>
          </a:r>
          <a:endParaRPr lang="en-US" sz="1200" kern="1200"/>
        </a:p>
      </dsp:txBody>
      <dsp:txXfrm>
        <a:off x="3983790" y="3869570"/>
        <a:ext cx="681919" cy="1030093"/>
      </dsp:txXfrm>
    </dsp:sp>
    <dsp:sp modelId="{EA65C0A3-D62B-4606-AC1E-31292264692C}">
      <dsp:nvSpPr>
        <dsp:cNvPr id="0" name=""/>
        <dsp:cNvSpPr/>
      </dsp:nvSpPr>
      <dsp:spPr>
        <a:xfrm>
          <a:off x="4874594" y="3670069"/>
          <a:ext cx="874420" cy="10725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378249F-3092-4358-846A-5CCBFAB51FDA}">
      <dsp:nvSpPr>
        <dsp:cNvPr id="0" name=""/>
        <dsp:cNvSpPr/>
      </dsp:nvSpPr>
      <dsp:spPr>
        <a:xfrm>
          <a:off x="5062263" y="3848354"/>
          <a:ext cx="874420" cy="107252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ku-Arab-IQ" sz="1200" kern="1200" dirty="0" smtClean="0"/>
            <a:t>دەرروونزانی پەروەردەیی</a:t>
          </a:r>
          <a:endParaRPr lang="en-US" sz="1200" kern="1200" dirty="0"/>
        </a:p>
      </dsp:txBody>
      <dsp:txXfrm>
        <a:off x="5087874" y="3873965"/>
        <a:ext cx="823198" cy="1021303"/>
      </dsp:txXfrm>
    </dsp:sp>
    <dsp:sp modelId="{D4B12B3A-2942-4B2A-95E4-9CADF6FED982}">
      <dsp:nvSpPr>
        <dsp:cNvPr id="0" name=""/>
        <dsp:cNvSpPr/>
      </dsp:nvSpPr>
      <dsp:spPr>
        <a:xfrm>
          <a:off x="7342274" y="2106321"/>
          <a:ext cx="1766171" cy="10725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C7508BF-1BE6-4BC2-B37A-46B130235C75}">
      <dsp:nvSpPr>
        <dsp:cNvPr id="0" name=""/>
        <dsp:cNvSpPr/>
      </dsp:nvSpPr>
      <dsp:spPr>
        <a:xfrm>
          <a:off x="7529943" y="2284606"/>
          <a:ext cx="1766171" cy="107252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ku-Arab-IQ" sz="2000" b="1" kern="1200" dirty="0" smtClean="0"/>
            <a:t>بوارە تیۆرییەکان</a:t>
          </a:r>
          <a:r>
            <a:rPr lang="ku-Arab-IQ" sz="1200" b="1" kern="1200" dirty="0" smtClean="0"/>
            <a:t>`</a:t>
          </a:r>
          <a:endParaRPr lang="en-US" sz="1200" b="1" kern="1200" dirty="0"/>
        </a:p>
      </dsp:txBody>
      <dsp:txXfrm>
        <a:off x="7561356" y="2316019"/>
        <a:ext cx="1703345" cy="1009699"/>
      </dsp:txXfrm>
    </dsp:sp>
    <dsp:sp modelId="{0D8EFD0D-D277-47C7-BAA1-CA89CB2AA13E}">
      <dsp:nvSpPr>
        <dsp:cNvPr id="0" name=""/>
        <dsp:cNvSpPr/>
      </dsp:nvSpPr>
      <dsp:spPr>
        <a:xfrm>
          <a:off x="6124352" y="3670069"/>
          <a:ext cx="750683" cy="10725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D0EE3C6-9C2F-4DCE-8CCD-EA288AFD5EC1}">
      <dsp:nvSpPr>
        <dsp:cNvPr id="0" name=""/>
        <dsp:cNvSpPr/>
      </dsp:nvSpPr>
      <dsp:spPr>
        <a:xfrm>
          <a:off x="6312021" y="3848354"/>
          <a:ext cx="750683" cy="107252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ku-Arab-IQ" sz="1200" kern="1200" dirty="0" smtClean="0"/>
            <a:t>دەروونزانی کەسایەتی</a:t>
          </a:r>
          <a:endParaRPr lang="en-US" sz="1200" kern="1200" dirty="0"/>
        </a:p>
      </dsp:txBody>
      <dsp:txXfrm>
        <a:off x="6334008" y="3870341"/>
        <a:ext cx="706709" cy="1028551"/>
      </dsp:txXfrm>
    </dsp:sp>
    <dsp:sp modelId="{1B0380F4-03F5-4A29-9C14-F906F264E333}">
      <dsp:nvSpPr>
        <dsp:cNvPr id="0" name=""/>
        <dsp:cNvSpPr/>
      </dsp:nvSpPr>
      <dsp:spPr>
        <a:xfrm>
          <a:off x="7250373" y="3670069"/>
          <a:ext cx="850724" cy="10725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4C0799F-553B-4426-A003-5A1B7FA4F29F}">
      <dsp:nvSpPr>
        <dsp:cNvPr id="0" name=""/>
        <dsp:cNvSpPr/>
      </dsp:nvSpPr>
      <dsp:spPr>
        <a:xfrm>
          <a:off x="7438042" y="3848354"/>
          <a:ext cx="850724" cy="107252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ku-Arab-IQ" sz="1200" kern="1200" dirty="0" smtClean="0"/>
            <a:t>دەروونزانی ناسروشتییەکان (نائاساییەکان): </a:t>
          </a:r>
          <a:endParaRPr lang="en-US" sz="1200" kern="1200" dirty="0"/>
        </a:p>
      </dsp:txBody>
      <dsp:txXfrm>
        <a:off x="7462959" y="3873271"/>
        <a:ext cx="800890" cy="1022691"/>
      </dsp:txXfrm>
    </dsp:sp>
    <dsp:sp modelId="{A862D775-3F55-4F9E-8825-1F399C261193}">
      <dsp:nvSpPr>
        <dsp:cNvPr id="0" name=""/>
        <dsp:cNvSpPr/>
      </dsp:nvSpPr>
      <dsp:spPr>
        <a:xfrm>
          <a:off x="8476434" y="3670069"/>
          <a:ext cx="691382" cy="10725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259E7F9-2357-4C68-B744-79C8CF147E78}">
      <dsp:nvSpPr>
        <dsp:cNvPr id="0" name=""/>
        <dsp:cNvSpPr/>
      </dsp:nvSpPr>
      <dsp:spPr>
        <a:xfrm>
          <a:off x="8664103" y="3848354"/>
          <a:ext cx="691382" cy="107252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ku-Arab-IQ" sz="1200" kern="1200" dirty="0" smtClean="0"/>
            <a:t>دەروونزانی کۆمەڵایەتی</a:t>
          </a:r>
          <a:endParaRPr lang="en-US" sz="1200" kern="1200" dirty="0"/>
        </a:p>
      </dsp:txBody>
      <dsp:txXfrm>
        <a:off x="8684353" y="3868604"/>
        <a:ext cx="650882" cy="1032025"/>
      </dsp:txXfrm>
    </dsp:sp>
    <dsp:sp modelId="{294F660F-A466-47BA-90AA-3A021358A234}">
      <dsp:nvSpPr>
        <dsp:cNvPr id="0" name=""/>
        <dsp:cNvSpPr/>
      </dsp:nvSpPr>
      <dsp:spPr>
        <a:xfrm>
          <a:off x="9543153" y="3670069"/>
          <a:ext cx="783214" cy="10725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4A9D7A7-A7EB-47C6-B113-6BAF9343A3A5}">
      <dsp:nvSpPr>
        <dsp:cNvPr id="0" name=""/>
        <dsp:cNvSpPr/>
      </dsp:nvSpPr>
      <dsp:spPr>
        <a:xfrm>
          <a:off x="9730822" y="3848354"/>
          <a:ext cx="783214" cy="107252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ku-Arab-IQ" sz="1200" kern="1200" dirty="0" smtClean="0"/>
            <a:t>دەروونزانی گەشە</a:t>
          </a:r>
          <a:endParaRPr lang="en-US" sz="1200" kern="1200" dirty="0"/>
        </a:p>
      </dsp:txBody>
      <dsp:txXfrm>
        <a:off x="9753762" y="3871294"/>
        <a:ext cx="737334" cy="1026645"/>
      </dsp:txXfrm>
    </dsp:sp>
    <dsp:sp modelId="{AD8EB39C-849A-4D62-8496-9AB1FB3872E1}">
      <dsp:nvSpPr>
        <dsp:cNvPr id="0" name=""/>
        <dsp:cNvSpPr/>
      </dsp:nvSpPr>
      <dsp:spPr>
        <a:xfrm>
          <a:off x="4766646" y="525917"/>
          <a:ext cx="1882054" cy="10725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7EB6951-DA4D-4E75-B1FA-83E590A190D2}">
      <dsp:nvSpPr>
        <dsp:cNvPr id="0" name=""/>
        <dsp:cNvSpPr/>
      </dsp:nvSpPr>
      <dsp:spPr>
        <a:xfrm>
          <a:off x="4954314" y="704202"/>
          <a:ext cx="1882054" cy="107252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kern="1200" dirty="0" smtClean="0">
              <a:cs typeface="Ali_K_Alwand" pitchFamily="2" charset="-78"/>
            </a:rPr>
            <a:t>بوارةكانى دةروونزانى</a:t>
          </a:r>
          <a:endParaRPr lang="en-US" sz="2000" kern="1200" dirty="0">
            <a:cs typeface="Ali_K_Alwand" pitchFamily="2" charset="-78"/>
          </a:endParaRPr>
        </a:p>
      </dsp:txBody>
      <dsp:txXfrm>
        <a:off x="4985727" y="735615"/>
        <a:ext cx="1819228" cy="1009699"/>
      </dsp:txXfrm>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ECAD827-2A6C-4842-BB2A-79B6D0D2F7BC}" type="datetimeFigureOut">
              <a:rPr lang="en-US" smtClean="0"/>
              <a:t>5/30/2024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054C6E-8BA6-4AF1-8633-4DA771DB93C8}" type="slidenum">
              <a:rPr lang="en-US" smtClean="0"/>
              <a:t>‹#›</a:t>
            </a:fld>
            <a:endParaRPr lang="en-US"/>
          </a:p>
        </p:txBody>
      </p:sp>
    </p:spTree>
    <p:extLst>
      <p:ext uri="{BB962C8B-B14F-4D97-AF65-F5344CB8AC3E}">
        <p14:creationId xmlns:p14="http://schemas.microsoft.com/office/powerpoint/2010/main" val="35321242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CAD827-2A6C-4842-BB2A-79B6D0D2F7BC}" type="datetimeFigureOut">
              <a:rPr lang="en-US" smtClean="0"/>
              <a:t>5/30/2024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054C6E-8BA6-4AF1-8633-4DA771DB93C8}" type="slidenum">
              <a:rPr lang="en-US" smtClean="0"/>
              <a:t>‹#›</a:t>
            </a:fld>
            <a:endParaRPr lang="en-US"/>
          </a:p>
        </p:txBody>
      </p:sp>
    </p:spTree>
    <p:extLst>
      <p:ext uri="{BB962C8B-B14F-4D97-AF65-F5344CB8AC3E}">
        <p14:creationId xmlns:p14="http://schemas.microsoft.com/office/powerpoint/2010/main" val="1119814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CAD827-2A6C-4842-BB2A-79B6D0D2F7BC}" type="datetimeFigureOut">
              <a:rPr lang="en-US" smtClean="0"/>
              <a:t>5/30/2024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054C6E-8BA6-4AF1-8633-4DA771DB93C8}" type="slidenum">
              <a:rPr lang="en-US" smtClean="0"/>
              <a:t>‹#›</a:t>
            </a:fld>
            <a:endParaRPr lang="en-US"/>
          </a:p>
        </p:txBody>
      </p:sp>
    </p:spTree>
    <p:extLst>
      <p:ext uri="{BB962C8B-B14F-4D97-AF65-F5344CB8AC3E}">
        <p14:creationId xmlns:p14="http://schemas.microsoft.com/office/powerpoint/2010/main" val="708006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CAD827-2A6C-4842-BB2A-79B6D0D2F7BC}" type="datetimeFigureOut">
              <a:rPr lang="en-US" smtClean="0"/>
              <a:t>5/30/2024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054C6E-8BA6-4AF1-8633-4DA771DB93C8}" type="slidenum">
              <a:rPr lang="en-US" smtClean="0"/>
              <a:t>‹#›</a:t>
            </a:fld>
            <a:endParaRPr lang="en-US"/>
          </a:p>
        </p:txBody>
      </p:sp>
    </p:spTree>
    <p:extLst>
      <p:ext uri="{BB962C8B-B14F-4D97-AF65-F5344CB8AC3E}">
        <p14:creationId xmlns:p14="http://schemas.microsoft.com/office/powerpoint/2010/main" val="2444249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ECAD827-2A6C-4842-BB2A-79B6D0D2F7BC}" type="datetimeFigureOut">
              <a:rPr lang="en-US" smtClean="0"/>
              <a:t>5/30/2024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054C6E-8BA6-4AF1-8633-4DA771DB93C8}" type="slidenum">
              <a:rPr lang="en-US" smtClean="0"/>
              <a:t>‹#›</a:t>
            </a:fld>
            <a:endParaRPr lang="en-US"/>
          </a:p>
        </p:txBody>
      </p:sp>
    </p:spTree>
    <p:extLst>
      <p:ext uri="{BB962C8B-B14F-4D97-AF65-F5344CB8AC3E}">
        <p14:creationId xmlns:p14="http://schemas.microsoft.com/office/powerpoint/2010/main" val="126301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ECAD827-2A6C-4842-BB2A-79B6D0D2F7BC}" type="datetimeFigureOut">
              <a:rPr lang="en-US" smtClean="0"/>
              <a:t>5/30/2024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054C6E-8BA6-4AF1-8633-4DA771DB93C8}" type="slidenum">
              <a:rPr lang="en-US" smtClean="0"/>
              <a:t>‹#›</a:t>
            </a:fld>
            <a:endParaRPr lang="en-US"/>
          </a:p>
        </p:txBody>
      </p:sp>
    </p:spTree>
    <p:extLst>
      <p:ext uri="{BB962C8B-B14F-4D97-AF65-F5344CB8AC3E}">
        <p14:creationId xmlns:p14="http://schemas.microsoft.com/office/powerpoint/2010/main" val="2787699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ECAD827-2A6C-4842-BB2A-79B6D0D2F7BC}" type="datetimeFigureOut">
              <a:rPr lang="en-US" smtClean="0"/>
              <a:t>5/30/2024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054C6E-8BA6-4AF1-8633-4DA771DB93C8}" type="slidenum">
              <a:rPr lang="en-US" smtClean="0"/>
              <a:t>‹#›</a:t>
            </a:fld>
            <a:endParaRPr lang="en-US"/>
          </a:p>
        </p:txBody>
      </p:sp>
    </p:spTree>
    <p:extLst>
      <p:ext uri="{BB962C8B-B14F-4D97-AF65-F5344CB8AC3E}">
        <p14:creationId xmlns:p14="http://schemas.microsoft.com/office/powerpoint/2010/main" val="700408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CAD827-2A6C-4842-BB2A-79B6D0D2F7BC}" type="datetimeFigureOut">
              <a:rPr lang="en-US" smtClean="0"/>
              <a:t>5/30/2024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054C6E-8BA6-4AF1-8633-4DA771DB93C8}" type="slidenum">
              <a:rPr lang="en-US" smtClean="0"/>
              <a:t>‹#›</a:t>
            </a:fld>
            <a:endParaRPr lang="en-US"/>
          </a:p>
        </p:txBody>
      </p:sp>
    </p:spTree>
    <p:extLst>
      <p:ext uri="{BB962C8B-B14F-4D97-AF65-F5344CB8AC3E}">
        <p14:creationId xmlns:p14="http://schemas.microsoft.com/office/powerpoint/2010/main" val="2079294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CAD827-2A6C-4842-BB2A-79B6D0D2F7BC}" type="datetimeFigureOut">
              <a:rPr lang="en-US" smtClean="0"/>
              <a:t>5/30/2024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054C6E-8BA6-4AF1-8633-4DA771DB93C8}" type="slidenum">
              <a:rPr lang="en-US" smtClean="0"/>
              <a:t>‹#›</a:t>
            </a:fld>
            <a:endParaRPr lang="en-US"/>
          </a:p>
        </p:txBody>
      </p:sp>
    </p:spTree>
    <p:extLst>
      <p:ext uri="{BB962C8B-B14F-4D97-AF65-F5344CB8AC3E}">
        <p14:creationId xmlns:p14="http://schemas.microsoft.com/office/powerpoint/2010/main" val="1728166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ECAD827-2A6C-4842-BB2A-79B6D0D2F7BC}" type="datetimeFigureOut">
              <a:rPr lang="en-US" smtClean="0"/>
              <a:t>5/30/2024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054C6E-8BA6-4AF1-8633-4DA771DB93C8}" type="slidenum">
              <a:rPr lang="en-US" smtClean="0"/>
              <a:t>‹#›</a:t>
            </a:fld>
            <a:endParaRPr lang="en-US"/>
          </a:p>
        </p:txBody>
      </p:sp>
    </p:spTree>
    <p:extLst>
      <p:ext uri="{BB962C8B-B14F-4D97-AF65-F5344CB8AC3E}">
        <p14:creationId xmlns:p14="http://schemas.microsoft.com/office/powerpoint/2010/main" val="3126173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ECAD827-2A6C-4842-BB2A-79B6D0D2F7BC}" type="datetimeFigureOut">
              <a:rPr lang="en-US" smtClean="0"/>
              <a:t>5/30/2024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054C6E-8BA6-4AF1-8633-4DA771DB93C8}" type="slidenum">
              <a:rPr lang="en-US" smtClean="0"/>
              <a:t>‹#›</a:t>
            </a:fld>
            <a:endParaRPr lang="en-US"/>
          </a:p>
        </p:txBody>
      </p:sp>
    </p:spTree>
    <p:extLst>
      <p:ext uri="{BB962C8B-B14F-4D97-AF65-F5344CB8AC3E}">
        <p14:creationId xmlns:p14="http://schemas.microsoft.com/office/powerpoint/2010/main" val="1994307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CAD827-2A6C-4842-BB2A-79B6D0D2F7BC}" type="datetimeFigureOut">
              <a:rPr lang="en-US" smtClean="0"/>
              <a:t>5/30/2024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054C6E-8BA6-4AF1-8633-4DA771DB93C8}" type="slidenum">
              <a:rPr lang="en-US" smtClean="0"/>
              <a:t>‹#›</a:t>
            </a:fld>
            <a:endParaRPr lang="en-US"/>
          </a:p>
        </p:txBody>
      </p:sp>
    </p:spTree>
    <p:extLst>
      <p:ext uri="{BB962C8B-B14F-4D97-AF65-F5344CB8AC3E}">
        <p14:creationId xmlns:p14="http://schemas.microsoft.com/office/powerpoint/2010/main" val="23787547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ku-Arab-IQ" dirty="0"/>
          </a:p>
          <a:p>
            <a:endParaRPr lang="ku-Arab-IQ" dirty="0" smtClean="0"/>
          </a:p>
          <a:p>
            <a:endParaRPr lang="ku-Arab-IQ" dirty="0"/>
          </a:p>
          <a:p>
            <a:endParaRPr lang="en-US" dirty="0"/>
          </a:p>
        </p:txBody>
      </p:sp>
      <p:graphicFrame>
        <p:nvGraphicFramePr>
          <p:cNvPr id="4" name="Diagram 3"/>
          <p:cNvGraphicFramePr/>
          <p:nvPr>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3048000" y="-145825"/>
            <a:ext cx="6096000" cy="325538"/>
          </a:xfrm>
          <a:prstGeom prst="rect">
            <a:avLst/>
          </a:prstGeom>
        </p:spPr>
        <p:txBody>
          <a:bodyPr>
            <a:spAutoFit/>
          </a:bodyPr>
          <a:lstStyle/>
          <a:p>
            <a:pPr marL="228600" marR="0" algn="just" rtl="1">
              <a:lnSpc>
                <a:spcPct val="115000"/>
              </a:lnSpc>
              <a:spcBef>
                <a:spcPts val="0"/>
              </a:spcBef>
              <a:spcAft>
                <a:spcPts val="0"/>
              </a:spcAft>
            </a:pP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832101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marR="0" algn="ctr" rtl="1">
              <a:lnSpc>
                <a:spcPct val="105000"/>
              </a:lnSpc>
              <a:spcBef>
                <a:spcPts val="600"/>
              </a:spcBef>
              <a:spcAft>
                <a:spcPts val="0"/>
              </a:spcAft>
            </a:pPr>
            <a:r>
              <a:rPr lang="ar-IQ" dirty="0">
                <a:solidFill>
                  <a:srgbClr val="FF0000"/>
                </a:solidFill>
                <a:latin typeface="Times New Roman" panose="02020603050405020304" pitchFamily="18" charset="0"/>
                <a:ea typeface="Times New Roman" panose="02020603050405020304" pitchFamily="18" charset="0"/>
                <a:cs typeface="Ali_K_Samik" pitchFamily="2" charset="-78"/>
              </a:rPr>
              <a:t>ئامانجةكانى دةروونزانى</a:t>
            </a:r>
            <a:r>
              <a:rPr lang="en-US" sz="2800" dirty="0" smtClean="0">
                <a:effectLst/>
                <a:latin typeface="Calibri" panose="020F0502020204030204" pitchFamily="34" charset="0"/>
                <a:ea typeface="Calibri" panose="020F0502020204030204" pitchFamily="34" charset="0"/>
                <a:cs typeface="Arial" panose="020B0604020202020204" pitchFamily="34" charset="0"/>
              </a:rPr>
              <a:t/>
            </a:r>
            <a:br>
              <a:rPr lang="en-US" sz="2800" dirty="0" smtClean="0">
                <a:effectLst/>
                <a:latin typeface="Calibri" panose="020F0502020204030204" pitchFamily="34" charset="0"/>
                <a:ea typeface="Calibri" panose="020F0502020204030204" pitchFamily="34" charset="0"/>
                <a:cs typeface="Arial" panose="020B0604020202020204" pitchFamily="34" charset="0"/>
              </a:rPr>
            </a:br>
            <a:endParaRPr lang="en-US" dirty="0"/>
          </a:p>
        </p:txBody>
      </p:sp>
      <p:graphicFrame>
        <p:nvGraphicFramePr>
          <p:cNvPr id="6" name="Content Placeholder 5"/>
          <p:cNvGraphicFramePr>
            <a:graphicFrameLocks noGrp="1"/>
          </p:cNvGraphicFramePr>
          <p:nvPr>
            <p:ph idx="1"/>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241295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indent="-228600" algn="ctr" rtl="1">
              <a:lnSpc>
                <a:spcPct val="105000"/>
              </a:lnSpc>
              <a:spcBef>
                <a:spcPts val="600"/>
              </a:spcBef>
            </a:pPr>
            <a:r>
              <a:rPr lang="ar-IQ" sz="2600" dirty="0">
                <a:solidFill>
                  <a:srgbClr val="FF0000"/>
                </a:solidFill>
                <a:latin typeface="Times New Roman" panose="02020603050405020304" pitchFamily="18" charset="0"/>
                <a:ea typeface="Times New Roman" panose="02020603050405020304" pitchFamily="18" charset="0"/>
                <a:cs typeface="Ali_K_Samik" pitchFamily="2" charset="-78"/>
              </a:rPr>
              <a:t>تيَطةيشتن دةست نيشانكردنى هؤكارةكان(الفهم) </a:t>
            </a:r>
            <a:r>
              <a:rPr lang="en-US" sz="2600" dirty="0">
                <a:solidFill>
                  <a:srgbClr val="FF0000"/>
                </a:solidFill>
                <a:latin typeface="Times New Roman" panose="02020603050405020304" pitchFamily="18" charset="0"/>
                <a:ea typeface="Times New Roman" panose="02020603050405020304" pitchFamily="18" charset="0"/>
                <a:cs typeface="Ali_K_Samik" pitchFamily="2" charset="-78"/>
              </a:rPr>
              <a:t>(Understanding)</a:t>
            </a:r>
            <a:endParaRPr lang="en-US" sz="19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lnSpcReduction="20000"/>
          </a:bodyPr>
          <a:lstStyle/>
          <a:p>
            <a:pPr marL="0" marR="0" indent="503555" algn="just" rtl="1">
              <a:lnSpc>
                <a:spcPct val="105000"/>
              </a:lnSpc>
              <a:spcBef>
                <a:spcPts val="600"/>
              </a:spcBef>
              <a:spcAft>
                <a:spcPts val="0"/>
              </a:spcAft>
            </a:pPr>
            <a:r>
              <a:rPr lang="ar-IQ" dirty="0" smtClean="0">
                <a:latin typeface="Times New Roman" panose="02020603050405020304" pitchFamily="18" charset="0"/>
                <a:ea typeface="Times New Roman" panose="02020603050405020304" pitchFamily="18" charset="0"/>
                <a:cs typeface="Ali_K_Samik" pitchFamily="2" charset="-78"/>
              </a:rPr>
              <a:t>يةكةم </a:t>
            </a:r>
            <a:r>
              <a:rPr lang="ar-IQ" dirty="0">
                <a:latin typeface="Times New Roman" panose="02020603050405020304" pitchFamily="18" charset="0"/>
                <a:ea typeface="Times New Roman" panose="02020603050405020304" pitchFamily="18" charset="0"/>
                <a:cs typeface="Ali_K_Samik" pitchFamily="2" charset="-78"/>
              </a:rPr>
              <a:t>ئامانجى دةروونزانى بريتيية لة تيَطةيشتنى دياردة دةروونييةكان، ئةويش لة ريَطةى وةلآمدانةوةى هةردوو ثرسيارى (ضؤن، كيف؟) و (بؤضى، </a:t>
            </a:r>
            <a:r>
              <a:rPr lang="ar-IQ" dirty="0">
                <a:latin typeface="Times New Roman" panose="02020603050405020304" pitchFamily="18" charset="0"/>
                <a:ea typeface="Times New Roman" panose="02020603050405020304" pitchFamily="18" charset="0"/>
                <a:cs typeface="Ali-A-Samik" pitchFamily="2" charset="-78"/>
              </a:rPr>
              <a:t>لماذا</a:t>
            </a:r>
            <a:r>
              <a:rPr lang="ar-IQ" dirty="0">
                <a:latin typeface="Times New Roman" panose="02020603050405020304" pitchFamily="18" charset="0"/>
                <a:ea typeface="Times New Roman" panose="02020603050405020304" pitchFamily="18" charset="0"/>
                <a:cs typeface="Ali_K_Samik" pitchFamily="2" charset="-78"/>
              </a:rPr>
              <a:t>؟) ئةو رةفتارو هةلَسوكةوتة دةبيَت؟ واتة دةروونزانء تويَذةران دةيانةوآ بزانن (ضؤنء بؤضى) (مرؤظ شةرِخوازة يان درؤ دةكات يان كةسايةتيةكى بةهيَزى هةية يان شةرمنة يان...هتد). كةواتة ئامانجى يةكةمى دةروونزانى ليَكدانةوةى دياردة دةروونييةكانء ضؤنيَتى كاركردنء روودانيانة. </a:t>
            </a:r>
            <a:endParaRPr lang="ar-OM" dirty="0" smtClean="0">
              <a:latin typeface="Times New Roman" panose="02020603050405020304" pitchFamily="18" charset="0"/>
              <a:ea typeface="Times New Roman" panose="02020603050405020304" pitchFamily="18" charset="0"/>
              <a:cs typeface="Ali_K_Samik" pitchFamily="2" charset="-78"/>
            </a:endParaRPr>
          </a:p>
          <a:p>
            <a:pPr marL="0" marR="0" indent="503555" algn="just" rtl="1">
              <a:lnSpc>
                <a:spcPct val="105000"/>
              </a:lnSpc>
              <a:spcBef>
                <a:spcPts val="600"/>
              </a:spcBef>
              <a:spcAft>
                <a:spcPts val="0"/>
              </a:spcAft>
            </a:pP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algn="r"/>
            <a:r>
              <a:rPr lang="ar-IQ" dirty="0">
                <a:latin typeface="Times New Roman" panose="02020603050405020304" pitchFamily="18" charset="0"/>
                <a:ea typeface="Times New Roman" panose="02020603050405020304" pitchFamily="18" charset="0"/>
                <a:cs typeface="Ali_K_Samik" pitchFamily="2" charset="-78"/>
              </a:rPr>
              <a:t>بؤ هيَنانةدى ئةم ئامانجة، تويَذةرو دةروونزانان ثةنا بؤ جؤرةها زيرةكى ثيَوو و ئةزموونء كةرةستةى وةك (ضاوثيَكةوتنء سةرنجدانء راثرس ) دةبةن. كؤكردنةوةو زانينى هؤكارو فاكتةرةكانى روودانى دياردة دةروونييةكان لة ريَطةى طريمانةكانةوةو دووبارةبوونةوةو كةلَةكةبوونيان، تيؤرو بيردؤزى دةروونى لةدايك دةبن، ئيتر بةردةوام لة ريَطةى ئةو طريمانء تيؤرو بيردؤزانةوة دياردة دةروونيةكان ليَكدةدريَنةوةو راظةى ثيَويستيان بؤ دةكرآ، بةمةش ئامانجى يةكةمى دةروونزانى كة بريتيية لة تيَطةيشتنى دياردة دةروونييةكان ديَتةدى .</a:t>
            </a:r>
            <a:endParaRPr lang="en-US" dirty="0"/>
          </a:p>
        </p:txBody>
      </p:sp>
    </p:spTree>
    <p:extLst>
      <p:ext uri="{BB962C8B-B14F-4D97-AF65-F5344CB8AC3E}">
        <p14:creationId xmlns:p14="http://schemas.microsoft.com/office/powerpoint/2010/main" val="3773085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marR="0" algn="ctr" rtl="1">
              <a:lnSpc>
                <a:spcPct val="105000"/>
              </a:lnSpc>
              <a:spcBef>
                <a:spcPts val="600"/>
              </a:spcBef>
              <a:spcAft>
                <a:spcPts val="0"/>
              </a:spcAft>
            </a:pPr>
            <a:r>
              <a:rPr lang="ar-SA" b="1" dirty="0">
                <a:solidFill>
                  <a:srgbClr val="FF0000"/>
                </a:solidFill>
                <a:latin typeface="Times New Roman" panose="02020603050405020304" pitchFamily="18" charset="0"/>
                <a:ea typeface="Times New Roman" panose="02020603050405020304" pitchFamily="18" charset="0"/>
                <a:cs typeface="Ali_K_Alwand" pitchFamily="2" charset="-78"/>
              </a:rPr>
              <a:t>طرنطى و بايةخي </a:t>
            </a:r>
            <a:r>
              <a:rPr lang="ar-SA" b="1" dirty="0" smtClean="0">
                <a:solidFill>
                  <a:srgbClr val="FF0000"/>
                </a:solidFill>
                <a:latin typeface="Times New Roman" panose="02020603050405020304" pitchFamily="18" charset="0"/>
                <a:ea typeface="Times New Roman" panose="02020603050405020304" pitchFamily="18" charset="0"/>
                <a:cs typeface="Ali_K_Alwand" pitchFamily="2" charset="-78"/>
              </a:rPr>
              <a:t> </a:t>
            </a:r>
            <a:r>
              <a:rPr lang="ar-SA" b="1" dirty="0">
                <a:solidFill>
                  <a:srgbClr val="FF0000"/>
                </a:solidFill>
                <a:latin typeface="Times New Roman" panose="02020603050405020304" pitchFamily="18" charset="0"/>
                <a:ea typeface="Times New Roman" panose="02020603050405020304" pitchFamily="18" charset="0"/>
                <a:cs typeface="Ali_K_Alwand" pitchFamily="2" charset="-78"/>
              </a:rPr>
              <a:t>دةروونزانى</a:t>
            </a:r>
            <a:r>
              <a:rPr lang="en-US" sz="3600" dirty="0" smtClean="0">
                <a:effectLst/>
                <a:latin typeface="Calibri" panose="020F0502020204030204" pitchFamily="34" charset="0"/>
                <a:ea typeface="Calibri" panose="020F0502020204030204" pitchFamily="34" charset="0"/>
                <a:cs typeface="Arial" panose="020B0604020202020204" pitchFamily="34" charset="0"/>
              </a:rPr>
              <a:t/>
            </a:r>
            <a:br>
              <a:rPr lang="en-US" sz="3600" dirty="0" smtClean="0">
                <a:effectLst/>
                <a:latin typeface="Calibri" panose="020F0502020204030204" pitchFamily="34" charset="0"/>
                <a:ea typeface="Calibri" panose="020F0502020204030204" pitchFamily="34" charset="0"/>
                <a:cs typeface="Arial" panose="020B0604020202020204" pitchFamily="34" charset="0"/>
              </a:rPr>
            </a:br>
            <a:endParaRPr lang="en-US" dirty="0"/>
          </a:p>
        </p:txBody>
      </p:sp>
      <p:graphicFrame>
        <p:nvGraphicFramePr>
          <p:cNvPr id="4" name="Content Placeholder 3"/>
          <p:cNvGraphicFramePr>
            <a:graphicFrameLocks noGrp="1"/>
          </p:cNvGraphicFramePr>
          <p:nvPr>
            <p:ph idx="1"/>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446896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nvPr>
        </p:nvGraphicFramePr>
        <p:xfrm>
          <a:off x="1143000" y="311727"/>
          <a:ext cx="10515600" cy="54634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333329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436418"/>
            <a:ext cx="10515600" cy="5740545"/>
          </a:xfrm>
        </p:spPr>
        <p:txBody>
          <a:bodyPr>
            <a:normAutofit lnSpcReduction="10000"/>
          </a:bodyPr>
          <a:lstStyle/>
          <a:p>
            <a:pPr marL="342900" marR="0" lvl="0" indent="-342900" algn="just" rtl="1">
              <a:lnSpc>
                <a:spcPct val="115000"/>
              </a:lnSpc>
              <a:spcBef>
                <a:spcPts val="0"/>
              </a:spcBef>
              <a:spcAft>
                <a:spcPts val="0"/>
              </a:spcAft>
              <a:buFont typeface="+mj-lt"/>
              <a:buAutoNum type="arabicPeriod"/>
            </a:pPr>
            <a:r>
              <a:rPr lang="ku-Arab-IQ"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دەروونزانی گەشە:</a:t>
            </a:r>
            <a:r>
              <a:rPr lang="ku-Arab-IQ"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لەم بوارەدا دەروونزانی توێژینەوە لەو گۆڕانکارییانە دەکات کە تاک لە قۆناغە جیاوازەکانی تەمەنیدا (منداڵی، هەرزەکاری، پێگەیشتن و پیری) پێیدا تێپەردەبێت. تێیدا </a:t>
            </a:r>
            <a:r>
              <a:rPr lang="ar-IQ" dirty="0">
                <a:solidFill>
                  <a:srgbClr val="000000"/>
                </a:solidFill>
                <a:latin typeface="Times New Roman" panose="02020603050405020304" pitchFamily="18" charset="0"/>
                <a:ea typeface="Times New Roman" panose="02020603050405020304" pitchFamily="18" charset="0"/>
                <a:cs typeface="Ali_K_Alwand" pitchFamily="2" charset="-78"/>
              </a:rPr>
              <a:t>طةشةى</a:t>
            </a:r>
            <a:r>
              <a:rPr lang="ku-Arab-IQ"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جەستەیی و عەقڵی و هەڵچوونی و کۆمەڵایەتی هەر قۆناغێک  و تایبەتمەندییەکانی ئەو قۆناغە و کێشەکانی دیاریدەکات، هەروەک ئەو هۆکارانەی کاریگەرییان لەسە</a:t>
            </a:r>
            <a:r>
              <a:rPr lang="ar-IQ"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ر</a:t>
            </a:r>
            <a:r>
              <a:rPr lang="ku-Arab-IQ"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گەشەکردن هەیە </a:t>
            </a:r>
            <a:r>
              <a:rPr lang="ar-IQ" dirty="0">
                <a:solidFill>
                  <a:srgbClr val="000000"/>
                </a:solidFill>
                <a:latin typeface="Times New Roman" panose="02020603050405020304" pitchFamily="18" charset="0"/>
                <a:ea typeface="Times New Roman" panose="02020603050405020304" pitchFamily="18" charset="0"/>
                <a:cs typeface="Ali_K_Alwand" pitchFamily="2" charset="-78"/>
              </a:rPr>
              <a:t>دةست نيشاندةكات</a:t>
            </a:r>
            <a:r>
              <a:rPr lang="ku-Arab-IQ"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لەگەڵ دۆزینەوەی چارەسەری گونجاو پێویست بۆ کێشەکانی هەر یەک لەم </a:t>
            </a:r>
            <a:r>
              <a:rPr lang="ar-IQ" dirty="0">
                <a:solidFill>
                  <a:srgbClr val="000000"/>
                </a:solidFill>
                <a:latin typeface="Times New Roman" panose="02020603050405020304" pitchFamily="18" charset="0"/>
                <a:ea typeface="Times New Roman" panose="02020603050405020304" pitchFamily="18" charset="0"/>
                <a:cs typeface="Ali_K_Alwand" pitchFamily="2" charset="-78"/>
              </a:rPr>
              <a:t>قؤناغانة</a:t>
            </a:r>
            <a:r>
              <a:rPr lang="ku-Arab-IQ"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endParaRPr lang="en-US" sz="20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15000"/>
              </a:lnSpc>
              <a:spcBef>
                <a:spcPts val="0"/>
              </a:spcBef>
              <a:spcAft>
                <a:spcPts val="0"/>
              </a:spcAft>
              <a:buFont typeface="+mj-lt"/>
              <a:buAutoNum type="arabicPeriod"/>
            </a:pPr>
            <a:r>
              <a:rPr lang="ku-Arab-IQ"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دەروونزانی کۆمەڵایەتی:</a:t>
            </a:r>
            <a:r>
              <a:rPr lang="ku-Arab-IQ"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گرنگی بە توێژینەوەی کارلێکی کۆمەڵایەتی نێوان تاکەکان و پەیوەندی نێوان تاک و ژینگە کۆمەڵایەتییەکەی دەدات، هەروەک گرنگیدەدات بە بەباتەکانی ملکەچی، سەرکردایەتی، هاوکاری، تەبایی و ململانێ، ...هتد. </a:t>
            </a:r>
            <a:endParaRPr lang="en-US" sz="2000" dirty="0">
              <a:latin typeface="Calibri" panose="020F0502020204030204" pitchFamily="34" charset="0"/>
              <a:ea typeface="Calibri" panose="020F0502020204030204" pitchFamily="34" charset="0"/>
              <a:cs typeface="Arial" panose="020B0604020202020204" pitchFamily="34" charset="0"/>
            </a:endParaRPr>
          </a:p>
          <a:p>
            <a:r>
              <a:rPr lang="ku-Arab-IQ" dirty="0">
                <a:solidFill>
                  <a:srgbClr val="000000"/>
                </a:solidFill>
                <a:ea typeface="Times New Roman" panose="02020603050405020304" pitchFamily="18" charset="0"/>
                <a:cs typeface="Times New Roman" panose="02020603050405020304" pitchFamily="18" charset="0"/>
              </a:rPr>
              <a:t>لەهەمانکاتدا هەوڵی زانینی کاریگەری داب و </a:t>
            </a:r>
            <a:r>
              <a:rPr lang="ar-IQ" dirty="0">
                <a:solidFill>
                  <a:srgbClr val="000000"/>
                </a:solidFill>
                <a:latin typeface="Times New Roman" panose="02020603050405020304" pitchFamily="18" charset="0"/>
                <a:ea typeface="Times New Roman" panose="02020603050405020304" pitchFamily="18" charset="0"/>
                <a:cs typeface="Ali_K_Alwand" pitchFamily="2" charset="-78"/>
              </a:rPr>
              <a:t>نةريت</a:t>
            </a:r>
            <a:r>
              <a:rPr lang="ku-Arab-IQ" dirty="0">
                <a:solidFill>
                  <a:srgbClr val="000000"/>
                </a:solidFill>
                <a:ea typeface="Times New Roman" panose="02020603050405020304" pitchFamily="18" charset="0"/>
                <a:cs typeface="Times New Roman" panose="02020603050405020304" pitchFamily="18" charset="0"/>
              </a:rPr>
              <a:t>، شێوازەکانی پێگەیاندنی کۆمەڵایەتی و تێڕوانینی کۆمەڵگە لەسەر کەسیێتی تاک دەدات. کەواتە دەتوانین بڵێین دەروونزانی کۆمەڵایەتی توێژینەوە لە ڕەفتاری مرۆڤ لە هەڵوێستە کۆمەڵایەتییەکاندا دەکات، گرنگی بە کاریگەری تاکەکان لەسەر کۆمەڵگە و کاریگەری کۆمەڵگە لەسەر تاکەکان دەدات.</a:t>
            </a:r>
            <a:endParaRPr lang="en-US" dirty="0"/>
          </a:p>
        </p:txBody>
      </p:sp>
    </p:spTree>
    <p:extLst>
      <p:ext uri="{BB962C8B-B14F-4D97-AF65-F5344CB8AC3E}">
        <p14:creationId xmlns:p14="http://schemas.microsoft.com/office/powerpoint/2010/main" val="35676408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400</Words>
  <Application>Microsoft Office PowerPoint</Application>
  <PresentationFormat>Widescreen</PresentationFormat>
  <Paragraphs>36</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Ali_K_Alwand</vt:lpstr>
      <vt:lpstr>Ali_K_Samik</vt:lpstr>
      <vt:lpstr>Ali-A-Samik</vt:lpstr>
      <vt:lpstr>Arial</vt:lpstr>
      <vt:lpstr>Calibri</vt:lpstr>
      <vt:lpstr>Calibri Light</vt:lpstr>
      <vt:lpstr>Times New Roman</vt:lpstr>
      <vt:lpstr>Office Theme</vt:lpstr>
      <vt:lpstr>PowerPoint Presentation</vt:lpstr>
      <vt:lpstr>ئامانجةكانى دةروونزانى </vt:lpstr>
      <vt:lpstr>تيَطةيشتن دةست نيشانكردنى هؤكارةكان(الفهم) (Understanding)</vt:lpstr>
      <vt:lpstr>طرنطى و بايةخي  دةروونزانى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1</cp:revision>
  <dcterms:created xsi:type="dcterms:W3CDTF">2024-05-30T17:00:22Z</dcterms:created>
  <dcterms:modified xsi:type="dcterms:W3CDTF">2024-05-30T17:02:28Z</dcterms:modified>
</cp:coreProperties>
</file>