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2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8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260B-B30A-4464-8423-350DD324A84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>
                <a:solidFill>
                  <a:srgbClr val="FF0000"/>
                </a:solidFill>
              </a:rPr>
              <a:t>ئه‌لفرێد ئه‌دله‌ر </a:t>
            </a:r>
            <a:br>
              <a:rPr lang="ar-JO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Alfred Adler (1870 - 1937)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مامۆستاى بابه‌ت : </a:t>
            </a:r>
            <a:r>
              <a:rPr lang="ar-OM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د. كا</a:t>
            </a:r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ظم</a:t>
            </a:r>
            <a:r>
              <a:rPr lang="ar-OM" sz="240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 گزال  </a:t>
            </a:r>
            <a:r>
              <a:rPr lang="ar-IQ" sz="240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كۆلێژی </a:t>
            </a:r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په‌روه‌رده‌</a:t>
            </a:r>
          </a:p>
          <a:p>
            <a:pPr lvl="0"/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6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b="1" dirty="0">
                <a:solidFill>
                  <a:schemeClr val="accent3">
                    <a:lumMod val="75000"/>
                  </a:schemeClr>
                </a:solidFill>
                <a:latin typeface="Unikurd Web" pitchFamily="34" charset="-78"/>
                <a:cs typeface="Unikurd Web" pitchFamily="34" charset="-78"/>
              </a:rPr>
              <a:t>هه‌ست به‌كه‌می كردن </a:t>
            </a:r>
            <a:br>
              <a:rPr lang="ar-JO" sz="2800" b="1" dirty="0">
                <a:solidFill>
                  <a:schemeClr val="accent3">
                    <a:lumMod val="75000"/>
                  </a:schemeClr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Unikurd Web" pitchFamily="34" charset="-78"/>
                <a:cs typeface="Unikurd Web" pitchFamily="34" charset="-78"/>
              </a:rPr>
              <a:t>feelings of inferiority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JO" sz="2400" dirty="0">
                <a:latin typeface="Unikurd Web" pitchFamily="34" charset="-78"/>
                <a:cs typeface="Unikurd Web" pitchFamily="34" charset="-78"/>
              </a:rPr>
              <a:t>لای </a:t>
            </a:r>
            <a:r>
              <a:rPr lang="ar-JO" sz="2400" dirty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 هه‌ست له‌جیاتی نه‌ست ناوه‌ندو بنه‌مای كه‌سایه‌تیه‌. وه‌ به‌ بڕوای ئه‌و هه‌ست به‌كه‌می كردنی گشتی هه‌بونێكی به‌رده‌وامی هه‌یه‌، وه‌به‌هێزی كاریگه‌ری سه‌ر هه‌ڵسوكه‌وت داده‌نرێت. وه‌ </a:t>
            </a:r>
            <a:r>
              <a:rPr lang="ar-JO" sz="2400" dirty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ئه‌دله‌ر 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له‌ نوسینه‌كانیدا ئاماژه‌ به‌وه‌ ده‌كات بۆ ئه‌وه‌ی مرۆڤ بیت ده‌بێ هه‌ست به‌كه‌می بكه‌یت ، كه‌واته‌ ئه‌مه‌ بارێكه‌ بۆ هه‌موو خه‌ڵك و نیشانه‌ی لاوازی و شازی نیه‌ ، بڕوای</a:t>
            </a:r>
            <a:r>
              <a:rPr lang="ar-JO" sz="2400" dirty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 ئه‌دله‌ر 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پێچه‌وانه‌ی ئه‌وه‌یه‌و ده‌ڵێ هه‌ست به‌كه‌می كردن سه‌رچاوه‌ی هه‌موو تێكۆشانی مرۆڤه‌و پاڵنه‌ری سه‌ره‌كی تێكۆشان وگه‌شه‌كردن وپێشكه‌وتن و سه‌ركه‌وتنیشه‌. </a:t>
            </a:r>
          </a:p>
          <a:p>
            <a:pPr marL="0" indent="0" algn="just" rtl="1">
              <a:buNone/>
            </a:pPr>
            <a:r>
              <a:rPr lang="ar-JO" sz="2400" dirty="0">
                <a:latin typeface="Unikurd Web" pitchFamily="34" charset="-78"/>
                <a:cs typeface="Unikurd Web" pitchFamily="34" charset="-78"/>
              </a:rPr>
              <a:t>به‌ڵام نه‌بوونی توانای تێكۆشان وسه‌ركه‌وتن به‌سه‌ر هه‌ست به‌كه‌می كردن لای مرۆڤ ده‌بێته‌ هۆی زۆربون و چڕبوونی ئه‌م هه‌سته‌ له‌دواتر ده‌بێته‌ هۆی گه‌شه‌كردنی ( </a:t>
            </a:r>
            <a:r>
              <a:rPr lang="ar-JO" sz="2400" dirty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گرێی هه‌ست به‌كه‌می كردن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4840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هه‌ست به‌كه‌می كردن </a:t>
            </a:r>
            <a:b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feelings of 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 rtl="1">
              <a:buNone/>
            </a:pPr>
            <a:r>
              <a:rPr lang="ar-JO" sz="3100" dirty="0">
                <a:latin typeface="Unikurd Web" pitchFamily="34" charset="-78"/>
                <a:cs typeface="Unikurd Web" pitchFamily="34" charset="-78"/>
              </a:rPr>
              <a:t>وه‌ </a:t>
            </a:r>
            <a:r>
              <a:rPr lang="ar-JO" sz="3100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3100" dirty="0">
                <a:latin typeface="Unikurd Web" pitchFamily="34" charset="-78"/>
                <a:cs typeface="Unikurd Web" pitchFamily="34" charset="-78"/>
              </a:rPr>
              <a:t> ئه‌و مرۆڤه‌ی كه‌له‌و حاڵه‌ته‌دا ده‌بێت به‌وه‌ پێناسه‌ ده‌كات</a:t>
            </a:r>
            <a:endParaRPr lang="en-US" sz="3100" dirty="0">
              <a:latin typeface="Unikurd Web" pitchFamily="34" charset="-78"/>
              <a:cs typeface="Unikurd Web" pitchFamily="34" charset="-78"/>
            </a:endParaRPr>
          </a:p>
          <a:p>
            <a:pPr marL="0" indent="0" algn="just" rtl="1">
              <a:buNone/>
            </a:pP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كه‌توانای چاره‌سه‌ری كێشه‌كانی ژیانی نابێت . وه‌ </a:t>
            </a:r>
            <a:r>
              <a:rPr lang="ar-JO" sz="2800" b="1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	ئه‌م گرێ یه‌ی له‌منداڵی زۆر له‌و گه‌ورانه‌ دۆزییه‌وه‌ كه‌ خۆی چاره‌سه‌ری كردوون. </a:t>
            </a:r>
            <a:r>
              <a:rPr lang="ar-JO" sz="2800" b="1" dirty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گرێ ی كه‌می 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ڕه‌نگه‌ هه‌ر له‌منداڵیه‌وه‌ به‌سێ ڕێگا پێك بێت و گه‌شه‌ بكات (</a:t>
            </a:r>
            <a:r>
              <a:rPr lang="en-US" sz="2800" b="1" dirty="0">
                <a:latin typeface="Unikurd Web" pitchFamily="34" charset="-78"/>
                <a:cs typeface="Unikurd Web" pitchFamily="34" charset="-78"/>
              </a:rPr>
              <a:t>.1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 به‌هۆی كه‌م ئه‌ندامی  </a:t>
            </a:r>
            <a:r>
              <a:rPr lang="en-US" sz="2800" b="1" dirty="0">
                <a:latin typeface="Unikurd Web" pitchFamily="34" charset="-78"/>
                <a:cs typeface="Unikurd Web" pitchFamily="34" charset="-78"/>
              </a:rPr>
              <a:t>.2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 به‌هۆی به‌ناز په‌روه‌رده‌ كردن </a:t>
            </a:r>
            <a:r>
              <a:rPr lang="en-US" sz="2800" b="1" dirty="0">
                <a:latin typeface="Unikurd Web" pitchFamily="34" charset="-78"/>
                <a:cs typeface="Unikurd Web" pitchFamily="34" charset="-78"/>
              </a:rPr>
              <a:t>.3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 به‌هۆی گوێ پێ نه‌دان ).</a:t>
            </a:r>
          </a:p>
          <a:p>
            <a:pPr marL="0" indent="0" algn="just" rtl="1">
              <a:buNone/>
            </a:pP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وه‌ سه‌رچاوه‌ی هه‌ست به‌كه‌می كردن هه‌رچییه‌ك بێت، ڕه‌نگه‌ مرۆڤ هه‌وڵی قه‌ره‌بوونێكی چروپڕبدات ، له‌م حاڵه‌ته‌شدا هه‌ستێكی دیكه‌ لای دروست ده‌بێت  ئه‌ویش (</a:t>
            </a:r>
            <a:r>
              <a:rPr lang="ar-JO" sz="2800" b="1" dirty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ئاوێته‌ی خۆ به‌زل زانینه‌ 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) .</a:t>
            </a:r>
          </a:p>
          <a:p>
            <a:pPr marL="0" indent="0" algn="just" rtl="1">
              <a:buNone/>
            </a:pP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له‌م حاڵه‌ته‌دا </a:t>
            </a:r>
            <a:r>
              <a:rPr lang="ar-JO" sz="2800" b="1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 وای بۆ ده‌چێت كه‌ مرۆڤ تووشی هه‌ڵئاوسان ده‌بێت له‌ تواناو</a:t>
            </a:r>
            <a:r>
              <a:rPr lang="en-US" sz="28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ده‌ستكه‌وته‌كانیدا. ڕه‌نگه‌ كه‌سه‌كه‌ له‌ناوه‌وه‌ هه‌ست به‌ سه‌ركه‌وتن بكات و پێویست نه‌كات به‌ده‌ستكه‌وت گوزارشتی لێ بكات ، یان ڕه‌نگه‌ كه‌سه‌كه‌ هه‌ست به‌م پێویستیه‌ بكات بۆ ئه‌وه‌ی زۆر سه‌ركه‌وتوو بێت له‌هه‌ندێ بواردا.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		</a:t>
            </a:r>
            <a:r>
              <a:rPr lang="ar-JO" sz="2400" dirty="0"/>
              <a:t>			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3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هه‌ست به‌كه‌می كردن </a:t>
            </a:r>
            <a:b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feelings of 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JO" sz="2400" b="1" dirty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وه ‌له‌ هه‌ریه‌ك له‌م حاڵه‌تانه‌دا هه‌ڵسوكه‌وتی تاك به‌زێده‌ڕۆیی شانازی به‌خۆوه‌ كردن جیابكرێته‌وه‌ ، وه‌هه‌روه‌ها به‌ده‌وری خود سوڕانه‌وه‌و مه‌یلی كه‌م كردنه‌وه‌ له‌قابلیاتی خه‌ڵكی دیكه‌ ده‌ناسرێته‌وه‌ .</a:t>
            </a:r>
            <a:r>
              <a:rPr lang="ar-JO" sz="2000" b="1" dirty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								</a:t>
            </a:r>
            <a:r>
              <a:rPr lang="ar-JO" sz="1700" dirty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0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329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Unikurd Web</vt:lpstr>
      <vt:lpstr>Office Theme</vt:lpstr>
      <vt:lpstr>ئه‌لفرێد ئه‌دله‌ر  Alfred Adler (1870 - 1937)</vt:lpstr>
      <vt:lpstr>هه‌ست به‌كه‌می كردن  feelings of inferiority</vt:lpstr>
      <vt:lpstr>هه‌ست به‌كه‌می كردن  feelings of inferiority</vt:lpstr>
      <vt:lpstr>هه‌ست به‌كه‌می كردن  feelings of inferiority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MIQDAD</dc:creator>
  <cp:lastModifiedBy>Kadhim</cp:lastModifiedBy>
  <cp:revision>12</cp:revision>
  <dcterms:created xsi:type="dcterms:W3CDTF">2020-04-16T15:52:34Z</dcterms:created>
  <dcterms:modified xsi:type="dcterms:W3CDTF">2023-04-30T13:14:03Z</dcterms:modified>
</cp:coreProperties>
</file>