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98964F9-37EC-447D-8083-01E6194F00BB}"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1049835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8964F9-37EC-447D-8083-01E6194F00BB}"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3023285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8964F9-37EC-447D-8083-01E6194F00BB}"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2311492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8964F9-37EC-447D-8083-01E6194F00BB}"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2107923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8964F9-37EC-447D-8083-01E6194F00BB}"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274690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98964F9-37EC-447D-8083-01E6194F00BB}"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861979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98964F9-37EC-447D-8083-01E6194F00BB}" type="datetimeFigureOut">
              <a:rPr lang="en-US" smtClean="0"/>
              <a:t>4/30/2023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216869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98964F9-37EC-447D-8083-01E6194F00BB}" type="datetimeFigureOut">
              <a:rPr lang="en-US" smtClean="0"/>
              <a:t>4/30/2023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2112448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964F9-37EC-447D-8083-01E6194F00BB}" type="datetimeFigureOut">
              <a:rPr lang="en-US" smtClean="0"/>
              <a:t>4/30/2023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212841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8964F9-37EC-447D-8083-01E6194F00BB}"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3230593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8964F9-37EC-447D-8083-01E6194F00BB}"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1635707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964F9-37EC-447D-8083-01E6194F00BB}" type="datetimeFigureOut">
              <a:rPr lang="en-US" smtClean="0"/>
              <a:t>4/30/2023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C9EAF-37DA-4A60-98B0-71C3ADD59067}" type="slidenum">
              <a:rPr lang="en-US" smtClean="0"/>
              <a:t>‹#›</a:t>
            </a:fld>
            <a:endParaRPr lang="en-US"/>
          </a:p>
        </p:txBody>
      </p:sp>
    </p:spTree>
    <p:extLst>
      <p:ext uri="{BB962C8B-B14F-4D97-AF65-F5344CB8AC3E}">
        <p14:creationId xmlns:p14="http://schemas.microsoft.com/office/powerpoint/2010/main" val="1314198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JO" sz="2800" dirty="0">
                <a:solidFill>
                  <a:srgbClr val="FFC000"/>
                </a:solidFill>
                <a:latin typeface="Unikurd Web" pitchFamily="34" charset="-78"/>
                <a:cs typeface="Unikurd Web" pitchFamily="34" charset="-78"/>
              </a:rPr>
              <a:t>كارین هۆرنی</a:t>
            </a:r>
            <a:br>
              <a:rPr lang="ar-JO" sz="2800" dirty="0">
                <a:solidFill>
                  <a:srgbClr val="FFC000"/>
                </a:solidFill>
                <a:latin typeface="Unikurd Web" pitchFamily="34" charset="-78"/>
                <a:cs typeface="Unikurd Web" pitchFamily="34" charset="-78"/>
              </a:rPr>
            </a:br>
            <a:r>
              <a:rPr lang="en-US" sz="2800" dirty="0">
                <a:solidFill>
                  <a:srgbClr val="FFC000"/>
                </a:solidFill>
                <a:latin typeface="Unikurd Web" pitchFamily="34" charset="-78"/>
                <a:cs typeface="Unikurd Web" pitchFamily="34" charset="-78"/>
              </a:rPr>
              <a:t>Karen Horney (1885 - 1952)</a:t>
            </a:r>
          </a:p>
        </p:txBody>
      </p:sp>
      <p:sp>
        <p:nvSpPr>
          <p:cNvPr id="3" name="Subtitle 2"/>
          <p:cNvSpPr>
            <a:spLocks noGrp="1"/>
          </p:cNvSpPr>
          <p:nvPr>
            <p:ph type="subTitle" idx="1"/>
          </p:nvPr>
        </p:nvSpPr>
        <p:spPr/>
        <p:txBody>
          <a:bodyPr/>
          <a:lstStyle/>
          <a:p>
            <a:pPr lvl="0"/>
            <a:r>
              <a:rPr lang="ar-IQ" sz="2400" dirty="0">
                <a:solidFill>
                  <a:srgbClr val="00B0F0"/>
                </a:solidFill>
                <a:latin typeface="Unikurd Web" pitchFamily="34" charset="-78"/>
                <a:cs typeface="Unikurd Web" pitchFamily="34" charset="-78"/>
              </a:rPr>
              <a:t>مامۆستاى بابه‌ت : </a:t>
            </a:r>
            <a:r>
              <a:rPr lang="ar-OM" sz="2400" dirty="0">
                <a:solidFill>
                  <a:srgbClr val="00B0F0"/>
                </a:solidFill>
                <a:latin typeface="Unikurd Web" pitchFamily="34" charset="-78"/>
                <a:cs typeface="Unikurd Web" pitchFamily="34" charset="-78"/>
              </a:rPr>
              <a:t>د. كا</a:t>
            </a:r>
            <a:r>
              <a:rPr lang="ar-IQ" sz="2400" dirty="0">
                <a:solidFill>
                  <a:srgbClr val="00B0F0"/>
                </a:solidFill>
                <a:latin typeface="Unikurd Web" pitchFamily="34" charset="-78"/>
                <a:cs typeface="Unikurd Web" pitchFamily="34" charset="-78"/>
              </a:rPr>
              <a:t>ظم</a:t>
            </a:r>
            <a:r>
              <a:rPr lang="ar-OM" sz="2400">
                <a:solidFill>
                  <a:srgbClr val="00B0F0"/>
                </a:solidFill>
                <a:latin typeface="Unikurd Web" pitchFamily="34" charset="-78"/>
                <a:cs typeface="Unikurd Web" pitchFamily="34" charset="-78"/>
              </a:rPr>
              <a:t> گزال </a:t>
            </a:r>
            <a:r>
              <a:rPr lang="ar-IQ" sz="2400">
                <a:solidFill>
                  <a:srgbClr val="00B0F0"/>
                </a:solidFill>
                <a:latin typeface="Unikurd Web" pitchFamily="34" charset="-78"/>
                <a:cs typeface="Unikurd Web" pitchFamily="34" charset="-78"/>
              </a:rPr>
              <a:t>كۆلێژی </a:t>
            </a:r>
            <a:r>
              <a:rPr lang="ar-IQ" sz="2400" dirty="0">
                <a:solidFill>
                  <a:srgbClr val="00B0F0"/>
                </a:solidFill>
                <a:latin typeface="Unikurd Web" pitchFamily="34" charset="-78"/>
                <a:cs typeface="Unikurd Web" pitchFamily="34" charset="-78"/>
              </a:rPr>
              <a:t>په‌روه‌رده‌</a:t>
            </a:r>
          </a:p>
          <a:p>
            <a:pPr lvl="0"/>
            <a:r>
              <a:rPr lang="ar-IQ" sz="2400" dirty="0">
                <a:solidFill>
                  <a:srgbClr val="00B0F0"/>
                </a:solidFill>
                <a:latin typeface="Unikurd Web" pitchFamily="34" charset="-78"/>
                <a:cs typeface="Unikurd Web" pitchFamily="34" charset="-78"/>
              </a:rPr>
              <a:t>زانكۆی سه‌ڵاحه‌ددین_ هه‌ولێر</a:t>
            </a:r>
          </a:p>
        </p:txBody>
      </p:sp>
    </p:spTree>
    <p:extLst>
      <p:ext uri="{BB962C8B-B14F-4D97-AF65-F5344CB8AC3E}">
        <p14:creationId xmlns:p14="http://schemas.microsoft.com/office/powerpoint/2010/main" val="1175071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sz="2400" dirty="0">
                <a:solidFill>
                  <a:schemeClr val="tx2"/>
                </a:solidFill>
                <a:latin typeface="Unikurd Web" pitchFamily="34" charset="-78"/>
                <a:cs typeface="Unikurd Web" pitchFamily="34" charset="-78"/>
              </a:rPr>
              <a:t>شارستانیه‌تی ‌چوار شێوازده‌سه‌پێنێت به‌سه‌ر تاكدا</a:t>
            </a:r>
            <a:br>
              <a:rPr lang="ar-JO" sz="2400" dirty="0">
                <a:solidFill>
                  <a:schemeClr val="tx2"/>
                </a:solidFill>
                <a:latin typeface="Unikurd Web" pitchFamily="34" charset="-78"/>
                <a:cs typeface="Unikurd Web" pitchFamily="34" charset="-78"/>
              </a:rPr>
            </a:br>
            <a:r>
              <a:rPr lang="ar-JO" sz="2400" dirty="0">
                <a:solidFill>
                  <a:schemeClr val="tx2"/>
                </a:solidFill>
                <a:latin typeface="Unikurd Web" pitchFamily="34" charset="-78"/>
                <a:cs typeface="Unikurd Web" pitchFamily="34" charset="-78"/>
              </a:rPr>
              <a:t> بۆ پاراستنی خۆی </a:t>
            </a:r>
            <a:endParaRPr lang="en-US" sz="2400" dirty="0">
              <a:solidFill>
                <a:schemeClr val="tx2"/>
              </a:solidFill>
              <a:latin typeface="Unikurd Web" pitchFamily="34" charset="-78"/>
              <a:cs typeface="Unikurd Web" pitchFamily="34" charset="-78"/>
            </a:endParaRPr>
          </a:p>
        </p:txBody>
      </p:sp>
      <p:sp>
        <p:nvSpPr>
          <p:cNvPr id="3" name="Content Placeholder 2"/>
          <p:cNvSpPr>
            <a:spLocks noGrp="1"/>
          </p:cNvSpPr>
          <p:nvPr>
            <p:ph idx="1"/>
          </p:nvPr>
        </p:nvSpPr>
        <p:spPr/>
        <p:txBody>
          <a:bodyPr>
            <a:normAutofit lnSpcReduction="10000"/>
          </a:bodyPr>
          <a:lstStyle/>
          <a:p>
            <a:pPr marL="0" indent="0" algn="r" rtl="1">
              <a:buNone/>
            </a:pPr>
            <a:r>
              <a:rPr lang="ar-JO" sz="2400" dirty="0">
                <a:solidFill>
                  <a:srgbClr val="C00000"/>
                </a:solidFill>
                <a:latin typeface="Unikurd Web" pitchFamily="34" charset="-78"/>
                <a:cs typeface="Unikurd Web" pitchFamily="34" charset="-78"/>
              </a:rPr>
              <a:t>ئه‌م شێوازانه‌ش بریتین له‌ :</a:t>
            </a:r>
          </a:p>
          <a:p>
            <a:pPr algn="just" rtl="1">
              <a:buFont typeface="Arial" charset="0"/>
              <a:buChar char="•"/>
            </a:pPr>
            <a:r>
              <a:rPr lang="ar-JO" sz="2400" dirty="0">
                <a:latin typeface="Unikurd Web" pitchFamily="34" charset="-78"/>
                <a:cs typeface="Unikurd Web" pitchFamily="34" charset="-78"/>
              </a:rPr>
              <a:t>له‌باری یه‌كه‌مدا (ده‌ست كه‌وتنی خۆشه‌ویستی): تاك به‌ئامانجی ده‌ستكه‌وتنی سۆزو خۆشه‌ویستی كه‌سانی دیكه‌ هه‌رچی لێ داوابكه‌ن جێ به‌جێ ی ده‌كات ئه‌گه‌ر ماندوبونێكی زۆریشی به‌دواوه‌بێت.</a:t>
            </a:r>
          </a:p>
          <a:p>
            <a:pPr algn="just" rtl="1">
              <a:buFont typeface="Arial" charset="0"/>
              <a:buChar char="•"/>
            </a:pPr>
            <a:r>
              <a:rPr lang="ar-JO" sz="2400" dirty="0">
                <a:latin typeface="Unikurd Web" pitchFamily="34" charset="-78"/>
                <a:cs typeface="Unikurd Web" pitchFamily="34" charset="-78"/>
              </a:rPr>
              <a:t>له‌باری دووه‌مدا (مل كه‌چی): تاك بۆ هه‌ركه‌سێك مل كه‌چی ده‌كات له‌ پێناوی پاراستنی خۆی دا. وه‌ك ئه‌وه‌یه‌ ئه‌و تاكه‌ بڵێت (ئه‌گه‌ر ملكه‌چ بم كه‌س ئازارم نادات)</a:t>
            </a:r>
          </a:p>
          <a:p>
            <a:pPr marL="0" indent="0" algn="just" rtl="1">
              <a:buNone/>
            </a:pPr>
            <a:r>
              <a:rPr lang="ar-JO" sz="2400" dirty="0">
                <a:solidFill>
                  <a:srgbClr val="C00000"/>
                </a:solidFill>
                <a:latin typeface="Unikurd Web" pitchFamily="34" charset="-78"/>
                <a:cs typeface="Unikurd Web" pitchFamily="34" charset="-78"/>
              </a:rPr>
              <a:t>به‌پێی بۆچوونی (هۆڕنی) باری یه‌كه‌م و دووه‌م‌ شێوازێكی ده‌مارگیری یه‌ كه‌له‌به‌رهه‌می شارستانیه‌تی سه‌رده‌مه‌و تاك پیاده‌ی ده‌كات  پێی ده‌ڵێن ( جوڵانه‌وه‌ به‌ره‌و خه‌ڵك).وه‌ك پێویستیه‌كی ده‌مارگیری ناماقوڵ بۆ خۆشه‌ویستی و باشه‌كردن له‌ڕێگای ڕازی كردنی خه‌ڵك و</a:t>
            </a:r>
          </a:p>
        </p:txBody>
      </p:sp>
    </p:spTree>
    <p:extLst>
      <p:ext uri="{BB962C8B-B14F-4D97-AF65-F5344CB8AC3E}">
        <p14:creationId xmlns:p14="http://schemas.microsoft.com/office/powerpoint/2010/main" val="534732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2400" dirty="0">
                <a:solidFill>
                  <a:srgbClr val="1F497D"/>
                </a:solidFill>
                <a:latin typeface="Unikurd Web" pitchFamily="34" charset="-78"/>
                <a:cs typeface="Unikurd Web" pitchFamily="34" charset="-78"/>
              </a:rPr>
              <a:t>شارستانیه‌تی ‌چوار شێوازده‌سه‌پێنێت به‌سه‌ر تاكدا</a:t>
            </a:r>
            <a:br>
              <a:rPr lang="ar-JO" sz="2400" dirty="0">
                <a:solidFill>
                  <a:srgbClr val="1F497D"/>
                </a:solidFill>
                <a:latin typeface="Unikurd Web" pitchFamily="34" charset="-78"/>
                <a:cs typeface="Unikurd Web" pitchFamily="34" charset="-78"/>
              </a:rPr>
            </a:br>
            <a:r>
              <a:rPr lang="ar-JO" sz="2400" dirty="0">
                <a:solidFill>
                  <a:srgbClr val="1F497D"/>
                </a:solidFill>
                <a:latin typeface="Unikurd Web" pitchFamily="34" charset="-78"/>
                <a:cs typeface="Unikurd Web" pitchFamily="34" charset="-78"/>
              </a:rPr>
              <a:t> بۆ پاراستنی خۆی </a:t>
            </a:r>
            <a:endParaRPr lang="en-US" dirty="0"/>
          </a:p>
        </p:txBody>
      </p:sp>
      <p:sp>
        <p:nvSpPr>
          <p:cNvPr id="3" name="Content Placeholder 2"/>
          <p:cNvSpPr>
            <a:spLocks noGrp="1"/>
          </p:cNvSpPr>
          <p:nvPr>
            <p:ph idx="1"/>
          </p:nvPr>
        </p:nvSpPr>
        <p:spPr/>
        <p:txBody>
          <a:bodyPr>
            <a:normAutofit lnSpcReduction="10000"/>
          </a:bodyPr>
          <a:lstStyle/>
          <a:p>
            <a:pPr marL="0" lvl="0" indent="0" algn="just" rtl="1">
              <a:buNone/>
            </a:pPr>
            <a:r>
              <a:rPr lang="ar-JO" sz="2200" dirty="0">
                <a:solidFill>
                  <a:prstClr val="black"/>
                </a:solidFill>
                <a:latin typeface="Unikurd Web" pitchFamily="34" charset="-78"/>
                <a:cs typeface="Unikurd Web" pitchFamily="34" charset="-78"/>
              </a:rPr>
              <a:t> </a:t>
            </a:r>
            <a:r>
              <a:rPr lang="ar-JO" sz="2200" dirty="0">
                <a:solidFill>
                  <a:srgbClr val="C00000"/>
                </a:solidFill>
                <a:latin typeface="Unikurd Web" pitchFamily="34" charset="-78"/>
                <a:cs typeface="Unikurd Web" pitchFamily="34" charset="-78"/>
              </a:rPr>
              <a:t>مل كه‌چ كردنی ئاره‌زووی كه‌سایه‌تی خۆی بۆ به‌دیهێنانی ئاره‌زووی خه‌ڵكی دیكه‌ (واته‌ ئه‌م جۆره‌ كه‌سه‌ خۆی به‌لاوازو بێ تواناپیشان ده‌دات به‌رامبه‌ر به‌ خه‌ڵكی دیكه‌ بۆ ئه‌وه‌ی بیپارێزن وخۆشیان بوێت).</a:t>
            </a:r>
          </a:p>
          <a:p>
            <a:pPr lvl="0" algn="just" rtl="1">
              <a:buFont typeface="Arial" charset="0"/>
              <a:buChar char="•"/>
            </a:pPr>
            <a:endParaRPr lang="ar-JO" sz="2200" dirty="0">
              <a:solidFill>
                <a:prstClr val="black"/>
              </a:solidFill>
              <a:latin typeface="Unikurd Web" pitchFamily="34" charset="-78"/>
              <a:cs typeface="Unikurd Web" pitchFamily="34" charset="-78"/>
            </a:endParaRPr>
          </a:p>
          <a:p>
            <a:pPr lvl="0" algn="just" rtl="1">
              <a:buFont typeface="Arial" charset="0"/>
              <a:buChar char="•"/>
            </a:pPr>
            <a:r>
              <a:rPr lang="ar-JO" sz="2200" dirty="0">
                <a:solidFill>
                  <a:prstClr val="black"/>
                </a:solidFill>
                <a:latin typeface="Unikurd Web" pitchFamily="34" charset="-78"/>
                <a:cs typeface="Unikurd Web" pitchFamily="34" charset="-78"/>
              </a:rPr>
              <a:t>له‌باری سێیه‌مدا(ده‌ستكه‌وتنی ده‌سه‌ڵات): لێره‌دا تاك ده‌سه‌ڵاتی وه‌ك ئامانجێك ده‌وێت نه‌ك وه‌ك وه‌سیله‌یه‌ك،وه‌ هه‌وڵی بۆ ده‌دات بێ گوێ دانه‌ هه‌ررێزو ئیعتبارێك بۆ كه‌سانی دیكه‌، بۆ ئه‌وه‌ی قه‌ره‌بووی هه‌ست به‌بێ توانایی بكاته‌وه‌و ئاسایشی ده‌ست كه‌وێت. چونكه‌ وای بۆ ده‌چێت ئه‌گه‌ر ده‌سه‌ڵاتی هه‌بێت ئه‌وا له‌توانای كه‌سدا نابێت ئازاری بدات .</a:t>
            </a:r>
          </a:p>
          <a:p>
            <a:pPr marL="0" indent="0" algn="r" rtl="1">
              <a:buNone/>
            </a:pPr>
            <a:r>
              <a:rPr lang="ar-JO" dirty="0"/>
              <a:t> </a:t>
            </a:r>
            <a:r>
              <a:rPr lang="ar-JO" sz="2400" dirty="0">
                <a:solidFill>
                  <a:srgbClr val="C00000"/>
                </a:solidFill>
              </a:rPr>
              <a:t>شێوازی ده‌مارگیری باری سێیه‌م پێ ی ده‌ڵێن (جوڵانه‌وه‌ دژی خه‌ڵك) ئه‌م باره‌ش به‌نده‌ به‌ هێزو ده‌سه‌ڵات و زوڵم كردن و ئه‌نجامدانی هه‌رشتێك بۆ به‌دیهێنانی هه‌ست به‌سه‌ركه‌وتن و ده‌سه‌ڵاتداری و پاراستنی خۆی .</a:t>
            </a:r>
          </a:p>
        </p:txBody>
      </p:sp>
    </p:spTree>
    <p:extLst>
      <p:ext uri="{BB962C8B-B14F-4D97-AF65-F5344CB8AC3E}">
        <p14:creationId xmlns:p14="http://schemas.microsoft.com/office/powerpoint/2010/main" val="1563133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2400" dirty="0">
                <a:solidFill>
                  <a:srgbClr val="1F497D"/>
                </a:solidFill>
                <a:latin typeface="Unikurd Web" pitchFamily="34" charset="-78"/>
                <a:cs typeface="Unikurd Web" pitchFamily="34" charset="-78"/>
              </a:rPr>
              <a:t>شارستانیه‌تی ‌چوار شێوازده‌سه‌پێنێت به‌سه‌ر تاكدا</a:t>
            </a:r>
            <a:br>
              <a:rPr lang="ar-JO" sz="2400" dirty="0">
                <a:solidFill>
                  <a:srgbClr val="1F497D"/>
                </a:solidFill>
                <a:latin typeface="Unikurd Web" pitchFamily="34" charset="-78"/>
                <a:cs typeface="Unikurd Web" pitchFamily="34" charset="-78"/>
              </a:rPr>
            </a:br>
            <a:r>
              <a:rPr lang="ar-JO" sz="2400" dirty="0">
                <a:solidFill>
                  <a:srgbClr val="1F497D"/>
                </a:solidFill>
                <a:latin typeface="Unikurd Web" pitchFamily="34" charset="-78"/>
                <a:cs typeface="Unikurd Web" pitchFamily="34" charset="-78"/>
              </a:rPr>
              <a:t> بۆ پاراستنی خۆی </a:t>
            </a:r>
            <a:endParaRPr lang="en-US" dirty="0"/>
          </a:p>
        </p:txBody>
      </p:sp>
      <p:sp>
        <p:nvSpPr>
          <p:cNvPr id="3" name="Content Placeholder 2"/>
          <p:cNvSpPr>
            <a:spLocks noGrp="1"/>
          </p:cNvSpPr>
          <p:nvPr>
            <p:ph idx="1"/>
          </p:nvPr>
        </p:nvSpPr>
        <p:spPr/>
        <p:txBody>
          <a:bodyPr/>
          <a:lstStyle/>
          <a:p>
            <a:pPr lvl="0" algn="just" rtl="1">
              <a:buFont typeface="Arial" charset="0"/>
              <a:buChar char="•"/>
            </a:pPr>
            <a:r>
              <a:rPr lang="ar-JO" sz="2400" dirty="0">
                <a:solidFill>
                  <a:prstClr val="black"/>
                </a:solidFill>
                <a:latin typeface="Unikurd Web" pitchFamily="34" charset="-78"/>
                <a:cs typeface="Unikurd Web" pitchFamily="34" charset="-78"/>
              </a:rPr>
              <a:t>وه‌له‌باری چواره‌مدا(دووره‌ په‌رێزی ده‌روونی). تاك له‌ڕووی ده‌روونییه‌وه‌ خۆی دووره‌ په‌رێز ڕاده‌گرێت و دوور ده‌كه‌وێته‌وه‌ له‌خه‌ڵكی تر و هه‌وڵ ده‌دات سه‌ربه‌ست بێت و پشت به‌خۆی ببه‌ستێت له‌ تێركردنی پێداویستیه‌كانیدا .</a:t>
            </a:r>
          </a:p>
          <a:p>
            <a:pPr lvl="0" algn="just" rtl="1">
              <a:buFont typeface="Arial" charset="0"/>
              <a:buChar char="•"/>
            </a:pPr>
            <a:endParaRPr lang="ar-JO" sz="2400" dirty="0">
              <a:solidFill>
                <a:prstClr val="black"/>
              </a:solidFill>
              <a:latin typeface="Unikurd Web" pitchFamily="34" charset="-78"/>
              <a:cs typeface="Unikurd Web" pitchFamily="34" charset="-78"/>
            </a:endParaRPr>
          </a:p>
          <a:p>
            <a:pPr lvl="0" algn="just" rtl="1">
              <a:buFont typeface="Arial" charset="0"/>
              <a:buChar char="•"/>
            </a:pPr>
            <a:r>
              <a:rPr lang="ar-JO" sz="2400" dirty="0">
                <a:solidFill>
                  <a:srgbClr val="FF0000"/>
                </a:solidFill>
                <a:latin typeface="Unikurd Web" pitchFamily="34" charset="-78"/>
                <a:cs typeface="Unikurd Web" pitchFamily="34" charset="-78"/>
              </a:rPr>
              <a:t>شێوازی ده‌مارگیری باری چواره‌م پێی ده‌ڵێن (جووڵانه‌وه‌ به‌ دووركه‌وتنه‌وه‌ له‌ خه‌ڵك ) ئه‌و جۆره‌ كه‌سه‌ دووره‌ په‌رێز ده‌بێت له‌ تێوه‌گلان له‌هه‌ر جۆره‌ په‌یوه‌ندی یه‌ك له‌گه‌ڵ كه‌سانی دیكه‌دا.</a:t>
            </a:r>
          </a:p>
          <a:p>
            <a:pPr marL="0" indent="0" algn="r" rtl="1">
              <a:buNone/>
            </a:pPr>
            <a:endParaRPr lang="en-US" dirty="0"/>
          </a:p>
        </p:txBody>
      </p:sp>
    </p:spTree>
    <p:extLst>
      <p:ext uri="{BB962C8B-B14F-4D97-AF65-F5344CB8AC3E}">
        <p14:creationId xmlns:p14="http://schemas.microsoft.com/office/powerpoint/2010/main" val="586433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336</Words>
  <Application>Microsoft Office PowerPoint</Application>
  <PresentationFormat>On-screen Show (4:3)</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Unikurd Web</vt:lpstr>
      <vt:lpstr>Office Theme</vt:lpstr>
      <vt:lpstr>كارین هۆرنی Karen Horney (1885 - 1952)</vt:lpstr>
      <vt:lpstr>شارستانیه‌تی ‌چوار شێوازده‌سه‌پێنێت به‌سه‌ر تاكدا  بۆ پاراستنی خۆی </vt:lpstr>
      <vt:lpstr>شارستانیه‌تی ‌چوار شێوازده‌سه‌پێنێت به‌سه‌ر تاكدا  بۆ پاراستنی خۆی </vt:lpstr>
      <vt:lpstr>شارستانیه‌تی ‌چوار شێوازده‌سه‌پێنێت به‌سه‌ر تاكدا  بۆ پاراستنی خۆی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Kadhim</cp:lastModifiedBy>
  <cp:revision>12</cp:revision>
  <dcterms:created xsi:type="dcterms:W3CDTF">2020-04-16T12:42:17Z</dcterms:created>
  <dcterms:modified xsi:type="dcterms:W3CDTF">2023-04-30T13:14:52Z</dcterms:modified>
</cp:coreProperties>
</file>