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3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3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7C4E-D2B2-40DD-9C8E-676E075C05C0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7FD6-461F-411F-A888-F40B7342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2800" dirty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  <a:t>زانا ئێریك فرۆم</a:t>
            </a:r>
            <a:br>
              <a:rPr lang="ar-JO" sz="2800" dirty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</a:br>
            <a:r>
              <a:rPr lang="en-US" sz="2800" dirty="0">
                <a:solidFill>
                  <a:srgbClr val="7030A0"/>
                </a:solidFill>
                <a:latin typeface="Unikurd Web" pitchFamily="34" charset="-78"/>
                <a:cs typeface="Unikurd Web" pitchFamily="34" charset="-78"/>
              </a:rPr>
              <a:t>Erich Fromm (1900 - 1980)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مامۆستاى بابه‌ت : د.كاظم </a:t>
            </a:r>
            <a:r>
              <a:rPr lang="ar-OM" sz="240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گزال </a:t>
            </a:r>
            <a:r>
              <a:rPr lang="ar-IQ" sz="240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كۆلێژی </a:t>
            </a:r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په‌روه‌رده‌</a:t>
            </a:r>
          </a:p>
          <a:p>
            <a:r>
              <a:rPr lang="ar-IQ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7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800" b="1" dirty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JO" sz="28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800" b="1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JO" sz="28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>
                <a:solidFill>
                  <a:srgbClr val="00B0F0"/>
                </a:solidFill>
              </a:rPr>
              <a:t>ئاڕاسته‌كانی به‌رهه‌م هێنان (تاكه‌كانی به‌رهه‌م هێنه‌ر):</a:t>
            </a:r>
          </a:p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ئه‌م ئاڕاسته‌یه‌ به‌ته‌واوی بوونی مرۆڤێكی پێشكه‌وتوو گه‌شه‌كردوو ده‌گرێته‌وه‌، وه‌ ئاڕاسته‌یه‌كی بنه‌ڕه‌تی هه‌یه‌ كه‌په‌یوه‌سته‌ به‌هه‌موو مه‌جاله‌كانی شاره‌زایی مرۆڤه‌وه‌. كه‌ ئه‌وه‌ش وه‌ڵامدانه‌وه‌یه‌كی هه‌ستی وژیری وهه‌ڵچونی یه‌ به‌رامبه‌ربه‌خه‌ڵك و به‌خۆی و شته‌كانه‌وه‌و ئه‌وپه‌ڕی به‌كارهێنانی هێزو تواناكانی تاكیش ده‌گرێته‌وه‌. وه‌ (فرۆم) ئاماژه‌ به‌وه‌ ده‌كات كه‌ ئێمه‌ ئه‌وكاته‌ ده‌توانین هێزو تواناكانمان به‌كاربهێنین كاتێ كه‌ سه‌ربه‌ست و سه‌ربه‌خۆبین له‌ژێر ده‌سه‌ڵاتی كه‌سانی تر، وه‌ته‌نهاله‌م زروفه‌دا ده‌توانین ژیریمان و خه‌یاڵمان به‌كاربهێنین له‌ گه‌شه‌ پێدانی كه‌سایه‌تیمان.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01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IQ" sz="28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800" b="1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IQ" sz="28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>
                <a:solidFill>
                  <a:srgbClr val="00B0F0"/>
                </a:solidFill>
              </a:rPr>
              <a:t>ته‌واوكردنی ئاڕاسته‌كانی به‌رهه‌م هێنان :</a:t>
            </a:r>
          </a:p>
          <a:p>
            <a:pPr marL="0" indent="0" algn="just" rtl="1">
              <a:buNone/>
            </a:pPr>
            <a:r>
              <a:rPr lang="ar-JO" dirty="0">
                <a:solidFill>
                  <a:srgbClr val="00B0F0"/>
                </a:solidFill>
              </a:rPr>
              <a:t> </a:t>
            </a:r>
            <a:r>
              <a:rPr lang="ar-JO" sz="2400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فرۆم 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به‌رده‌وام ده‌بێت و ده‌ڵێت كه‌سی به‌رهه‌م هێنه‌ر له ‌ئاڕاسته‌ كردنی ژیانیدا پشت به‌كه‌سانی تر نابه‌ستێت و له‌ژیانی خۆشیدا لایان نادات، چونكه‌ كه‌سی به‌رهه‌م هێنه‌ر هه‌ست به‌به‌های كه‌سایه‌تی خۆی ده‌كات و توانای هه‌یه‌ كه‌ كه‌رامه‌تی هه‌موو خه‌ڵك بپارێزن وه‌ له‌ڕێگه‌وشێوازی خۆشه‌ویستی به‌ ئه‌وان په‌یوه‌ست ده‌بێت و ده‌بێته‌ كه‌سێكی كاراوچالاك بۆ هه‌موو ژیانی خۆی 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301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>
                <a:solidFill>
                  <a:srgbClr val="FFC000"/>
                </a:solidFill>
                <a:latin typeface="Unikurd Web" pitchFamily="34" charset="-78"/>
                <a:cs typeface="Unikurd Web" pitchFamily="34" charset="-78"/>
              </a:rPr>
              <a:t>ئاڕاسته‌كانی</a:t>
            </a:r>
            <a:r>
              <a:rPr lang="ar-IQ" sz="2800" b="1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IQ" sz="2800" b="1" dirty="0">
                <a:solidFill>
                  <a:srgbClr val="00B0F0"/>
                </a:solidFill>
                <a:latin typeface="Unikurd Web" pitchFamily="34" charset="-78"/>
                <a:cs typeface="Unikurd Web" pitchFamily="34" charset="-78"/>
              </a:rPr>
              <a:t>به‌رهه‌م هێنان و </a:t>
            </a:r>
            <a:r>
              <a:rPr lang="ar-IQ" sz="28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نابه‌رهه‌م هێنان</a:t>
            </a:r>
            <a:endParaRPr lang="en-US" sz="2800" b="1" dirty="0">
              <a:solidFill>
                <a:srgbClr val="FF0000"/>
              </a:solidFill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sz="2400" b="1" dirty="0">
                <a:solidFill>
                  <a:srgbClr val="FF0000"/>
                </a:solidFill>
                <a:latin typeface="Unikurd Web" pitchFamily="34" charset="-78"/>
                <a:cs typeface="Unikurd Web" pitchFamily="34" charset="-78"/>
              </a:rPr>
              <a:t>ئاڕاسته‌كانی نا به‌رهه‌م هێنان (تاكه‌كانی نابه‌رهه‌م هێنه‌ر):</a:t>
            </a:r>
          </a:p>
          <a:p>
            <a:pPr marL="0" indent="0" algn="just" rtl="1">
              <a:buNone/>
            </a:pPr>
            <a:r>
              <a:rPr lang="en-US" dirty="0">
                <a:solidFill>
                  <a:srgbClr val="FF0000"/>
                </a:solidFill>
              </a:rPr>
              <a:t>.1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sz="2400" dirty="0">
                <a:latin typeface="Unikurd Web" pitchFamily="34" charset="-78"/>
                <a:cs typeface="Unikurd Web" pitchFamily="34" charset="-78"/>
              </a:rPr>
              <a:t>ئاڕاسته‌ی ئه‌و تاكانه‌ی كه‌سیمای وه‌رگرته‌ به‌سه‌ریاندا زاڵه‌، بڕوایان وایه‌ كه‌ سه‌رچاوه‌ی ڕازی بوون وتێربوون له‌ده‌ره‌وه‌ی خۆیاندایه‌. وه‌وا پێشبینی ده‌كه‌ن كه‌ ده‌ستكه‌وتی هه‌موو شتێك كه‌ ده‌یانه‌وێت له‌سه‌رچاوه‌ی ده‌ره‌كی یه‌ ، كه‌سێك بێت ، خێزان بێت ، كۆمه‌ڵه‌ كه‌سێك بێت، ده‌سه‌ڵات بێت ، سیسته‌م بێت .... وه‌ پێویستیه‌كان ته‌نها مادی نین به‌ڵكو ده‌رونیشه‌ وه‌ك (خۆشه‌ویستی)، وه‌ئه‌و جۆره‌ تاكانه‌ ناتوانن زانیارییه‌ك یان فكره‌یه‌كی نوێ پێشكه‌ش بكه‌ن. چونكه‌ ڕاهاتوون كه‌له‌ ده‌وروبه‌ر وه‌ری بگرن . وه‌ئه‌م جۆره‌ كه‌سانه‌ چاوه‌ڕێ ده‌كه‌ن كه‌كه‌سانی تر پێداویستیه‌كانیان تێر بكات .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1939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Unikurd Web</vt:lpstr>
      <vt:lpstr>Office Theme</vt:lpstr>
      <vt:lpstr>زانا ئێریك فرۆم Erich Fromm (1900 - 1980)</vt:lpstr>
      <vt:lpstr>ئاڕاسته‌كانی به‌رهه‌م هێنان و نابه‌رهه‌م هێنان</vt:lpstr>
      <vt:lpstr>ئاڕاسته‌كانی به‌رهه‌م هێنان و نابه‌رهه‌م هێنان</vt:lpstr>
      <vt:lpstr>ئاڕاسته‌كانی به‌رهه‌م هێنان و نابه‌رهه‌م هێنان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MIQDAD</dc:creator>
  <cp:lastModifiedBy>Kadhim</cp:lastModifiedBy>
  <cp:revision>15</cp:revision>
  <dcterms:created xsi:type="dcterms:W3CDTF">2020-04-16T08:36:53Z</dcterms:created>
  <dcterms:modified xsi:type="dcterms:W3CDTF">2023-04-30T13:13:37Z</dcterms:modified>
</cp:coreProperties>
</file>