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EA2DCA0-E0A3-4CE8-80E5-E046961E29F4}" type="datetimeFigureOut">
              <a:rPr lang="ar-IQ" smtClean="0"/>
              <a:t>20/02/1441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0973646-92B1-4A3B-9FBD-9132BAB1F8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207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5D22-290B-4628-8F16-EE56AD8E73C5}" type="datetime1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FF32-689B-4043-B4AF-58CB712CBF1A}" type="datetime1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4BC5E-E6EB-4E7D-865D-29F7D4BD2767}" type="datetime1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EAB7-A4C7-49AF-BBD6-FE1F0648A7F9}" type="datetime1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E804-BC9C-4E77-83D4-DC9184A5F4BC}" type="datetime1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B27D-6A25-41B9-965F-D27C289E5DD0}" type="datetime1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DF0E-6012-49B3-8894-597206A88F3D}" type="datetime1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F6BA-F154-4B94-B734-21577CEE98D5}" type="datetime1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72A3-8E4E-43DA-B4EA-1EB85C0D6E09}" type="datetime1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00A1-20C2-4A64-9E10-45B806E17783}" type="datetime1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5A1FB-D776-4C9A-B432-AB052669F36F}" type="datetime1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BDF2C-99A4-4ECC-ACB8-F9E7FF5192D5}" type="datetime1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تمهيد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الاطار العام القانوني لأعمال الادارة العامة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4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الاعمال المادية للادارة العامة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dirty="0" smtClean="0"/>
              <a:t>لم يعرف فقهاء القانون الاداري الاعمال المادية للادارة العامة.</a:t>
            </a:r>
          </a:p>
          <a:p>
            <a:pPr algn="r"/>
            <a:r>
              <a:rPr lang="ar-IQ" dirty="0" smtClean="0"/>
              <a:t>ولكن هو كل ماليس عملا قانونيا يعد من الاعمال المادية</a:t>
            </a:r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اي الاعمال المادية :-</a:t>
            </a:r>
            <a:r>
              <a:rPr lang="ar-IQ" dirty="0" smtClean="0"/>
              <a:t>هي جميع نشاطات والاعمال التي تقوم الادارة العامة بمباشرتها دون ان تقصد احداث اي اثر قانوني (سواء كان بانشاء مركز قانوني او تعديله او انهاءه.)</a:t>
            </a:r>
          </a:p>
          <a:p>
            <a:pPr algn="r"/>
            <a:r>
              <a:rPr lang="ar-IQ" dirty="0" smtClean="0"/>
              <a:t>مثل هدم منزل ايل للسقوط او زرع الاشجار  تبليط الشوارع </a:t>
            </a:r>
          </a:p>
          <a:p>
            <a:pPr algn="r"/>
            <a:r>
              <a:rPr lang="ar-IQ" dirty="0" smtClean="0"/>
              <a:t>او اتلاف نخلفات صناعية وغيرها.</a:t>
            </a:r>
          </a:p>
          <a:p>
            <a:pPr algn="r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0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                                           ص11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العمل المادي هو </a:t>
            </a:r>
            <a:r>
              <a:rPr lang="ar-IQ" dirty="0" smtClean="0">
                <a:solidFill>
                  <a:srgbClr val="FF0000"/>
                </a:solidFill>
              </a:rPr>
              <a:t>مجرد واقعة مادية </a:t>
            </a:r>
            <a:r>
              <a:rPr lang="ar-IQ" dirty="0" smtClean="0"/>
              <a:t>غير مؤثر في المراكز القانونية. </a:t>
            </a:r>
          </a:p>
          <a:p>
            <a:pPr algn="r"/>
            <a:r>
              <a:rPr lang="ar-IQ" dirty="0" smtClean="0"/>
              <a:t>ااذا كان لاثر القانوني هو معيار القرارات الادارية فان</a:t>
            </a:r>
          </a:p>
          <a:p>
            <a:pPr algn="r"/>
            <a:r>
              <a:rPr lang="ar-IQ" dirty="0"/>
              <a:t> </a:t>
            </a:r>
            <a:r>
              <a:rPr lang="ar-IQ" u="sng" dirty="0" smtClean="0">
                <a:solidFill>
                  <a:srgbClr val="FF0000"/>
                </a:solidFill>
              </a:rPr>
              <a:t>غيبة هذا الاثر </a:t>
            </a:r>
            <a:r>
              <a:rPr lang="ar-IQ" dirty="0" smtClean="0"/>
              <a:t>تصبح معيار الاعمال المادية</a:t>
            </a:r>
          </a:p>
          <a:p>
            <a:pPr algn="r"/>
            <a:r>
              <a:rPr lang="ar-IQ" dirty="0" smtClean="0"/>
              <a:t>العمال المادية 1-  اما تكون افعالا ارادية مثل هدم منزل الايلة للسقوط تنفيذا لقرارا اداري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           2- او افعال غير ارادية  بطريق الخطا والاهمال             مثل حوادث السير التي يسببها تحد موظفي الادارة</a:t>
            </a:r>
          </a:p>
          <a:p>
            <a:pPr algn="r"/>
            <a:r>
              <a:rPr lang="ar-IQ" dirty="0" smtClean="0"/>
              <a:t>وهذه العمال اي المادية تخرج عن نطاق الطعن بالالغاء امام القضاء الاداري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09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r"/>
            <a:r>
              <a:rPr lang="ar-IQ" dirty="0" smtClean="0"/>
              <a:t> يقصد بالمركز القانوني 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مجموعة من الحقوق والالتزامات التي يمكن ان يتمتع بها شخص معين استنادا الى القانون.</a:t>
            </a:r>
          </a:p>
          <a:p>
            <a:pPr algn="r"/>
            <a:r>
              <a:rPr lang="ar-IQ" dirty="0" smtClean="0"/>
              <a:t>مثل الموظف العام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4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                                                    ص11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r"/>
            <a:r>
              <a:rPr lang="ar-IQ" dirty="0" smtClean="0"/>
              <a:t>قضت المحكمة الادارية العليا في مصر </a:t>
            </a:r>
          </a:p>
          <a:p>
            <a:pPr algn="r"/>
            <a:r>
              <a:rPr lang="ar-IQ" dirty="0" smtClean="0"/>
              <a:t>ان محل العمل المادي الذي لايختص به القضاء الاداري يكون دائما واقعة مادية او اجرا دون ان يقصد به تحقيق اثار قانونية</a:t>
            </a:r>
          </a:p>
          <a:p>
            <a:pPr marL="0" indent="0" algn="r">
              <a:buNone/>
            </a:pPr>
            <a:r>
              <a:rPr lang="ar-IQ" dirty="0"/>
              <a:t> </a:t>
            </a:r>
            <a:r>
              <a:rPr lang="ar-IQ" dirty="0" smtClean="0"/>
              <a:t>وان عدم اعتبار العمل المادي قرارا اداريا وان كان يمنع الطعن فيه بالالغاء </a:t>
            </a:r>
          </a:p>
          <a:p>
            <a:pPr marL="0" indent="0" algn="r">
              <a:buNone/>
            </a:pPr>
            <a:r>
              <a:rPr lang="ar-IQ" dirty="0" smtClean="0"/>
              <a:t>فانه يصبح  ان يكون محلا لمنازعة ادارية تمس مصالح الافراد  فيكون محلا لطلب التعويض على اساس دعوى القضاء الكامل</a:t>
            </a:r>
          </a:p>
          <a:p>
            <a:pPr marL="0" indent="0" algn="r">
              <a:buNone/>
            </a:pPr>
            <a:r>
              <a:rPr lang="ar-IQ" dirty="0" smtClean="0"/>
              <a:t> 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0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                            ص12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اي ان كل قرار لم يصدر عن ارادة الادارة في اخداث اثر قانوني فانه لا يعد قرار اداريا صالحا للطعن فيه بالالغاء</a:t>
            </a:r>
          </a:p>
          <a:p>
            <a:pPr algn="r"/>
            <a:r>
              <a:rPr lang="ar-IQ" dirty="0" smtClean="0"/>
              <a:t> اي  هو فقط  اجرائا تنفيذا او عملا ماديا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الاعمال المادية هي :-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1- الاعمال الفنية التي يقوم بها رجال الادارة المختصون بحكم وظائفهم كالمهندسين اعداد تصميم والرسومات الفنية لمشروعات الاشغال العامة</a:t>
            </a:r>
          </a:p>
          <a:p>
            <a:pPr algn="r"/>
            <a:r>
              <a:rPr lang="ar-IQ" dirty="0" smtClean="0"/>
              <a:t>2- الاعمال التي تقوم بها الادارة تنفيذا للقرارات والاوامر الادارية(القبض على الافراد – الاستيلاء على ملك الفراد – هدم منزل ايل للسقوط)</a:t>
            </a:r>
          </a:p>
          <a:p>
            <a:pPr algn="r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6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3- الاعمال الادارية المشروعة التي يقوم بها رجال الادارة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وتحدث اثرا قانونيا ولكنها لاتعتبر اعمالا قانونية كالوفاء بالدين</a:t>
            </a:r>
          </a:p>
          <a:p>
            <a:pPr algn="r"/>
            <a:r>
              <a:rPr lang="ar-IQ" dirty="0" smtClean="0"/>
              <a:t>4- المنشورات والتعليمات والقررات التي تصدر من جانب الادارة وحدها ولاتعتبر قرارات ادارية.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لانها لاتحدث اثرا تجاه الافراد ولا تمس مصالحهم </a:t>
            </a:r>
          </a:p>
          <a:p>
            <a:pPr algn="r"/>
            <a:r>
              <a:rPr lang="ar-IQ" dirty="0" smtClean="0"/>
              <a:t>مثال المنشورات والتعليمات التي تتعلق بالتنظيم الداخلي للمرافق العامة.</a:t>
            </a:r>
          </a:p>
          <a:p>
            <a:pPr algn="r"/>
            <a:r>
              <a:rPr lang="ar-IQ" smtClean="0"/>
              <a:t>5- الاعمال </a:t>
            </a:r>
            <a:r>
              <a:rPr lang="ar-IQ" dirty="0" smtClean="0"/>
              <a:t>القانونية غير المشروعة التي تبلغ درجة عدم مشروعيتها حدا يفقدها طبيعهتا القانونية فتصبح </a:t>
            </a:r>
            <a:r>
              <a:rPr lang="ar-IQ" smtClean="0"/>
              <a:t>اعمالا مادية  القبض على شخص دون وجه حق او اخلاء منزل.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0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r"/>
            <a:r>
              <a:rPr lang="ar-IQ" dirty="0" smtClean="0"/>
              <a:t>6- الاعمال غير القانونية التي تقع خطا من جانب عمال الادارة ومن امثلتها حوادث السيارات.</a:t>
            </a:r>
          </a:p>
          <a:p>
            <a:pPr algn="r"/>
            <a:r>
              <a:rPr lang="ar-IQ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2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426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تمهيد</vt:lpstr>
      <vt:lpstr>الاعمال المادية للادارة العامة</vt:lpstr>
      <vt:lpstr>                                            ص11</vt:lpstr>
      <vt:lpstr>PowerPoint Presentation</vt:lpstr>
      <vt:lpstr>                                                     ص11</vt:lpstr>
      <vt:lpstr>                             ص12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تمهيد</dc:title>
  <dc:creator>Gala</dc:creator>
  <cp:lastModifiedBy>Gala</cp:lastModifiedBy>
  <cp:revision>8</cp:revision>
  <dcterms:created xsi:type="dcterms:W3CDTF">2006-08-16T00:00:00Z</dcterms:created>
  <dcterms:modified xsi:type="dcterms:W3CDTF">2019-10-19T13:00:24Z</dcterms:modified>
</cp:coreProperties>
</file>