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6"/>
  </p:notesMasterIdLst>
  <p:sldIdLst>
    <p:sldId id="261" r:id="rId2"/>
    <p:sldId id="263" r:id="rId3"/>
    <p:sldId id="264" r:id="rId4"/>
    <p:sldId id="265" r:id="rId5"/>
    <p:sldId id="266" r:id="rId6"/>
    <p:sldId id="258" r:id="rId7"/>
    <p:sldId id="259" r:id="rId8"/>
    <p:sldId id="267" r:id="rId9"/>
    <p:sldId id="268" r:id="rId10"/>
    <p:sldId id="269" r:id="rId11"/>
    <p:sldId id="270" r:id="rId12"/>
    <p:sldId id="271" r:id="rId13"/>
    <p:sldId id="273" r:id="rId14"/>
    <p:sldId id="272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3" d="100"/>
          <a:sy n="43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42047D-50C3-44B5-BF36-079BDA22E32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5E8F9B9C-B5E7-4F51-AFB8-502777ECCA64}">
      <dgm:prSet phldrT="[Text]" custT="1"/>
      <dgm:spPr/>
      <dgm:t>
        <a:bodyPr/>
        <a:lstStyle/>
        <a:p>
          <a:pPr rtl="1"/>
          <a:r>
            <a:rPr lang="ar-IQ" sz="2800" b="1" dirty="0" smtClean="0"/>
            <a:t>صور الشكل والاجراءات</a:t>
          </a:r>
          <a:endParaRPr lang="ar-IQ" sz="2800" b="1" dirty="0"/>
        </a:p>
      </dgm:t>
    </dgm:pt>
    <dgm:pt modelId="{ACA7F9D7-1B6E-42FC-895E-302A51A7102F}" type="parTrans" cxnId="{E69E3707-3B3E-43EB-84F7-AAB88DF6AA96}">
      <dgm:prSet/>
      <dgm:spPr/>
      <dgm:t>
        <a:bodyPr/>
        <a:lstStyle/>
        <a:p>
          <a:pPr rtl="1"/>
          <a:endParaRPr lang="ar-IQ"/>
        </a:p>
      </dgm:t>
    </dgm:pt>
    <dgm:pt modelId="{96370041-32AD-43BF-BAC7-807AD9C1F296}" type="sibTrans" cxnId="{E69E3707-3B3E-43EB-84F7-AAB88DF6AA96}">
      <dgm:prSet/>
      <dgm:spPr/>
      <dgm:t>
        <a:bodyPr/>
        <a:lstStyle/>
        <a:p>
          <a:pPr rtl="1"/>
          <a:endParaRPr lang="ar-IQ"/>
        </a:p>
      </dgm:t>
    </dgm:pt>
    <dgm:pt modelId="{45C18B8A-B690-40E1-9FCC-8FF86F70DB2E}" type="asst">
      <dgm:prSet phldrT="[Text]"/>
      <dgm:spPr/>
      <dgm:t>
        <a:bodyPr/>
        <a:lstStyle/>
        <a:p>
          <a:pPr rtl="1"/>
          <a:r>
            <a:rPr lang="ar-IQ" b="1" dirty="0" smtClean="0"/>
            <a:t>الاشكال غير مكتوبة</a:t>
          </a:r>
          <a:endParaRPr lang="ar-IQ" b="1" dirty="0"/>
        </a:p>
      </dgm:t>
    </dgm:pt>
    <dgm:pt modelId="{363D0990-9E63-433D-8211-40F92C610205}" type="parTrans" cxnId="{936D7A17-B538-4709-ABE0-3E6CA648A586}">
      <dgm:prSet/>
      <dgm:spPr/>
      <dgm:t>
        <a:bodyPr/>
        <a:lstStyle/>
        <a:p>
          <a:pPr rtl="1"/>
          <a:endParaRPr lang="ar-IQ"/>
        </a:p>
      </dgm:t>
    </dgm:pt>
    <dgm:pt modelId="{227E8093-C7E9-41A7-98CD-C6341E13EBB0}" type="sibTrans" cxnId="{936D7A17-B538-4709-ABE0-3E6CA648A586}">
      <dgm:prSet/>
      <dgm:spPr/>
      <dgm:t>
        <a:bodyPr/>
        <a:lstStyle/>
        <a:p>
          <a:pPr rtl="1"/>
          <a:endParaRPr lang="ar-IQ"/>
        </a:p>
      </dgm:t>
    </dgm:pt>
    <dgm:pt modelId="{6E30B41E-493C-4BA0-A700-3FBF0C8ED9EA}" type="asst">
      <dgm:prSet/>
      <dgm:spPr/>
      <dgm:t>
        <a:bodyPr/>
        <a:lstStyle/>
        <a:p>
          <a:pPr rtl="1"/>
          <a:r>
            <a:rPr lang="ar-IQ" b="1" dirty="0" smtClean="0"/>
            <a:t> الاشكال المكتوبة</a:t>
          </a:r>
          <a:endParaRPr lang="ar-IQ" b="1" dirty="0"/>
        </a:p>
      </dgm:t>
    </dgm:pt>
    <dgm:pt modelId="{F8D0B9FE-B144-43B9-B479-D9CA02068C1C}" type="parTrans" cxnId="{F9AC57EC-36D8-4900-B4FF-309146038059}">
      <dgm:prSet/>
      <dgm:spPr/>
      <dgm:t>
        <a:bodyPr/>
        <a:lstStyle/>
        <a:p>
          <a:pPr rtl="1"/>
          <a:endParaRPr lang="ar-IQ"/>
        </a:p>
      </dgm:t>
    </dgm:pt>
    <dgm:pt modelId="{5933802D-F154-4655-A00D-D441FC81C872}" type="sibTrans" cxnId="{F9AC57EC-36D8-4900-B4FF-309146038059}">
      <dgm:prSet/>
      <dgm:spPr/>
      <dgm:t>
        <a:bodyPr/>
        <a:lstStyle/>
        <a:p>
          <a:pPr rtl="1"/>
          <a:endParaRPr lang="ar-IQ"/>
        </a:p>
      </dgm:t>
    </dgm:pt>
    <dgm:pt modelId="{F1C43A70-987A-410C-9852-09346A795B7C}">
      <dgm:prSet/>
      <dgm:spPr/>
      <dgm:t>
        <a:bodyPr/>
        <a:lstStyle/>
        <a:p>
          <a:pPr rtl="1"/>
          <a:r>
            <a:rPr lang="ar-IQ" dirty="0" smtClean="0"/>
            <a:t>الكتابة</a:t>
          </a:r>
          <a:endParaRPr lang="ar-IQ" dirty="0"/>
        </a:p>
      </dgm:t>
    </dgm:pt>
    <dgm:pt modelId="{A8D5CF7E-0194-4F15-A025-D64E2C185B51}" type="parTrans" cxnId="{0302C51D-060F-4035-8634-871D78A9F409}">
      <dgm:prSet/>
      <dgm:spPr/>
      <dgm:t>
        <a:bodyPr/>
        <a:lstStyle/>
        <a:p>
          <a:pPr rtl="1"/>
          <a:endParaRPr lang="ar-IQ"/>
        </a:p>
      </dgm:t>
    </dgm:pt>
    <dgm:pt modelId="{A2C28582-1967-4C8F-986F-27F7F0E336AF}" type="sibTrans" cxnId="{0302C51D-060F-4035-8634-871D78A9F409}">
      <dgm:prSet/>
      <dgm:spPr/>
      <dgm:t>
        <a:bodyPr/>
        <a:lstStyle/>
        <a:p>
          <a:pPr rtl="1"/>
          <a:endParaRPr lang="ar-IQ"/>
        </a:p>
      </dgm:t>
    </dgm:pt>
    <dgm:pt modelId="{A57D5296-8499-42ED-818C-DCAEC866483F}">
      <dgm:prSet/>
      <dgm:spPr/>
      <dgm:t>
        <a:bodyPr/>
        <a:lstStyle/>
        <a:p>
          <a:pPr rtl="1"/>
          <a:r>
            <a:rPr lang="ar-IQ" dirty="0" smtClean="0"/>
            <a:t>ذكر الاسانيد كنص قانوني</a:t>
          </a:r>
          <a:endParaRPr lang="ar-IQ" dirty="0"/>
        </a:p>
      </dgm:t>
    </dgm:pt>
    <dgm:pt modelId="{84127B4E-5DF0-4D59-ADC4-2080F961176E}" type="parTrans" cxnId="{DDB81960-41DA-4BDF-A47F-6B2C6BEC0C24}">
      <dgm:prSet/>
      <dgm:spPr/>
      <dgm:t>
        <a:bodyPr/>
        <a:lstStyle/>
        <a:p>
          <a:pPr rtl="1"/>
          <a:endParaRPr lang="ar-IQ"/>
        </a:p>
      </dgm:t>
    </dgm:pt>
    <dgm:pt modelId="{31492D44-1248-4CAA-B19B-59956F8847A2}" type="sibTrans" cxnId="{DDB81960-41DA-4BDF-A47F-6B2C6BEC0C24}">
      <dgm:prSet/>
      <dgm:spPr/>
      <dgm:t>
        <a:bodyPr/>
        <a:lstStyle/>
        <a:p>
          <a:pPr rtl="1"/>
          <a:endParaRPr lang="ar-IQ"/>
        </a:p>
      </dgm:t>
    </dgm:pt>
    <dgm:pt modelId="{8CCA5434-52BF-4D15-AB93-DACAED44CC51}">
      <dgm:prSet/>
      <dgm:spPr/>
      <dgm:t>
        <a:bodyPr/>
        <a:lstStyle/>
        <a:p>
          <a:pPr rtl="1"/>
          <a:r>
            <a:rPr lang="ar-IQ" dirty="0" smtClean="0"/>
            <a:t>التسبيب</a:t>
          </a:r>
          <a:endParaRPr lang="ar-IQ" dirty="0"/>
        </a:p>
      </dgm:t>
    </dgm:pt>
    <dgm:pt modelId="{C6EBCEB2-CF47-4B23-8C52-9C84EE4A0B4B}" type="parTrans" cxnId="{3A498C06-AFC4-43AA-901C-830E8668D73A}">
      <dgm:prSet/>
      <dgm:spPr/>
      <dgm:t>
        <a:bodyPr/>
        <a:lstStyle/>
        <a:p>
          <a:pPr rtl="1"/>
          <a:endParaRPr lang="ar-IQ"/>
        </a:p>
      </dgm:t>
    </dgm:pt>
    <dgm:pt modelId="{7FA609AD-4522-4F93-8C89-6B15F34034B3}" type="sibTrans" cxnId="{3A498C06-AFC4-43AA-901C-830E8668D73A}">
      <dgm:prSet/>
      <dgm:spPr/>
      <dgm:t>
        <a:bodyPr/>
        <a:lstStyle/>
        <a:p>
          <a:pPr rtl="1"/>
          <a:endParaRPr lang="ar-IQ"/>
        </a:p>
      </dgm:t>
    </dgm:pt>
    <dgm:pt modelId="{8FA2B88F-C04A-4144-9A4C-3686468BC624}">
      <dgm:prSet/>
      <dgm:spPr/>
      <dgm:t>
        <a:bodyPr/>
        <a:lstStyle/>
        <a:p>
          <a:pPr rtl="1"/>
          <a:r>
            <a:rPr lang="ar-IQ" dirty="0" smtClean="0"/>
            <a:t>الشفهي</a:t>
          </a:r>
          <a:endParaRPr lang="ar-IQ" dirty="0"/>
        </a:p>
      </dgm:t>
    </dgm:pt>
    <dgm:pt modelId="{074271FA-A1C5-4581-9006-51DD8E791C1A}" type="parTrans" cxnId="{5B35DBF3-5EF4-4977-A27E-334F1224F693}">
      <dgm:prSet/>
      <dgm:spPr/>
      <dgm:t>
        <a:bodyPr/>
        <a:lstStyle/>
        <a:p>
          <a:pPr rtl="1"/>
          <a:endParaRPr lang="ar-IQ"/>
        </a:p>
      </dgm:t>
    </dgm:pt>
    <dgm:pt modelId="{7E260B3F-70FF-452C-8334-2FDF964407C7}" type="sibTrans" cxnId="{5B35DBF3-5EF4-4977-A27E-334F1224F693}">
      <dgm:prSet/>
      <dgm:spPr/>
      <dgm:t>
        <a:bodyPr/>
        <a:lstStyle/>
        <a:p>
          <a:pPr rtl="1"/>
          <a:endParaRPr lang="ar-IQ"/>
        </a:p>
      </dgm:t>
    </dgm:pt>
    <dgm:pt modelId="{4EB7DBA5-2338-4E97-9B40-0F44CEFB34CD}">
      <dgm:prSet/>
      <dgm:spPr/>
      <dgm:t>
        <a:bodyPr/>
        <a:lstStyle/>
        <a:p>
          <a:pPr rtl="1"/>
          <a:r>
            <a:rPr lang="ar-IQ" dirty="0" smtClean="0"/>
            <a:t>شكل الاشارة</a:t>
          </a:r>
          <a:endParaRPr lang="ar-IQ" dirty="0"/>
        </a:p>
      </dgm:t>
    </dgm:pt>
    <dgm:pt modelId="{BC29A2F3-82EF-4499-87C7-C699971A22AC}" type="parTrans" cxnId="{31B1B2DD-2C3C-4924-BFCE-7BADAF16DC92}">
      <dgm:prSet/>
      <dgm:spPr/>
      <dgm:t>
        <a:bodyPr/>
        <a:lstStyle/>
        <a:p>
          <a:pPr rtl="1"/>
          <a:endParaRPr lang="ar-IQ"/>
        </a:p>
      </dgm:t>
    </dgm:pt>
    <dgm:pt modelId="{7C11A584-99F6-43DB-A8CA-A1B9A332A912}" type="sibTrans" cxnId="{31B1B2DD-2C3C-4924-BFCE-7BADAF16DC92}">
      <dgm:prSet/>
      <dgm:spPr/>
      <dgm:t>
        <a:bodyPr/>
        <a:lstStyle/>
        <a:p>
          <a:pPr rtl="1"/>
          <a:endParaRPr lang="ar-IQ"/>
        </a:p>
      </dgm:t>
    </dgm:pt>
    <dgm:pt modelId="{CA6E18A7-B73F-4AB8-A88C-8355E77B6484}">
      <dgm:prSet/>
      <dgm:spPr/>
      <dgm:t>
        <a:bodyPr/>
        <a:lstStyle/>
        <a:p>
          <a:pPr rtl="1"/>
          <a:r>
            <a:rPr lang="ar-IQ" dirty="0" smtClean="0"/>
            <a:t>سكوت الادارة</a:t>
          </a:r>
          <a:endParaRPr lang="ar-IQ" dirty="0"/>
        </a:p>
      </dgm:t>
    </dgm:pt>
    <dgm:pt modelId="{F58C1C7D-CDEC-4E65-B490-EE3279638EB0}" type="parTrans" cxnId="{01B52D71-7CB3-403F-92F8-FBB1B7DA0C5A}">
      <dgm:prSet/>
      <dgm:spPr/>
      <dgm:t>
        <a:bodyPr/>
        <a:lstStyle/>
        <a:p>
          <a:pPr rtl="1"/>
          <a:endParaRPr lang="ar-IQ"/>
        </a:p>
      </dgm:t>
    </dgm:pt>
    <dgm:pt modelId="{40B7B2DC-918E-4F88-8E06-EC39B3E7072F}" type="sibTrans" cxnId="{01B52D71-7CB3-403F-92F8-FBB1B7DA0C5A}">
      <dgm:prSet/>
      <dgm:spPr/>
      <dgm:t>
        <a:bodyPr/>
        <a:lstStyle/>
        <a:p>
          <a:pPr rtl="1"/>
          <a:endParaRPr lang="ar-IQ"/>
        </a:p>
      </dgm:t>
    </dgm:pt>
    <dgm:pt modelId="{4AE1A794-89B8-4320-B3E3-F4DE3812B6CD}">
      <dgm:prSet/>
      <dgm:spPr/>
      <dgm:t>
        <a:bodyPr/>
        <a:lstStyle/>
        <a:p>
          <a:pPr rtl="1"/>
          <a:r>
            <a:rPr lang="ar-IQ" dirty="0" smtClean="0"/>
            <a:t>استخدام الالكترونيات</a:t>
          </a:r>
          <a:endParaRPr lang="ar-IQ" dirty="0"/>
        </a:p>
      </dgm:t>
    </dgm:pt>
    <dgm:pt modelId="{A186BE20-F6D9-49DF-BB0A-E357CC362FED}" type="parTrans" cxnId="{41932A46-7C14-4BCD-8492-B73CE6D73DF0}">
      <dgm:prSet/>
      <dgm:spPr/>
      <dgm:t>
        <a:bodyPr/>
        <a:lstStyle/>
        <a:p>
          <a:pPr rtl="1"/>
          <a:endParaRPr lang="ar-IQ"/>
        </a:p>
      </dgm:t>
    </dgm:pt>
    <dgm:pt modelId="{C2E397AC-9007-42FD-8946-E937B02BF57E}" type="sibTrans" cxnId="{41932A46-7C14-4BCD-8492-B73CE6D73DF0}">
      <dgm:prSet/>
      <dgm:spPr/>
      <dgm:t>
        <a:bodyPr/>
        <a:lstStyle/>
        <a:p>
          <a:pPr rtl="1"/>
          <a:endParaRPr lang="ar-IQ"/>
        </a:p>
      </dgm:t>
    </dgm:pt>
    <dgm:pt modelId="{C5E02DD3-3599-4903-AB6E-2C4CE0B2DE5C}" type="pres">
      <dgm:prSet presAssocID="{2F42047D-50C3-44B5-BF36-079BDA22E32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IQ"/>
        </a:p>
      </dgm:t>
    </dgm:pt>
    <dgm:pt modelId="{7B5C216E-4D0F-486E-BB95-78F676F37E64}" type="pres">
      <dgm:prSet presAssocID="{5E8F9B9C-B5E7-4F51-AFB8-502777ECCA64}" presName="hierRoot1" presStyleCnt="0">
        <dgm:presLayoutVars>
          <dgm:hierBranch val="init"/>
        </dgm:presLayoutVars>
      </dgm:prSet>
      <dgm:spPr/>
    </dgm:pt>
    <dgm:pt modelId="{68C1E92F-03BB-4839-AA0B-D1C4D8F8E683}" type="pres">
      <dgm:prSet presAssocID="{5E8F9B9C-B5E7-4F51-AFB8-502777ECCA64}" presName="rootComposite1" presStyleCnt="0"/>
      <dgm:spPr/>
    </dgm:pt>
    <dgm:pt modelId="{686BF42C-83D5-482F-AB7B-25310F5ED933}" type="pres">
      <dgm:prSet presAssocID="{5E8F9B9C-B5E7-4F51-AFB8-502777ECCA64}" presName="rootText1" presStyleLbl="node0" presStyleIdx="0" presStyleCnt="1" custScaleX="253319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E3CDCAD4-7276-4D39-9358-E5B74E42963A}" type="pres">
      <dgm:prSet presAssocID="{5E8F9B9C-B5E7-4F51-AFB8-502777ECCA64}" presName="rootConnector1" presStyleLbl="node1" presStyleIdx="0" presStyleCnt="0"/>
      <dgm:spPr/>
      <dgm:t>
        <a:bodyPr/>
        <a:lstStyle/>
        <a:p>
          <a:pPr rtl="1"/>
          <a:endParaRPr lang="ar-IQ"/>
        </a:p>
      </dgm:t>
    </dgm:pt>
    <dgm:pt modelId="{6D02F3C0-D911-4AE2-B835-2A8AC122F103}" type="pres">
      <dgm:prSet presAssocID="{5E8F9B9C-B5E7-4F51-AFB8-502777ECCA64}" presName="hierChild2" presStyleCnt="0"/>
      <dgm:spPr/>
    </dgm:pt>
    <dgm:pt modelId="{82AFA4EF-6DDA-49C8-A3F3-A985507B93B4}" type="pres">
      <dgm:prSet presAssocID="{5E8F9B9C-B5E7-4F51-AFB8-502777ECCA64}" presName="hierChild3" presStyleCnt="0"/>
      <dgm:spPr/>
    </dgm:pt>
    <dgm:pt modelId="{D3864C78-2B93-48BC-BDD1-1FD57D2B18C6}" type="pres">
      <dgm:prSet presAssocID="{363D0990-9E63-433D-8211-40F92C610205}" presName="Name111" presStyleLbl="parChTrans1D2" presStyleIdx="0" presStyleCnt="2"/>
      <dgm:spPr/>
      <dgm:t>
        <a:bodyPr/>
        <a:lstStyle/>
        <a:p>
          <a:pPr rtl="1"/>
          <a:endParaRPr lang="ar-IQ"/>
        </a:p>
      </dgm:t>
    </dgm:pt>
    <dgm:pt modelId="{4D886B6D-8A99-4DAC-B2FB-EC6708667236}" type="pres">
      <dgm:prSet presAssocID="{45C18B8A-B690-40E1-9FCC-8FF86F70DB2E}" presName="hierRoot3" presStyleCnt="0">
        <dgm:presLayoutVars>
          <dgm:hierBranch val="init"/>
        </dgm:presLayoutVars>
      </dgm:prSet>
      <dgm:spPr/>
    </dgm:pt>
    <dgm:pt modelId="{09975921-A303-403B-94AF-6D20F2999D97}" type="pres">
      <dgm:prSet presAssocID="{45C18B8A-B690-40E1-9FCC-8FF86F70DB2E}" presName="rootComposite3" presStyleCnt="0"/>
      <dgm:spPr/>
    </dgm:pt>
    <dgm:pt modelId="{97F9FD19-905B-4710-8E55-DAAF72351603}" type="pres">
      <dgm:prSet presAssocID="{45C18B8A-B690-40E1-9FCC-8FF86F70DB2E}" presName="rootText3" presStyleLbl="asst1" presStyleIdx="0" presStyleCnt="2" custScaleX="166119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AF0FAB45-B31F-4996-88C9-48CA505BC76B}" type="pres">
      <dgm:prSet presAssocID="{45C18B8A-B690-40E1-9FCC-8FF86F70DB2E}" presName="rootConnector3" presStyleLbl="asst1" presStyleIdx="0" presStyleCnt="2"/>
      <dgm:spPr/>
      <dgm:t>
        <a:bodyPr/>
        <a:lstStyle/>
        <a:p>
          <a:pPr rtl="1"/>
          <a:endParaRPr lang="ar-IQ"/>
        </a:p>
      </dgm:t>
    </dgm:pt>
    <dgm:pt modelId="{6D17CB7C-E8D4-479E-9EA6-33004B258257}" type="pres">
      <dgm:prSet presAssocID="{45C18B8A-B690-40E1-9FCC-8FF86F70DB2E}" presName="hierChild6" presStyleCnt="0"/>
      <dgm:spPr/>
    </dgm:pt>
    <dgm:pt modelId="{2BA343DF-18EE-44B1-9517-E990F6BC6154}" type="pres">
      <dgm:prSet presAssocID="{074271FA-A1C5-4581-9006-51DD8E791C1A}" presName="Name37" presStyleLbl="parChTrans1D3" presStyleIdx="0" presStyleCnt="7"/>
      <dgm:spPr/>
      <dgm:t>
        <a:bodyPr/>
        <a:lstStyle/>
        <a:p>
          <a:pPr rtl="1"/>
          <a:endParaRPr lang="ar-IQ"/>
        </a:p>
      </dgm:t>
    </dgm:pt>
    <dgm:pt modelId="{22CE026C-54B2-4CB1-BFFF-1FE8C50E54F8}" type="pres">
      <dgm:prSet presAssocID="{8FA2B88F-C04A-4144-9A4C-3686468BC624}" presName="hierRoot2" presStyleCnt="0">
        <dgm:presLayoutVars>
          <dgm:hierBranch val="init"/>
        </dgm:presLayoutVars>
      </dgm:prSet>
      <dgm:spPr/>
    </dgm:pt>
    <dgm:pt modelId="{F2DB1C64-E799-4899-935A-4A106E910C31}" type="pres">
      <dgm:prSet presAssocID="{8FA2B88F-C04A-4144-9A4C-3686468BC624}" presName="rootComposite" presStyleCnt="0"/>
      <dgm:spPr/>
    </dgm:pt>
    <dgm:pt modelId="{77E338F5-126E-4ECA-92CD-340E7FF33DA6}" type="pres">
      <dgm:prSet presAssocID="{8FA2B88F-C04A-4144-9A4C-3686468BC624}" presName="rootText" presStyleLbl="node3" presStyleIdx="0" presStyleCnt="7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1809FBC4-6F7B-46E9-81E3-842D4B546EA7}" type="pres">
      <dgm:prSet presAssocID="{8FA2B88F-C04A-4144-9A4C-3686468BC624}" presName="rootConnector" presStyleLbl="node3" presStyleIdx="0" presStyleCnt="7"/>
      <dgm:spPr/>
      <dgm:t>
        <a:bodyPr/>
        <a:lstStyle/>
        <a:p>
          <a:pPr rtl="1"/>
          <a:endParaRPr lang="ar-IQ"/>
        </a:p>
      </dgm:t>
    </dgm:pt>
    <dgm:pt modelId="{FE0966C9-F9DB-49B0-9BA9-2F8F2387D90A}" type="pres">
      <dgm:prSet presAssocID="{8FA2B88F-C04A-4144-9A4C-3686468BC624}" presName="hierChild4" presStyleCnt="0"/>
      <dgm:spPr/>
    </dgm:pt>
    <dgm:pt modelId="{1E15BB8A-A4B6-402E-BE07-9EBB492DFF83}" type="pres">
      <dgm:prSet presAssocID="{8FA2B88F-C04A-4144-9A4C-3686468BC624}" presName="hierChild5" presStyleCnt="0"/>
      <dgm:spPr/>
    </dgm:pt>
    <dgm:pt modelId="{78654D2A-FCC5-443A-94D4-755FA2CD9789}" type="pres">
      <dgm:prSet presAssocID="{BC29A2F3-82EF-4499-87C7-C699971A22AC}" presName="Name37" presStyleLbl="parChTrans1D3" presStyleIdx="1" presStyleCnt="7"/>
      <dgm:spPr/>
      <dgm:t>
        <a:bodyPr/>
        <a:lstStyle/>
        <a:p>
          <a:pPr rtl="1"/>
          <a:endParaRPr lang="ar-IQ"/>
        </a:p>
      </dgm:t>
    </dgm:pt>
    <dgm:pt modelId="{A35E1BF6-05F8-4757-8023-4786AAF712A0}" type="pres">
      <dgm:prSet presAssocID="{4EB7DBA5-2338-4E97-9B40-0F44CEFB34CD}" presName="hierRoot2" presStyleCnt="0">
        <dgm:presLayoutVars>
          <dgm:hierBranch val="init"/>
        </dgm:presLayoutVars>
      </dgm:prSet>
      <dgm:spPr/>
    </dgm:pt>
    <dgm:pt modelId="{F1062C04-B3F6-4746-844F-F118087E430B}" type="pres">
      <dgm:prSet presAssocID="{4EB7DBA5-2338-4E97-9B40-0F44CEFB34CD}" presName="rootComposite" presStyleCnt="0"/>
      <dgm:spPr/>
    </dgm:pt>
    <dgm:pt modelId="{53D452BA-9CB1-4B91-9D55-9421692D0042}" type="pres">
      <dgm:prSet presAssocID="{4EB7DBA5-2338-4E97-9B40-0F44CEFB34CD}" presName="rootText" presStyleLbl="node3" presStyleIdx="1" presStyleCnt="7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680A5967-9CB4-4DA3-B86D-058B49608E74}" type="pres">
      <dgm:prSet presAssocID="{4EB7DBA5-2338-4E97-9B40-0F44CEFB34CD}" presName="rootConnector" presStyleLbl="node3" presStyleIdx="1" presStyleCnt="7"/>
      <dgm:spPr/>
      <dgm:t>
        <a:bodyPr/>
        <a:lstStyle/>
        <a:p>
          <a:pPr rtl="1"/>
          <a:endParaRPr lang="ar-IQ"/>
        </a:p>
      </dgm:t>
    </dgm:pt>
    <dgm:pt modelId="{70B1AC00-C39E-4E68-87A7-E89F9D001AD6}" type="pres">
      <dgm:prSet presAssocID="{4EB7DBA5-2338-4E97-9B40-0F44CEFB34CD}" presName="hierChild4" presStyleCnt="0"/>
      <dgm:spPr/>
    </dgm:pt>
    <dgm:pt modelId="{B1A052E3-FCEC-4E10-8F94-1B0B93E63D97}" type="pres">
      <dgm:prSet presAssocID="{4EB7DBA5-2338-4E97-9B40-0F44CEFB34CD}" presName="hierChild5" presStyleCnt="0"/>
      <dgm:spPr/>
    </dgm:pt>
    <dgm:pt modelId="{9CAF56AA-6D1B-42BC-BB25-0B3FD887FDDE}" type="pres">
      <dgm:prSet presAssocID="{F58C1C7D-CDEC-4E65-B490-EE3279638EB0}" presName="Name37" presStyleLbl="parChTrans1D3" presStyleIdx="2" presStyleCnt="7"/>
      <dgm:spPr/>
      <dgm:t>
        <a:bodyPr/>
        <a:lstStyle/>
        <a:p>
          <a:pPr rtl="1"/>
          <a:endParaRPr lang="ar-IQ"/>
        </a:p>
      </dgm:t>
    </dgm:pt>
    <dgm:pt modelId="{0D9C9E20-CF7B-4604-B637-76BF52357540}" type="pres">
      <dgm:prSet presAssocID="{CA6E18A7-B73F-4AB8-A88C-8355E77B6484}" presName="hierRoot2" presStyleCnt="0">
        <dgm:presLayoutVars>
          <dgm:hierBranch val="init"/>
        </dgm:presLayoutVars>
      </dgm:prSet>
      <dgm:spPr/>
    </dgm:pt>
    <dgm:pt modelId="{C0433EBF-830C-44AC-896B-6D8D4FA4B207}" type="pres">
      <dgm:prSet presAssocID="{CA6E18A7-B73F-4AB8-A88C-8355E77B6484}" presName="rootComposite" presStyleCnt="0"/>
      <dgm:spPr/>
    </dgm:pt>
    <dgm:pt modelId="{066BA07D-846D-4194-AAD1-84E950CA7CB1}" type="pres">
      <dgm:prSet presAssocID="{CA6E18A7-B73F-4AB8-A88C-8355E77B6484}" presName="rootText" presStyleLbl="node3" presStyleIdx="2" presStyleCnt="7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21B3B4E8-3F09-4875-A76C-43CB15A9515B}" type="pres">
      <dgm:prSet presAssocID="{CA6E18A7-B73F-4AB8-A88C-8355E77B6484}" presName="rootConnector" presStyleLbl="node3" presStyleIdx="2" presStyleCnt="7"/>
      <dgm:spPr/>
      <dgm:t>
        <a:bodyPr/>
        <a:lstStyle/>
        <a:p>
          <a:pPr rtl="1"/>
          <a:endParaRPr lang="ar-IQ"/>
        </a:p>
      </dgm:t>
    </dgm:pt>
    <dgm:pt modelId="{FDBDA9E2-CE1E-4214-9154-232616683E96}" type="pres">
      <dgm:prSet presAssocID="{CA6E18A7-B73F-4AB8-A88C-8355E77B6484}" presName="hierChild4" presStyleCnt="0"/>
      <dgm:spPr/>
    </dgm:pt>
    <dgm:pt modelId="{46A01641-9B00-4C2B-843A-ECEA8D1E6245}" type="pres">
      <dgm:prSet presAssocID="{CA6E18A7-B73F-4AB8-A88C-8355E77B6484}" presName="hierChild5" presStyleCnt="0"/>
      <dgm:spPr/>
    </dgm:pt>
    <dgm:pt modelId="{649AC946-9BFE-44C4-943D-B22C984681B7}" type="pres">
      <dgm:prSet presAssocID="{A186BE20-F6D9-49DF-BB0A-E357CC362FED}" presName="Name37" presStyleLbl="parChTrans1D3" presStyleIdx="3" presStyleCnt="7"/>
      <dgm:spPr/>
      <dgm:t>
        <a:bodyPr/>
        <a:lstStyle/>
        <a:p>
          <a:pPr rtl="1"/>
          <a:endParaRPr lang="ar-IQ"/>
        </a:p>
      </dgm:t>
    </dgm:pt>
    <dgm:pt modelId="{385FFE71-519A-4878-867F-D25CFD4DCFF1}" type="pres">
      <dgm:prSet presAssocID="{4AE1A794-89B8-4320-B3E3-F4DE3812B6CD}" presName="hierRoot2" presStyleCnt="0">
        <dgm:presLayoutVars>
          <dgm:hierBranch val="init"/>
        </dgm:presLayoutVars>
      </dgm:prSet>
      <dgm:spPr/>
    </dgm:pt>
    <dgm:pt modelId="{E2CA5B4F-F621-4AB9-A263-A64C3AA38C25}" type="pres">
      <dgm:prSet presAssocID="{4AE1A794-89B8-4320-B3E3-F4DE3812B6CD}" presName="rootComposite" presStyleCnt="0"/>
      <dgm:spPr/>
    </dgm:pt>
    <dgm:pt modelId="{A54F5C29-49CD-4258-ADE7-461CABAC6F21}" type="pres">
      <dgm:prSet presAssocID="{4AE1A794-89B8-4320-B3E3-F4DE3812B6CD}" presName="rootText" presStyleLbl="node3" presStyleIdx="3" presStyleCnt="7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2D09C8D6-41C9-4A55-835D-E02F1C7B18CB}" type="pres">
      <dgm:prSet presAssocID="{4AE1A794-89B8-4320-B3E3-F4DE3812B6CD}" presName="rootConnector" presStyleLbl="node3" presStyleIdx="3" presStyleCnt="7"/>
      <dgm:spPr/>
      <dgm:t>
        <a:bodyPr/>
        <a:lstStyle/>
        <a:p>
          <a:pPr rtl="1"/>
          <a:endParaRPr lang="ar-IQ"/>
        </a:p>
      </dgm:t>
    </dgm:pt>
    <dgm:pt modelId="{82CCF310-364F-4C76-9435-9370EE67014F}" type="pres">
      <dgm:prSet presAssocID="{4AE1A794-89B8-4320-B3E3-F4DE3812B6CD}" presName="hierChild4" presStyleCnt="0"/>
      <dgm:spPr/>
    </dgm:pt>
    <dgm:pt modelId="{9DAE7661-AE19-471E-92A5-86112AC6C094}" type="pres">
      <dgm:prSet presAssocID="{4AE1A794-89B8-4320-B3E3-F4DE3812B6CD}" presName="hierChild5" presStyleCnt="0"/>
      <dgm:spPr/>
    </dgm:pt>
    <dgm:pt modelId="{FD85C348-19D3-4610-B038-FF23334D9A9E}" type="pres">
      <dgm:prSet presAssocID="{45C18B8A-B690-40E1-9FCC-8FF86F70DB2E}" presName="hierChild7" presStyleCnt="0"/>
      <dgm:spPr/>
    </dgm:pt>
    <dgm:pt modelId="{C73E849E-AC27-47BC-95C7-BE80F57BFFB1}" type="pres">
      <dgm:prSet presAssocID="{F8D0B9FE-B144-43B9-B479-D9CA02068C1C}" presName="Name111" presStyleLbl="parChTrans1D2" presStyleIdx="1" presStyleCnt="2"/>
      <dgm:spPr/>
      <dgm:t>
        <a:bodyPr/>
        <a:lstStyle/>
        <a:p>
          <a:pPr rtl="1"/>
          <a:endParaRPr lang="ar-IQ"/>
        </a:p>
      </dgm:t>
    </dgm:pt>
    <dgm:pt modelId="{E7D67A4B-F2AC-4174-82EC-CA02FB1C8880}" type="pres">
      <dgm:prSet presAssocID="{6E30B41E-493C-4BA0-A700-3FBF0C8ED9EA}" presName="hierRoot3" presStyleCnt="0">
        <dgm:presLayoutVars>
          <dgm:hierBranch val="init"/>
        </dgm:presLayoutVars>
      </dgm:prSet>
      <dgm:spPr/>
    </dgm:pt>
    <dgm:pt modelId="{69D385AF-4057-4EE2-B966-0FF5B27070FA}" type="pres">
      <dgm:prSet presAssocID="{6E30B41E-493C-4BA0-A700-3FBF0C8ED9EA}" presName="rootComposite3" presStyleCnt="0"/>
      <dgm:spPr/>
    </dgm:pt>
    <dgm:pt modelId="{5AD6A433-6082-479F-8EF6-10C9DC747A74}" type="pres">
      <dgm:prSet presAssocID="{6E30B41E-493C-4BA0-A700-3FBF0C8ED9EA}" presName="rootText3" presStyleLbl="asst1" presStyleIdx="1" presStyleCnt="2" custScaleX="166863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A7A1422A-817C-4F37-B1A5-6DF81965DDEC}" type="pres">
      <dgm:prSet presAssocID="{6E30B41E-493C-4BA0-A700-3FBF0C8ED9EA}" presName="rootConnector3" presStyleLbl="asst1" presStyleIdx="1" presStyleCnt="2"/>
      <dgm:spPr/>
      <dgm:t>
        <a:bodyPr/>
        <a:lstStyle/>
        <a:p>
          <a:pPr rtl="1"/>
          <a:endParaRPr lang="ar-IQ"/>
        </a:p>
      </dgm:t>
    </dgm:pt>
    <dgm:pt modelId="{9C38B174-540D-4BD1-A8A4-FDE266C42278}" type="pres">
      <dgm:prSet presAssocID="{6E30B41E-493C-4BA0-A700-3FBF0C8ED9EA}" presName="hierChild6" presStyleCnt="0"/>
      <dgm:spPr/>
    </dgm:pt>
    <dgm:pt modelId="{5B8F9609-CC01-461F-9202-55B7730FA4C2}" type="pres">
      <dgm:prSet presAssocID="{A8D5CF7E-0194-4F15-A025-D64E2C185B51}" presName="Name37" presStyleLbl="parChTrans1D3" presStyleIdx="4" presStyleCnt="7"/>
      <dgm:spPr/>
      <dgm:t>
        <a:bodyPr/>
        <a:lstStyle/>
        <a:p>
          <a:pPr rtl="1"/>
          <a:endParaRPr lang="ar-IQ"/>
        </a:p>
      </dgm:t>
    </dgm:pt>
    <dgm:pt modelId="{5DE84F47-A39D-44B8-A389-7FFEC3DE6509}" type="pres">
      <dgm:prSet presAssocID="{F1C43A70-987A-410C-9852-09346A795B7C}" presName="hierRoot2" presStyleCnt="0">
        <dgm:presLayoutVars>
          <dgm:hierBranch val="init"/>
        </dgm:presLayoutVars>
      </dgm:prSet>
      <dgm:spPr/>
    </dgm:pt>
    <dgm:pt modelId="{8E7A262E-65C4-4229-B13F-A63601D38677}" type="pres">
      <dgm:prSet presAssocID="{F1C43A70-987A-410C-9852-09346A795B7C}" presName="rootComposite" presStyleCnt="0"/>
      <dgm:spPr/>
    </dgm:pt>
    <dgm:pt modelId="{A19A0B82-ADFC-4DAA-9851-90565BC01130}" type="pres">
      <dgm:prSet presAssocID="{F1C43A70-987A-410C-9852-09346A795B7C}" presName="rootText" presStyleLbl="node3" presStyleIdx="4" presStyleCnt="7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FE043DF2-9A81-4B76-863E-356491C8CFCD}" type="pres">
      <dgm:prSet presAssocID="{F1C43A70-987A-410C-9852-09346A795B7C}" presName="rootConnector" presStyleLbl="node3" presStyleIdx="4" presStyleCnt="7"/>
      <dgm:spPr/>
      <dgm:t>
        <a:bodyPr/>
        <a:lstStyle/>
        <a:p>
          <a:pPr rtl="1"/>
          <a:endParaRPr lang="ar-IQ"/>
        </a:p>
      </dgm:t>
    </dgm:pt>
    <dgm:pt modelId="{EC117CFA-1E6D-4F3A-88C7-DB665E1D724C}" type="pres">
      <dgm:prSet presAssocID="{F1C43A70-987A-410C-9852-09346A795B7C}" presName="hierChild4" presStyleCnt="0"/>
      <dgm:spPr/>
    </dgm:pt>
    <dgm:pt modelId="{34E44F03-2C91-4F39-B7D8-05EBEF2BFE79}" type="pres">
      <dgm:prSet presAssocID="{F1C43A70-987A-410C-9852-09346A795B7C}" presName="hierChild5" presStyleCnt="0"/>
      <dgm:spPr/>
    </dgm:pt>
    <dgm:pt modelId="{BF3D5144-1D87-4B53-B3EE-0D8875416A8C}" type="pres">
      <dgm:prSet presAssocID="{84127B4E-5DF0-4D59-ADC4-2080F961176E}" presName="Name37" presStyleLbl="parChTrans1D3" presStyleIdx="5" presStyleCnt="7"/>
      <dgm:spPr/>
      <dgm:t>
        <a:bodyPr/>
        <a:lstStyle/>
        <a:p>
          <a:pPr rtl="1"/>
          <a:endParaRPr lang="ar-IQ"/>
        </a:p>
      </dgm:t>
    </dgm:pt>
    <dgm:pt modelId="{F3F62A46-0C80-4258-AB5B-E399FECFB707}" type="pres">
      <dgm:prSet presAssocID="{A57D5296-8499-42ED-818C-DCAEC866483F}" presName="hierRoot2" presStyleCnt="0">
        <dgm:presLayoutVars>
          <dgm:hierBranch val="init"/>
        </dgm:presLayoutVars>
      </dgm:prSet>
      <dgm:spPr/>
    </dgm:pt>
    <dgm:pt modelId="{C0E1F81A-5E3A-4A37-A8F2-27BDFB1C933F}" type="pres">
      <dgm:prSet presAssocID="{A57D5296-8499-42ED-818C-DCAEC866483F}" presName="rootComposite" presStyleCnt="0"/>
      <dgm:spPr/>
    </dgm:pt>
    <dgm:pt modelId="{BF14B7D8-F1B9-415E-ABD2-F6829C23124E}" type="pres">
      <dgm:prSet presAssocID="{A57D5296-8499-42ED-818C-DCAEC866483F}" presName="rootText" presStyleLbl="node3" presStyleIdx="5" presStyleCnt="7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C8F9A3DA-6F94-4BFA-8CFD-EBD6D42267C3}" type="pres">
      <dgm:prSet presAssocID="{A57D5296-8499-42ED-818C-DCAEC866483F}" presName="rootConnector" presStyleLbl="node3" presStyleIdx="5" presStyleCnt="7"/>
      <dgm:spPr/>
      <dgm:t>
        <a:bodyPr/>
        <a:lstStyle/>
        <a:p>
          <a:pPr rtl="1"/>
          <a:endParaRPr lang="ar-IQ"/>
        </a:p>
      </dgm:t>
    </dgm:pt>
    <dgm:pt modelId="{D7522FFE-4185-4E0E-9A00-172B862A6816}" type="pres">
      <dgm:prSet presAssocID="{A57D5296-8499-42ED-818C-DCAEC866483F}" presName="hierChild4" presStyleCnt="0"/>
      <dgm:spPr/>
    </dgm:pt>
    <dgm:pt modelId="{39E29B68-6CD1-4CA8-A301-4D6EEE1D8652}" type="pres">
      <dgm:prSet presAssocID="{A57D5296-8499-42ED-818C-DCAEC866483F}" presName="hierChild5" presStyleCnt="0"/>
      <dgm:spPr/>
    </dgm:pt>
    <dgm:pt modelId="{55233F11-F500-4D69-AEFA-BB9129F41A7C}" type="pres">
      <dgm:prSet presAssocID="{C6EBCEB2-CF47-4B23-8C52-9C84EE4A0B4B}" presName="Name37" presStyleLbl="parChTrans1D3" presStyleIdx="6" presStyleCnt="7"/>
      <dgm:spPr/>
      <dgm:t>
        <a:bodyPr/>
        <a:lstStyle/>
        <a:p>
          <a:pPr rtl="1"/>
          <a:endParaRPr lang="ar-IQ"/>
        </a:p>
      </dgm:t>
    </dgm:pt>
    <dgm:pt modelId="{06E45054-C61E-4A4C-8031-7A39439F12F1}" type="pres">
      <dgm:prSet presAssocID="{8CCA5434-52BF-4D15-AB93-DACAED44CC51}" presName="hierRoot2" presStyleCnt="0">
        <dgm:presLayoutVars>
          <dgm:hierBranch val="init"/>
        </dgm:presLayoutVars>
      </dgm:prSet>
      <dgm:spPr/>
    </dgm:pt>
    <dgm:pt modelId="{BDA1B3DD-3A91-477A-8CA6-1AFB637AF71D}" type="pres">
      <dgm:prSet presAssocID="{8CCA5434-52BF-4D15-AB93-DACAED44CC51}" presName="rootComposite" presStyleCnt="0"/>
      <dgm:spPr/>
    </dgm:pt>
    <dgm:pt modelId="{9D72F8CC-8C7B-41AA-A65C-0E6C3ACED72A}" type="pres">
      <dgm:prSet presAssocID="{8CCA5434-52BF-4D15-AB93-DACAED44CC51}" presName="rootText" presStyleLbl="node3" presStyleIdx="6" presStyleCnt="7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6C573CED-070D-4901-A2DF-3C7865B59188}" type="pres">
      <dgm:prSet presAssocID="{8CCA5434-52BF-4D15-AB93-DACAED44CC51}" presName="rootConnector" presStyleLbl="node3" presStyleIdx="6" presStyleCnt="7"/>
      <dgm:spPr/>
      <dgm:t>
        <a:bodyPr/>
        <a:lstStyle/>
        <a:p>
          <a:pPr rtl="1"/>
          <a:endParaRPr lang="ar-IQ"/>
        </a:p>
      </dgm:t>
    </dgm:pt>
    <dgm:pt modelId="{2F4129C3-4E3A-4D38-A691-95ED41B40235}" type="pres">
      <dgm:prSet presAssocID="{8CCA5434-52BF-4D15-AB93-DACAED44CC51}" presName="hierChild4" presStyleCnt="0"/>
      <dgm:spPr/>
    </dgm:pt>
    <dgm:pt modelId="{13DAFD05-4C94-46DB-8C43-EF0C21290EC3}" type="pres">
      <dgm:prSet presAssocID="{8CCA5434-52BF-4D15-AB93-DACAED44CC51}" presName="hierChild5" presStyleCnt="0"/>
      <dgm:spPr/>
    </dgm:pt>
    <dgm:pt modelId="{5E97183E-631E-4462-8498-81F01FFEE78E}" type="pres">
      <dgm:prSet presAssocID="{6E30B41E-493C-4BA0-A700-3FBF0C8ED9EA}" presName="hierChild7" presStyleCnt="0"/>
      <dgm:spPr/>
    </dgm:pt>
  </dgm:ptLst>
  <dgm:cxnLst>
    <dgm:cxn modelId="{41932A46-7C14-4BCD-8492-B73CE6D73DF0}" srcId="{45C18B8A-B690-40E1-9FCC-8FF86F70DB2E}" destId="{4AE1A794-89B8-4320-B3E3-F4DE3812B6CD}" srcOrd="3" destOrd="0" parTransId="{A186BE20-F6D9-49DF-BB0A-E357CC362FED}" sibTransId="{C2E397AC-9007-42FD-8946-E937B02BF57E}"/>
    <dgm:cxn modelId="{3A498C06-AFC4-43AA-901C-830E8668D73A}" srcId="{6E30B41E-493C-4BA0-A700-3FBF0C8ED9EA}" destId="{8CCA5434-52BF-4D15-AB93-DACAED44CC51}" srcOrd="2" destOrd="0" parTransId="{C6EBCEB2-CF47-4B23-8C52-9C84EE4A0B4B}" sibTransId="{7FA609AD-4522-4F93-8C89-6B15F34034B3}"/>
    <dgm:cxn modelId="{074648CE-BF9A-4423-9173-23B3CD24E312}" type="presOf" srcId="{F8D0B9FE-B144-43B9-B479-D9CA02068C1C}" destId="{C73E849E-AC27-47BC-95C7-BE80F57BFFB1}" srcOrd="0" destOrd="0" presId="urn:microsoft.com/office/officeart/2005/8/layout/orgChart1"/>
    <dgm:cxn modelId="{5B35DBF3-5EF4-4977-A27E-334F1224F693}" srcId="{45C18B8A-B690-40E1-9FCC-8FF86F70DB2E}" destId="{8FA2B88F-C04A-4144-9A4C-3686468BC624}" srcOrd="0" destOrd="0" parTransId="{074271FA-A1C5-4581-9006-51DD8E791C1A}" sibTransId="{7E260B3F-70FF-452C-8334-2FDF964407C7}"/>
    <dgm:cxn modelId="{30C2E5F7-30F1-4882-AFB6-9D2B868AD535}" type="presOf" srcId="{4EB7DBA5-2338-4E97-9B40-0F44CEFB34CD}" destId="{53D452BA-9CB1-4B91-9D55-9421692D0042}" srcOrd="0" destOrd="0" presId="urn:microsoft.com/office/officeart/2005/8/layout/orgChart1"/>
    <dgm:cxn modelId="{B0AF53D7-2115-4909-8DF8-1EA6117CFEB3}" type="presOf" srcId="{8CCA5434-52BF-4D15-AB93-DACAED44CC51}" destId="{9D72F8CC-8C7B-41AA-A65C-0E6C3ACED72A}" srcOrd="0" destOrd="0" presId="urn:microsoft.com/office/officeart/2005/8/layout/orgChart1"/>
    <dgm:cxn modelId="{E69E3707-3B3E-43EB-84F7-AAB88DF6AA96}" srcId="{2F42047D-50C3-44B5-BF36-079BDA22E323}" destId="{5E8F9B9C-B5E7-4F51-AFB8-502777ECCA64}" srcOrd="0" destOrd="0" parTransId="{ACA7F9D7-1B6E-42FC-895E-302A51A7102F}" sibTransId="{96370041-32AD-43BF-BAC7-807AD9C1F296}"/>
    <dgm:cxn modelId="{B861183D-433C-4C88-AB96-9F53DC0F3391}" type="presOf" srcId="{6E30B41E-493C-4BA0-A700-3FBF0C8ED9EA}" destId="{A7A1422A-817C-4F37-B1A5-6DF81965DDEC}" srcOrd="1" destOrd="0" presId="urn:microsoft.com/office/officeart/2005/8/layout/orgChart1"/>
    <dgm:cxn modelId="{EE0DD637-959D-4908-8790-DFC694FB2BAE}" type="presOf" srcId="{363D0990-9E63-433D-8211-40F92C610205}" destId="{D3864C78-2B93-48BC-BDD1-1FD57D2B18C6}" srcOrd="0" destOrd="0" presId="urn:microsoft.com/office/officeart/2005/8/layout/orgChart1"/>
    <dgm:cxn modelId="{2C43EAEA-4B7A-4228-AC49-55887486EA8D}" type="presOf" srcId="{A8D5CF7E-0194-4F15-A025-D64E2C185B51}" destId="{5B8F9609-CC01-461F-9202-55B7730FA4C2}" srcOrd="0" destOrd="0" presId="urn:microsoft.com/office/officeart/2005/8/layout/orgChart1"/>
    <dgm:cxn modelId="{AA24EE91-8109-4626-8869-40D2DCB94E79}" type="presOf" srcId="{A57D5296-8499-42ED-818C-DCAEC866483F}" destId="{C8F9A3DA-6F94-4BFA-8CFD-EBD6D42267C3}" srcOrd="1" destOrd="0" presId="urn:microsoft.com/office/officeart/2005/8/layout/orgChart1"/>
    <dgm:cxn modelId="{ECBA4149-0E09-4A5C-9A4C-09D721FC9614}" type="presOf" srcId="{4EB7DBA5-2338-4E97-9B40-0F44CEFB34CD}" destId="{680A5967-9CB4-4DA3-B86D-058B49608E74}" srcOrd="1" destOrd="0" presId="urn:microsoft.com/office/officeart/2005/8/layout/orgChart1"/>
    <dgm:cxn modelId="{1B2C32DE-85B9-4F1B-9D20-EFE1E91A84A5}" type="presOf" srcId="{F1C43A70-987A-410C-9852-09346A795B7C}" destId="{FE043DF2-9A81-4B76-863E-356491C8CFCD}" srcOrd="1" destOrd="0" presId="urn:microsoft.com/office/officeart/2005/8/layout/orgChart1"/>
    <dgm:cxn modelId="{6FB34A1A-9EFA-4D47-9FA9-B7BEF433DD6C}" type="presOf" srcId="{6E30B41E-493C-4BA0-A700-3FBF0C8ED9EA}" destId="{5AD6A433-6082-479F-8EF6-10C9DC747A74}" srcOrd="0" destOrd="0" presId="urn:microsoft.com/office/officeart/2005/8/layout/orgChart1"/>
    <dgm:cxn modelId="{0302C51D-060F-4035-8634-871D78A9F409}" srcId="{6E30B41E-493C-4BA0-A700-3FBF0C8ED9EA}" destId="{F1C43A70-987A-410C-9852-09346A795B7C}" srcOrd="0" destOrd="0" parTransId="{A8D5CF7E-0194-4F15-A025-D64E2C185B51}" sibTransId="{A2C28582-1967-4C8F-986F-27F7F0E336AF}"/>
    <dgm:cxn modelId="{A6D986DF-9D9D-42C8-90EA-4B35ACAF19A9}" type="presOf" srcId="{F1C43A70-987A-410C-9852-09346A795B7C}" destId="{A19A0B82-ADFC-4DAA-9851-90565BC01130}" srcOrd="0" destOrd="0" presId="urn:microsoft.com/office/officeart/2005/8/layout/orgChart1"/>
    <dgm:cxn modelId="{9F233591-6868-4CBE-AAF5-353B91F7E42E}" type="presOf" srcId="{F58C1C7D-CDEC-4E65-B490-EE3279638EB0}" destId="{9CAF56AA-6D1B-42BC-BB25-0B3FD887FDDE}" srcOrd="0" destOrd="0" presId="urn:microsoft.com/office/officeart/2005/8/layout/orgChart1"/>
    <dgm:cxn modelId="{16160C1B-9753-452A-B7B1-F410A1142695}" type="presOf" srcId="{2F42047D-50C3-44B5-BF36-079BDA22E323}" destId="{C5E02DD3-3599-4903-AB6E-2C4CE0B2DE5C}" srcOrd="0" destOrd="0" presId="urn:microsoft.com/office/officeart/2005/8/layout/orgChart1"/>
    <dgm:cxn modelId="{24103B14-2C89-4377-8766-C88E031C346A}" type="presOf" srcId="{84127B4E-5DF0-4D59-ADC4-2080F961176E}" destId="{BF3D5144-1D87-4B53-B3EE-0D8875416A8C}" srcOrd="0" destOrd="0" presId="urn:microsoft.com/office/officeart/2005/8/layout/orgChart1"/>
    <dgm:cxn modelId="{4F740B3B-D943-4C4D-A898-3CEDB05442FD}" type="presOf" srcId="{45C18B8A-B690-40E1-9FCC-8FF86F70DB2E}" destId="{AF0FAB45-B31F-4996-88C9-48CA505BC76B}" srcOrd="1" destOrd="0" presId="urn:microsoft.com/office/officeart/2005/8/layout/orgChart1"/>
    <dgm:cxn modelId="{3F69E8AA-7099-4995-AABA-5CB66A217D4D}" type="presOf" srcId="{074271FA-A1C5-4581-9006-51DD8E791C1A}" destId="{2BA343DF-18EE-44B1-9517-E990F6BC6154}" srcOrd="0" destOrd="0" presId="urn:microsoft.com/office/officeart/2005/8/layout/orgChart1"/>
    <dgm:cxn modelId="{FA08EF4F-5A98-4097-B943-6D4772111399}" type="presOf" srcId="{4AE1A794-89B8-4320-B3E3-F4DE3812B6CD}" destId="{A54F5C29-49CD-4258-ADE7-461CABAC6F21}" srcOrd="0" destOrd="0" presId="urn:microsoft.com/office/officeart/2005/8/layout/orgChart1"/>
    <dgm:cxn modelId="{36BD2228-51B8-45B2-8F93-AED0EF6DBF29}" type="presOf" srcId="{45C18B8A-B690-40E1-9FCC-8FF86F70DB2E}" destId="{97F9FD19-905B-4710-8E55-DAAF72351603}" srcOrd="0" destOrd="0" presId="urn:microsoft.com/office/officeart/2005/8/layout/orgChart1"/>
    <dgm:cxn modelId="{BD270694-C5BD-4B0A-B285-73980BBDABA4}" type="presOf" srcId="{BC29A2F3-82EF-4499-87C7-C699971A22AC}" destId="{78654D2A-FCC5-443A-94D4-755FA2CD9789}" srcOrd="0" destOrd="0" presId="urn:microsoft.com/office/officeart/2005/8/layout/orgChart1"/>
    <dgm:cxn modelId="{7F1D0AEF-3FA5-46C0-89C4-E9FF524A64EA}" type="presOf" srcId="{8FA2B88F-C04A-4144-9A4C-3686468BC624}" destId="{77E338F5-126E-4ECA-92CD-340E7FF33DA6}" srcOrd="0" destOrd="0" presId="urn:microsoft.com/office/officeart/2005/8/layout/orgChart1"/>
    <dgm:cxn modelId="{3BF3C6F6-9F4C-4CFB-A3D8-8743A5AE5F85}" type="presOf" srcId="{A57D5296-8499-42ED-818C-DCAEC866483F}" destId="{BF14B7D8-F1B9-415E-ABD2-F6829C23124E}" srcOrd="0" destOrd="0" presId="urn:microsoft.com/office/officeart/2005/8/layout/orgChart1"/>
    <dgm:cxn modelId="{FFF88195-E564-4AD7-8C67-377ABE7C5CFA}" type="presOf" srcId="{CA6E18A7-B73F-4AB8-A88C-8355E77B6484}" destId="{21B3B4E8-3F09-4875-A76C-43CB15A9515B}" srcOrd="1" destOrd="0" presId="urn:microsoft.com/office/officeart/2005/8/layout/orgChart1"/>
    <dgm:cxn modelId="{5C402D50-0353-49CB-9A31-32C6086D30A2}" type="presOf" srcId="{C6EBCEB2-CF47-4B23-8C52-9C84EE4A0B4B}" destId="{55233F11-F500-4D69-AEFA-BB9129F41A7C}" srcOrd="0" destOrd="0" presId="urn:microsoft.com/office/officeart/2005/8/layout/orgChart1"/>
    <dgm:cxn modelId="{6DC86517-DD7F-4C3F-B6FF-A9EE7597C011}" type="presOf" srcId="{4AE1A794-89B8-4320-B3E3-F4DE3812B6CD}" destId="{2D09C8D6-41C9-4A55-835D-E02F1C7B18CB}" srcOrd="1" destOrd="0" presId="urn:microsoft.com/office/officeart/2005/8/layout/orgChart1"/>
    <dgm:cxn modelId="{F9AC57EC-36D8-4900-B4FF-309146038059}" srcId="{5E8F9B9C-B5E7-4F51-AFB8-502777ECCA64}" destId="{6E30B41E-493C-4BA0-A700-3FBF0C8ED9EA}" srcOrd="1" destOrd="0" parTransId="{F8D0B9FE-B144-43B9-B479-D9CA02068C1C}" sibTransId="{5933802D-F154-4655-A00D-D441FC81C872}"/>
    <dgm:cxn modelId="{3EEED228-DEBE-4350-B477-30FE6A7E46C9}" type="presOf" srcId="{A186BE20-F6D9-49DF-BB0A-E357CC362FED}" destId="{649AC946-9BFE-44C4-943D-B22C984681B7}" srcOrd="0" destOrd="0" presId="urn:microsoft.com/office/officeart/2005/8/layout/orgChart1"/>
    <dgm:cxn modelId="{09D6A7B6-9A3F-46AE-8459-C85AF7417FD8}" type="presOf" srcId="{8FA2B88F-C04A-4144-9A4C-3686468BC624}" destId="{1809FBC4-6F7B-46E9-81E3-842D4B546EA7}" srcOrd="1" destOrd="0" presId="urn:microsoft.com/office/officeart/2005/8/layout/orgChart1"/>
    <dgm:cxn modelId="{31B1B2DD-2C3C-4924-BFCE-7BADAF16DC92}" srcId="{45C18B8A-B690-40E1-9FCC-8FF86F70DB2E}" destId="{4EB7DBA5-2338-4E97-9B40-0F44CEFB34CD}" srcOrd="1" destOrd="0" parTransId="{BC29A2F3-82EF-4499-87C7-C699971A22AC}" sibTransId="{7C11A584-99F6-43DB-A8CA-A1B9A332A912}"/>
    <dgm:cxn modelId="{DDB81960-41DA-4BDF-A47F-6B2C6BEC0C24}" srcId="{6E30B41E-493C-4BA0-A700-3FBF0C8ED9EA}" destId="{A57D5296-8499-42ED-818C-DCAEC866483F}" srcOrd="1" destOrd="0" parTransId="{84127B4E-5DF0-4D59-ADC4-2080F961176E}" sibTransId="{31492D44-1248-4CAA-B19B-59956F8847A2}"/>
    <dgm:cxn modelId="{6710C795-BE5F-4A33-9C2B-64575E329EBA}" type="presOf" srcId="{8CCA5434-52BF-4D15-AB93-DACAED44CC51}" destId="{6C573CED-070D-4901-A2DF-3C7865B59188}" srcOrd="1" destOrd="0" presId="urn:microsoft.com/office/officeart/2005/8/layout/orgChart1"/>
    <dgm:cxn modelId="{01B52D71-7CB3-403F-92F8-FBB1B7DA0C5A}" srcId="{45C18B8A-B690-40E1-9FCC-8FF86F70DB2E}" destId="{CA6E18A7-B73F-4AB8-A88C-8355E77B6484}" srcOrd="2" destOrd="0" parTransId="{F58C1C7D-CDEC-4E65-B490-EE3279638EB0}" sibTransId="{40B7B2DC-918E-4F88-8E06-EC39B3E7072F}"/>
    <dgm:cxn modelId="{E9EEE5D4-BB58-4672-9266-7F7C768C9EA2}" type="presOf" srcId="{5E8F9B9C-B5E7-4F51-AFB8-502777ECCA64}" destId="{686BF42C-83D5-482F-AB7B-25310F5ED933}" srcOrd="0" destOrd="0" presId="urn:microsoft.com/office/officeart/2005/8/layout/orgChart1"/>
    <dgm:cxn modelId="{936D7A17-B538-4709-ABE0-3E6CA648A586}" srcId="{5E8F9B9C-B5E7-4F51-AFB8-502777ECCA64}" destId="{45C18B8A-B690-40E1-9FCC-8FF86F70DB2E}" srcOrd="0" destOrd="0" parTransId="{363D0990-9E63-433D-8211-40F92C610205}" sibTransId="{227E8093-C7E9-41A7-98CD-C6341E13EBB0}"/>
    <dgm:cxn modelId="{B12D282D-B57A-4667-84BE-E352AD9FB4B4}" type="presOf" srcId="{CA6E18A7-B73F-4AB8-A88C-8355E77B6484}" destId="{066BA07D-846D-4194-AAD1-84E950CA7CB1}" srcOrd="0" destOrd="0" presId="urn:microsoft.com/office/officeart/2005/8/layout/orgChart1"/>
    <dgm:cxn modelId="{5370417E-D10E-432F-8473-792C27E3E3E0}" type="presOf" srcId="{5E8F9B9C-B5E7-4F51-AFB8-502777ECCA64}" destId="{E3CDCAD4-7276-4D39-9358-E5B74E42963A}" srcOrd="1" destOrd="0" presId="urn:microsoft.com/office/officeart/2005/8/layout/orgChart1"/>
    <dgm:cxn modelId="{EEEC61E0-8425-4C5A-A29B-156BECEF13FE}" type="presParOf" srcId="{C5E02DD3-3599-4903-AB6E-2C4CE0B2DE5C}" destId="{7B5C216E-4D0F-486E-BB95-78F676F37E64}" srcOrd="0" destOrd="0" presId="urn:microsoft.com/office/officeart/2005/8/layout/orgChart1"/>
    <dgm:cxn modelId="{443D23D4-194A-428C-941A-659D5B6D2356}" type="presParOf" srcId="{7B5C216E-4D0F-486E-BB95-78F676F37E64}" destId="{68C1E92F-03BB-4839-AA0B-D1C4D8F8E683}" srcOrd="0" destOrd="0" presId="urn:microsoft.com/office/officeart/2005/8/layout/orgChart1"/>
    <dgm:cxn modelId="{4119A358-321B-4041-B932-F7EAA846C542}" type="presParOf" srcId="{68C1E92F-03BB-4839-AA0B-D1C4D8F8E683}" destId="{686BF42C-83D5-482F-AB7B-25310F5ED933}" srcOrd="0" destOrd="0" presId="urn:microsoft.com/office/officeart/2005/8/layout/orgChart1"/>
    <dgm:cxn modelId="{DCF0FC1C-75B8-463D-9630-946A47B617AF}" type="presParOf" srcId="{68C1E92F-03BB-4839-AA0B-D1C4D8F8E683}" destId="{E3CDCAD4-7276-4D39-9358-E5B74E42963A}" srcOrd="1" destOrd="0" presId="urn:microsoft.com/office/officeart/2005/8/layout/orgChart1"/>
    <dgm:cxn modelId="{DA0C7E6A-341D-405E-B9CE-66EC53885663}" type="presParOf" srcId="{7B5C216E-4D0F-486E-BB95-78F676F37E64}" destId="{6D02F3C0-D911-4AE2-B835-2A8AC122F103}" srcOrd="1" destOrd="0" presId="urn:microsoft.com/office/officeart/2005/8/layout/orgChart1"/>
    <dgm:cxn modelId="{F86BDECA-DA19-4508-B97C-2BC6C60AAAF8}" type="presParOf" srcId="{7B5C216E-4D0F-486E-BB95-78F676F37E64}" destId="{82AFA4EF-6DDA-49C8-A3F3-A985507B93B4}" srcOrd="2" destOrd="0" presId="urn:microsoft.com/office/officeart/2005/8/layout/orgChart1"/>
    <dgm:cxn modelId="{3454C340-4F52-4803-B3D0-8B753532047F}" type="presParOf" srcId="{82AFA4EF-6DDA-49C8-A3F3-A985507B93B4}" destId="{D3864C78-2B93-48BC-BDD1-1FD57D2B18C6}" srcOrd="0" destOrd="0" presId="urn:microsoft.com/office/officeart/2005/8/layout/orgChart1"/>
    <dgm:cxn modelId="{26995A63-2CB5-46AF-B581-BD8777CFF4C4}" type="presParOf" srcId="{82AFA4EF-6DDA-49C8-A3F3-A985507B93B4}" destId="{4D886B6D-8A99-4DAC-B2FB-EC6708667236}" srcOrd="1" destOrd="0" presId="urn:microsoft.com/office/officeart/2005/8/layout/orgChart1"/>
    <dgm:cxn modelId="{B90C636D-60B4-41D2-9771-647B1C94DF41}" type="presParOf" srcId="{4D886B6D-8A99-4DAC-B2FB-EC6708667236}" destId="{09975921-A303-403B-94AF-6D20F2999D97}" srcOrd="0" destOrd="0" presId="urn:microsoft.com/office/officeart/2005/8/layout/orgChart1"/>
    <dgm:cxn modelId="{908CCA29-77D2-435E-BF67-27EF94F1599F}" type="presParOf" srcId="{09975921-A303-403B-94AF-6D20F2999D97}" destId="{97F9FD19-905B-4710-8E55-DAAF72351603}" srcOrd="0" destOrd="0" presId="urn:microsoft.com/office/officeart/2005/8/layout/orgChart1"/>
    <dgm:cxn modelId="{E6050174-DD1E-4561-AAE5-D7218A9C2D2E}" type="presParOf" srcId="{09975921-A303-403B-94AF-6D20F2999D97}" destId="{AF0FAB45-B31F-4996-88C9-48CA505BC76B}" srcOrd="1" destOrd="0" presId="urn:microsoft.com/office/officeart/2005/8/layout/orgChart1"/>
    <dgm:cxn modelId="{64B8E573-1755-432E-8DF8-8524D90274D4}" type="presParOf" srcId="{4D886B6D-8A99-4DAC-B2FB-EC6708667236}" destId="{6D17CB7C-E8D4-479E-9EA6-33004B258257}" srcOrd="1" destOrd="0" presId="urn:microsoft.com/office/officeart/2005/8/layout/orgChart1"/>
    <dgm:cxn modelId="{094B69A1-8EE3-41D8-9115-09D2EB260DE5}" type="presParOf" srcId="{6D17CB7C-E8D4-479E-9EA6-33004B258257}" destId="{2BA343DF-18EE-44B1-9517-E990F6BC6154}" srcOrd="0" destOrd="0" presId="urn:microsoft.com/office/officeart/2005/8/layout/orgChart1"/>
    <dgm:cxn modelId="{61291051-4179-41CE-8471-22B2D867C654}" type="presParOf" srcId="{6D17CB7C-E8D4-479E-9EA6-33004B258257}" destId="{22CE026C-54B2-4CB1-BFFF-1FE8C50E54F8}" srcOrd="1" destOrd="0" presId="urn:microsoft.com/office/officeart/2005/8/layout/orgChart1"/>
    <dgm:cxn modelId="{89B13BB8-8B2C-4BA9-AE98-834B104DB1A6}" type="presParOf" srcId="{22CE026C-54B2-4CB1-BFFF-1FE8C50E54F8}" destId="{F2DB1C64-E799-4899-935A-4A106E910C31}" srcOrd="0" destOrd="0" presId="urn:microsoft.com/office/officeart/2005/8/layout/orgChart1"/>
    <dgm:cxn modelId="{16717D39-9C7C-4F25-A97A-C17F56542453}" type="presParOf" srcId="{F2DB1C64-E799-4899-935A-4A106E910C31}" destId="{77E338F5-126E-4ECA-92CD-340E7FF33DA6}" srcOrd="0" destOrd="0" presId="urn:microsoft.com/office/officeart/2005/8/layout/orgChart1"/>
    <dgm:cxn modelId="{92C4C469-7185-4100-84CA-349ED5613A3D}" type="presParOf" srcId="{F2DB1C64-E799-4899-935A-4A106E910C31}" destId="{1809FBC4-6F7B-46E9-81E3-842D4B546EA7}" srcOrd="1" destOrd="0" presId="urn:microsoft.com/office/officeart/2005/8/layout/orgChart1"/>
    <dgm:cxn modelId="{0B4A4591-DBDF-4900-88F3-069298248466}" type="presParOf" srcId="{22CE026C-54B2-4CB1-BFFF-1FE8C50E54F8}" destId="{FE0966C9-F9DB-49B0-9BA9-2F8F2387D90A}" srcOrd="1" destOrd="0" presId="urn:microsoft.com/office/officeart/2005/8/layout/orgChart1"/>
    <dgm:cxn modelId="{D81E04DF-F8AB-4836-8E5C-72818B88717D}" type="presParOf" srcId="{22CE026C-54B2-4CB1-BFFF-1FE8C50E54F8}" destId="{1E15BB8A-A4B6-402E-BE07-9EBB492DFF83}" srcOrd="2" destOrd="0" presId="urn:microsoft.com/office/officeart/2005/8/layout/orgChart1"/>
    <dgm:cxn modelId="{42D23031-E79D-4FA5-8A09-B6BE2ED7097B}" type="presParOf" srcId="{6D17CB7C-E8D4-479E-9EA6-33004B258257}" destId="{78654D2A-FCC5-443A-94D4-755FA2CD9789}" srcOrd="2" destOrd="0" presId="urn:microsoft.com/office/officeart/2005/8/layout/orgChart1"/>
    <dgm:cxn modelId="{D0DB4EEF-73B2-4495-BE0C-01AD0B51E7CC}" type="presParOf" srcId="{6D17CB7C-E8D4-479E-9EA6-33004B258257}" destId="{A35E1BF6-05F8-4757-8023-4786AAF712A0}" srcOrd="3" destOrd="0" presId="urn:microsoft.com/office/officeart/2005/8/layout/orgChart1"/>
    <dgm:cxn modelId="{E0F1BD64-BE6C-4C7C-B91A-8D8115564E9E}" type="presParOf" srcId="{A35E1BF6-05F8-4757-8023-4786AAF712A0}" destId="{F1062C04-B3F6-4746-844F-F118087E430B}" srcOrd="0" destOrd="0" presId="urn:microsoft.com/office/officeart/2005/8/layout/orgChart1"/>
    <dgm:cxn modelId="{E101246C-0C78-4EE0-957F-E618326FAC83}" type="presParOf" srcId="{F1062C04-B3F6-4746-844F-F118087E430B}" destId="{53D452BA-9CB1-4B91-9D55-9421692D0042}" srcOrd="0" destOrd="0" presId="urn:microsoft.com/office/officeart/2005/8/layout/orgChart1"/>
    <dgm:cxn modelId="{1648EB05-C17F-43B2-BF2F-078686317B1E}" type="presParOf" srcId="{F1062C04-B3F6-4746-844F-F118087E430B}" destId="{680A5967-9CB4-4DA3-B86D-058B49608E74}" srcOrd="1" destOrd="0" presId="urn:microsoft.com/office/officeart/2005/8/layout/orgChart1"/>
    <dgm:cxn modelId="{9859EABE-B2DE-4491-8DE6-A58CCD335D22}" type="presParOf" srcId="{A35E1BF6-05F8-4757-8023-4786AAF712A0}" destId="{70B1AC00-C39E-4E68-87A7-E89F9D001AD6}" srcOrd="1" destOrd="0" presId="urn:microsoft.com/office/officeart/2005/8/layout/orgChart1"/>
    <dgm:cxn modelId="{9F66B876-7771-446A-9ABF-7B412C4A7717}" type="presParOf" srcId="{A35E1BF6-05F8-4757-8023-4786AAF712A0}" destId="{B1A052E3-FCEC-4E10-8F94-1B0B93E63D97}" srcOrd="2" destOrd="0" presId="urn:microsoft.com/office/officeart/2005/8/layout/orgChart1"/>
    <dgm:cxn modelId="{E921895D-727D-4966-922D-0161CB0487D0}" type="presParOf" srcId="{6D17CB7C-E8D4-479E-9EA6-33004B258257}" destId="{9CAF56AA-6D1B-42BC-BB25-0B3FD887FDDE}" srcOrd="4" destOrd="0" presId="urn:microsoft.com/office/officeart/2005/8/layout/orgChart1"/>
    <dgm:cxn modelId="{496BB379-9AAE-4306-9C1A-DE78A48E244E}" type="presParOf" srcId="{6D17CB7C-E8D4-479E-9EA6-33004B258257}" destId="{0D9C9E20-CF7B-4604-B637-76BF52357540}" srcOrd="5" destOrd="0" presId="urn:microsoft.com/office/officeart/2005/8/layout/orgChart1"/>
    <dgm:cxn modelId="{0F81B521-80FF-4673-85C5-7D3DECF7AA71}" type="presParOf" srcId="{0D9C9E20-CF7B-4604-B637-76BF52357540}" destId="{C0433EBF-830C-44AC-896B-6D8D4FA4B207}" srcOrd="0" destOrd="0" presId="urn:microsoft.com/office/officeart/2005/8/layout/orgChart1"/>
    <dgm:cxn modelId="{AD8CE0C3-33E5-43CD-B826-74287590F1B3}" type="presParOf" srcId="{C0433EBF-830C-44AC-896B-6D8D4FA4B207}" destId="{066BA07D-846D-4194-AAD1-84E950CA7CB1}" srcOrd="0" destOrd="0" presId="urn:microsoft.com/office/officeart/2005/8/layout/orgChart1"/>
    <dgm:cxn modelId="{9BC8C05E-37EE-4990-8C13-F79469E204F5}" type="presParOf" srcId="{C0433EBF-830C-44AC-896B-6D8D4FA4B207}" destId="{21B3B4E8-3F09-4875-A76C-43CB15A9515B}" srcOrd="1" destOrd="0" presId="urn:microsoft.com/office/officeart/2005/8/layout/orgChart1"/>
    <dgm:cxn modelId="{E86C2596-693F-49C6-8E29-276B987F0C85}" type="presParOf" srcId="{0D9C9E20-CF7B-4604-B637-76BF52357540}" destId="{FDBDA9E2-CE1E-4214-9154-232616683E96}" srcOrd="1" destOrd="0" presId="urn:microsoft.com/office/officeart/2005/8/layout/orgChart1"/>
    <dgm:cxn modelId="{1C6F5696-ACB4-445B-956D-5B031A32FC62}" type="presParOf" srcId="{0D9C9E20-CF7B-4604-B637-76BF52357540}" destId="{46A01641-9B00-4C2B-843A-ECEA8D1E6245}" srcOrd="2" destOrd="0" presId="urn:microsoft.com/office/officeart/2005/8/layout/orgChart1"/>
    <dgm:cxn modelId="{8290B388-2C92-4084-BDEA-7CDF55AD7529}" type="presParOf" srcId="{6D17CB7C-E8D4-479E-9EA6-33004B258257}" destId="{649AC946-9BFE-44C4-943D-B22C984681B7}" srcOrd="6" destOrd="0" presId="urn:microsoft.com/office/officeart/2005/8/layout/orgChart1"/>
    <dgm:cxn modelId="{B541987A-ADB8-41D8-8DB4-2D4FF779983A}" type="presParOf" srcId="{6D17CB7C-E8D4-479E-9EA6-33004B258257}" destId="{385FFE71-519A-4878-867F-D25CFD4DCFF1}" srcOrd="7" destOrd="0" presId="urn:microsoft.com/office/officeart/2005/8/layout/orgChart1"/>
    <dgm:cxn modelId="{2D362E3E-BC78-451C-BCF9-590B3A1E4902}" type="presParOf" srcId="{385FFE71-519A-4878-867F-D25CFD4DCFF1}" destId="{E2CA5B4F-F621-4AB9-A263-A64C3AA38C25}" srcOrd="0" destOrd="0" presId="urn:microsoft.com/office/officeart/2005/8/layout/orgChart1"/>
    <dgm:cxn modelId="{0FDF2E29-7567-4565-96C2-A94C9E257956}" type="presParOf" srcId="{E2CA5B4F-F621-4AB9-A263-A64C3AA38C25}" destId="{A54F5C29-49CD-4258-ADE7-461CABAC6F21}" srcOrd="0" destOrd="0" presId="urn:microsoft.com/office/officeart/2005/8/layout/orgChart1"/>
    <dgm:cxn modelId="{85C724C6-E837-4E49-8F1C-067FD7434354}" type="presParOf" srcId="{E2CA5B4F-F621-4AB9-A263-A64C3AA38C25}" destId="{2D09C8D6-41C9-4A55-835D-E02F1C7B18CB}" srcOrd="1" destOrd="0" presId="urn:microsoft.com/office/officeart/2005/8/layout/orgChart1"/>
    <dgm:cxn modelId="{E3A2C68A-96DC-49A8-B11C-577E98436C0A}" type="presParOf" srcId="{385FFE71-519A-4878-867F-D25CFD4DCFF1}" destId="{82CCF310-364F-4C76-9435-9370EE67014F}" srcOrd="1" destOrd="0" presId="urn:microsoft.com/office/officeart/2005/8/layout/orgChart1"/>
    <dgm:cxn modelId="{4875FF3F-0324-4D02-8CB7-66A19B5928DD}" type="presParOf" srcId="{385FFE71-519A-4878-867F-D25CFD4DCFF1}" destId="{9DAE7661-AE19-471E-92A5-86112AC6C094}" srcOrd="2" destOrd="0" presId="urn:microsoft.com/office/officeart/2005/8/layout/orgChart1"/>
    <dgm:cxn modelId="{B497BB15-A630-49A9-B055-0C7A4542418A}" type="presParOf" srcId="{4D886B6D-8A99-4DAC-B2FB-EC6708667236}" destId="{FD85C348-19D3-4610-B038-FF23334D9A9E}" srcOrd="2" destOrd="0" presId="urn:microsoft.com/office/officeart/2005/8/layout/orgChart1"/>
    <dgm:cxn modelId="{D70918B2-4A58-4BC3-B549-8EEB78B39808}" type="presParOf" srcId="{82AFA4EF-6DDA-49C8-A3F3-A985507B93B4}" destId="{C73E849E-AC27-47BC-95C7-BE80F57BFFB1}" srcOrd="2" destOrd="0" presId="urn:microsoft.com/office/officeart/2005/8/layout/orgChart1"/>
    <dgm:cxn modelId="{F2C0B4CA-8879-461F-8DB5-3C4FA21BCAA0}" type="presParOf" srcId="{82AFA4EF-6DDA-49C8-A3F3-A985507B93B4}" destId="{E7D67A4B-F2AC-4174-82EC-CA02FB1C8880}" srcOrd="3" destOrd="0" presId="urn:microsoft.com/office/officeart/2005/8/layout/orgChart1"/>
    <dgm:cxn modelId="{DEE024BC-4C8C-46A9-8020-0FE2AF588720}" type="presParOf" srcId="{E7D67A4B-F2AC-4174-82EC-CA02FB1C8880}" destId="{69D385AF-4057-4EE2-B966-0FF5B27070FA}" srcOrd="0" destOrd="0" presId="urn:microsoft.com/office/officeart/2005/8/layout/orgChart1"/>
    <dgm:cxn modelId="{DC5731D9-2D32-4667-BEC3-831B77C1EFA5}" type="presParOf" srcId="{69D385AF-4057-4EE2-B966-0FF5B27070FA}" destId="{5AD6A433-6082-479F-8EF6-10C9DC747A74}" srcOrd="0" destOrd="0" presId="urn:microsoft.com/office/officeart/2005/8/layout/orgChart1"/>
    <dgm:cxn modelId="{AEE7785E-5F96-409F-914A-B3E78CCD550F}" type="presParOf" srcId="{69D385AF-4057-4EE2-B966-0FF5B27070FA}" destId="{A7A1422A-817C-4F37-B1A5-6DF81965DDEC}" srcOrd="1" destOrd="0" presId="urn:microsoft.com/office/officeart/2005/8/layout/orgChart1"/>
    <dgm:cxn modelId="{24361080-F2D5-4F75-A1CB-4DA4FF5DF4AA}" type="presParOf" srcId="{E7D67A4B-F2AC-4174-82EC-CA02FB1C8880}" destId="{9C38B174-540D-4BD1-A8A4-FDE266C42278}" srcOrd="1" destOrd="0" presId="urn:microsoft.com/office/officeart/2005/8/layout/orgChart1"/>
    <dgm:cxn modelId="{51DB4BF0-C5E1-40DF-92B3-AA0EBE97CEF6}" type="presParOf" srcId="{9C38B174-540D-4BD1-A8A4-FDE266C42278}" destId="{5B8F9609-CC01-461F-9202-55B7730FA4C2}" srcOrd="0" destOrd="0" presId="urn:microsoft.com/office/officeart/2005/8/layout/orgChart1"/>
    <dgm:cxn modelId="{18FFC003-FF57-459D-9CC7-DFA0CFE439C9}" type="presParOf" srcId="{9C38B174-540D-4BD1-A8A4-FDE266C42278}" destId="{5DE84F47-A39D-44B8-A389-7FFEC3DE6509}" srcOrd="1" destOrd="0" presId="urn:microsoft.com/office/officeart/2005/8/layout/orgChart1"/>
    <dgm:cxn modelId="{32915EA8-A2CF-4059-A8CB-9B05E1177143}" type="presParOf" srcId="{5DE84F47-A39D-44B8-A389-7FFEC3DE6509}" destId="{8E7A262E-65C4-4229-B13F-A63601D38677}" srcOrd="0" destOrd="0" presId="urn:microsoft.com/office/officeart/2005/8/layout/orgChart1"/>
    <dgm:cxn modelId="{A5222B41-2D6F-46B5-B0F0-AC6360E7E2CE}" type="presParOf" srcId="{8E7A262E-65C4-4229-B13F-A63601D38677}" destId="{A19A0B82-ADFC-4DAA-9851-90565BC01130}" srcOrd="0" destOrd="0" presId="urn:microsoft.com/office/officeart/2005/8/layout/orgChart1"/>
    <dgm:cxn modelId="{22CD3A5B-E71B-4402-9205-A0C43A9AEEB2}" type="presParOf" srcId="{8E7A262E-65C4-4229-B13F-A63601D38677}" destId="{FE043DF2-9A81-4B76-863E-356491C8CFCD}" srcOrd="1" destOrd="0" presId="urn:microsoft.com/office/officeart/2005/8/layout/orgChart1"/>
    <dgm:cxn modelId="{653FC539-93D7-46C2-9E30-B5A408C14276}" type="presParOf" srcId="{5DE84F47-A39D-44B8-A389-7FFEC3DE6509}" destId="{EC117CFA-1E6D-4F3A-88C7-DB665E1D724C}" srcOrd="1" destOrd="0" presId="urn:microsoft.com/office/officeart/2005/8/layout/orgChart1"/>
    <dgm:cxn modelId="{408AC367-9D30-4D32-83F6-459AAE57FCE3}" type="presParOf" srcId="{5DE84F47-A39D-44B8-A389-7FFEC3DE6509}" destId="{34E44F03-2C91-4F39-B7D8-05EBEF2BFE79}" srcOrd="2" destOrd="0" presId="urn:microsoft.com/office/officeart/2005/8/layout/orgChart1"/>
    <dgm:cxn modelId="{F8665667-9F63-4822-B738-606DB75C90DE}" type="presParOf" srcId="{9C38B174-540D-4BD1-A8A4-FDE266C42278}" destId="{BF3D5144-1D87-4B53-B3EE-0D8875416A8C}" srcOrd="2" destOrd="0" presId="urn:microsoft.com/office/officeart/2005/8/layout/orgChart1"/>
    <dgm:cxn modelId="{0E993CF7-B0A3-4E61-8B03-48B81DF5FE63}" type="presParOf" srcId="{9C38B174-540D-4BD1-A8A4-FDE266C42278}" destId="{F3F62A46-0C80-4258-AB5B-E399FECFB707}" srcOrd="3" destOrd="0" presId="urn:microsoft.com/office/officeart/2005/8/layout/orgChart1"/>
    <dgm:cxn modelId="{4B92C628-5837-425A-9696-A3E6FF870B43}" type="presParOf" srcId="{F3F62A46-0C80-4258-AB5B-E399FECFB707}" destId="{C0E1F81A-5E3A-4A37-A8F2-27BDFB1C933F}" srcOrd="0" destOrd="0" presId="urn:microsoft.com/office/officeart/2005/8/layout/orgChart1"/>
    <dgm:cxn modelId="{F3C2BE65-6427-4F48-9C9D-2D94A4E29849}" type="presParOf" srcId="{C0E1F81A-5E3A-4A37-A8F2-27BDFB1C933F}" destId="{BF14B7D8-F1B9-415E-ABD2-F6829C23124E}" srcOrd="0" destOrd="0" presId="urn:microsoft.com/office/officeart/2005/8/layout/orgChart1"/>
    <dgm:cxn modelId="{11EDDE50-27DD-4024-94AF-121F3B0BDC46}" type="presParOf" srcId="{C0E1F81A-5E3A-4A37-A8F2-27BDFB1C933F}" destId="{C8F9A3DA-6F94-4BFA-8CFD-EBD6D42267C3}" srcOrd="1" destOrd="0" presId="urn:microsoft.com/office/officeart/2005/8/layout/orgChart1"/>
    <dgm:cxn modelId="{C6828D79-849B-4410-9FA1-E459A34F22C2}" type="presParOf" srcId="{F3F62A46-0C80-4258-AB5B-E399FECFB707}" destId="{D7522FFE-4185-4E0E-9A00-172B862A6816}" srcOrd="1" destOrd="0" presId="urn:microsoft.com/office/officeart/2005/8/layout/orgChart1"/>
    <dgm:cxn modelId="{0E461009-BB7A-4ED4-89D1-DB38223C2508}" type="presParOf" srcId="{F3F62A46-0C80-4258-AB5B-E399FECFB707}" destId="{39E29B68-6CD1-4CA8-A301-4D6EEE1D8652}" srcOrd="2" destOrd="0" presId="urn:microsoft.com/office/officeart/2005/8/layout/orgChart1"/>
    <dgm:cxn modelId="{EA204EBE-BD7F-4DE9-847A-CEAC4B5C24A3}" type="presParOf" srcId="{9C38B174-540D-4BD1-A8A4-FDE266C42278}" destId="{55233F11-F500-4D69-AEFA-BB9129F41A7C}" srcOrd="4" destOrd="0" presId="urn:microsoft.com/office/officeart/2005/8/layout/orgChart1"/>
    <dgm:cxn modelId="{44DC639E-3D6F-4F6B-BC3C-1D26848CE86B}" type="presParOf" srcId="{9C38B174-540D-4BD1-A8A4-FDE266C42278}" destId="{06E45054-C61E-4A4C-8031-7A39439F12F1}" srcOrd="5" destOrd="0" presId="urn:microsoft.com/office/officeart/2005/8/layout/orgChart1"/>
    <dgm:cxn modelId="{81A526C0-00EA-433D-8077-F0DF8D3372CD}" type="presParOf" srcId="{06E45054-C61E-4A4C-8031-7A39439F12F1}" destId="{BDA1B3DD-3A91-477A-8CA6-1AFB637AF71D}" srcOrd="0" destOrd="0" presId="urn:microsoft.com/office/officeart/2005/8/layout/orgChart1"/>
    <dgm:cxn modelId="{3002060C-1081-4A68-AD76-53FE05301DC2}" type="presParOf" srcId="{BDA1B3DD-3A91-477A-8CA6-1AFB637AF71D}" destId="{9D72F8CC-8C7B-41AA-A65C-0E6C3ACED72A}" srcOrd="0" destOrd="0" presId="urn:microsoft.com/office/officeart/2005/8/layout/orgChart1"/>
    <dgm:cxn modelId="{95A15FBC-5DE1-41B9-9DDE-01B05C158E5D}" type="presParOf" srcId="{BDA1B3DD-3A91-477A-8CA6-1AFB637AF71D}" destId="{6C573CED-070D-4901-A2DF-3C7865B59188}" srcOrd="1" destOrd="0" presId="urn:microsoft.com/office/officeart/2005/8/layout/orgChart1"/>
    <dgm:cxn modelId="{C4816D26-33D9-40C6-839C-A436D9D8D606}" type="presParOf" srcId="{06E45054-C61E-4A4C-8031-7A39439F12F1}" destId="{2F4129C3-4E3A-4D38-A691-95ED41B40235}" srcOrd="1" destOrd="0" presId="urn:microsoft.com/office/officeart/2005/8/layout/orgChart1"/>
    <dgm:cxn modelId="{EA5E5EA8-7C52-4433-B35B-4426B2653CA8}" type="presParOf" srcId="{06E45054-C61E-4A4C-8031-7A39439F12F1}" destId="{13DAFD05-4C94-46DB-8C43-EF0C21290EC3}" srcOrd="2" destOrd="0" presId="urn:microsoft.com/office/officeart/2005/8/layout/orgChart1"/>
    <dgm:cxn modelId="{D21266A4-9B66-4B85-8987-56F7E0D9C3AB}" type="presParOf" srcId="{E7D67A4B-F2AC-4174-82EC-CA02FB1C8880}" destId="{5E97183E-631E-4462-8498-81F01FFEE78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7072B2-34BA-48D5-A6DC-A572F4D51B9D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4C110949-45AA-447C-AC36-38E1D2135F40}">
      <dgm:prSet phldrT="[Text]"/>
      <dgm:spPr/>
      <dgm:t>
        <a:bodyPr/>
        <a:lstStyle/>
        <a:p>
          <a:pPr rtl="1"/>
          <a:r>
            <a:rPr lang="ar-IQ" dirty="0" smtClean="0"/>
            <a:t>شروط محل القرار الاداري</a:t>
          </a:r>
          <a:endParaRPr lang="ar-IQ" dirty="0"/>
        </a:p>
      </dgm:t>
    </dgm:pt>
    <dgm:pt modelId="{BEE631FB-7E97-4A64-8E79-E7F621EAE7E5}" type="parTrans" cxnId="{726D6BAC-D28E-45E8-B640-24439A628E7D}">
      <dgm:prSet/>
      <dgm:spPr/>
      <dgm:t>
        <a:bodyPr/>
        <a:lstStyle/>
        <a:p>
          <a:pPr rtl="1"/>
          <a:endParaRPr lang="ar-IQ"/>
        </a:p>
      </dgm:t>
    </dgm:pt>
    <dgm:pt modelId="{A48E20D3-10FF-453A-90A5-17050C301DE8}" type="sibTrans" cxnId="{726D6BAC-D28E-45E8-B640-24439A628E7D}">
      <dgm:prSet/>
      <dgm:spPr/>
      <dgm:t>
        <a:bodyPr/>
        <a:lstStyle/>
        <a:p>
          <a:pPr rtl="1"/>
          <a:endParaRPr lang="ar-IQ"/>
        </a:p>
      </dgm:t>
    </dgm:pt>
    <dgm:pt modelId="{8DC6E999-36BE-4DCB-B998-D0C79B7E09D7}">
      <dgm:prSet phldrT="[Text]"/>
      <dgm:spPr/>
      <dgm:t>
        <a:bodyPr/>
        <a:lstStyle/>
        <a:p>
          <a:pPr rtl="1"/>
          <a:r>
            <a:rPr lang="ar-IQ" dirty="0" smtClean="0"/>
            <a:t>عدم مخالفة القانون</a:t>
          </a:r>
          <a:endParaRPr lang="ar-IQ" dirty="0"/>
        </a:p>
      </dgm:t>
    </dgm:pt>
    <dgm:pt modelId="{B355DD41-E86A-44A2-89BF-DAB28A26F0C5}" type="parTrans" cxnId="{3456EE17-961B-4EA5-ADDE-24027CEB039C}">
      <dgm:prSet/>
      <dgm:spPr/>
      <dgm:t>
        <a:bodyPr/>
        <a:lstStyle/>
        <a:p>
          <a:pPr rtl="1"/>
          <a:endParaRPr lang="ar-IQ"/>
        </a:p>
      </dgm:t>
    </dgm:pt>
    <dgm:pt modelId="{64DC6AC7-3CD7-4003-B916-FD2B591A637A}" type="sibTrans" cxnId="{3456EE17-961B-4EA5-ADDE-24027CEB039C}">
      <dgm:prSet/>
      <dgm:spPr/>
      <dgm:t>
        <a:bodyPr/>
        <a:lstStyle/>
        <a:p>
          <a:pPr rtl="1"/>
          <a:endParaRPr lang="ar-IQ"/>
        </a:p>
      </dgm:t>
    </dgm:pt>
    <dgm:pt modelId="{4D27E5EE-9A24-4C39-8738-A81A66CD1D05}">
      <dgm:prSet phldrT="[Text]"/>
      <dgm:spPr/>
      <dgm:t>
        <a:bodyPr/>
        <a:lstStyle/>
        <a:p>
          <a:pPr rtl="1"/>
          <a:r>
            <a:rPr lang="ar-IQ" dirty="0" smtClean="0"/>
            <a:t>محل القرار ممكنا</a:t>
          </a:r>
          <a:endParaRPr lang="ar-IQ" dirty="0"/>
        </a:p>
      </dgm:t>
    </dgm:pt>
    <dgm:pt modelId="{80BA68BD-EB37-4BC3-83B2-E5EE9FDAF6E0}" type="parTrans" cxnId="{C0F1F247-1313-4520-9F52-07184E33D1E3}">
      <dgm:prSet/>
      <dgm:spPr/>
      <dgm:t>
        <a:bodyPr/>
        <a:lstStyle/>
        <a:p>
          <a:pPr rtl="1"/>
          <a:endParaRPr lang="ar-IQ"/>
        </a:p>
      </dgm:t>
    </dgm:pt>
    <dgm:pt modelId="{D143B898-69BC-465C-9365-1EDBC6115C59}" type="sibTrans" cxnId="{C0F1F247-1313-4520-9F52-07184E33D1E3}">
      <dgm:prSet/>
      <dgm:spPr/>
      <dgm:t>
        <a:bodyPr/>
        <a:lstStyle/>
        <a:p>
          <a:pPr rtl="1"/>
          <a:endParaRPr lang="ar-IQ"/>
        </a:p>
      </dgm:t>
    </dgm:pt>
    <dgm:pt modelId="{33EB1E88-C09E-431A-84A6-D001E8DB1DE4}">
      <dgm:prSet phldrT="[Text]"/>
      <dgm:spPr/>
      <dgm:t>
        <a:bodyPr/>
        <a:lstStyle/>
        <a:p>
          <a:pPr rtl="1"/>
          <a:r>
            <a:rPr lang="ar-IQ" dirty="0" smtClean="0"/>
            <a:t>ان يكون اثر القرار حالا ومباشرا</a:t>
          </a:r>
          <a:endParaRPr lang="ar-IQ" dirty="0"/>
        </a:p>
      </dgm:t>
    </dgm:pt>
    <dgm:pt modelId="{157CF0F3-CC90-4C9F-A9DE-B6E7220CF104}" type="parTrans" cxnId="{7E4B2FF1-A2F3-468C-8CEC-3E88FDDCD23E}">
      <dgm:prSet/>
      <dgm:spPr/>
      <dgm:t>
        <a:bodyPr/>
        <a:lstStyle/>
        <a:p>
          <a:pPr rtl="1"/>
          <a:endParaRPr lang="ar-IQ"/>
        </a:p>
      </dgm:t>
    </dgm:pt>
    <dgm:pt modelId="{F39AF64C-8279-471C-B09F-7833978ED3FF}" type="sibTrans" cxnId="{7E4B2FF1-A2F3-468C-8CEC-3E88FDDCD23E}">
      <dgm:prSet/>
      <dgm:spPr/>
      <dgm:t>
        <a:bodyPr/>
        <a:lstStyle/>
        <a:p>
          <a:pPr rtl="1"/>
          <a:endParaRPr lang="ar-IQ"/>
        </a:p>
      </dgm:t>
    </dgm:pt>
    <dgm:pt modelId="{02340C36-E9E1-448D-80D2-4708EA9BD3A1}" type="pres">
      <dgm:prSet presAssocID="{BC7072B2-34BA-48D5-A6DC-A572F4D51B9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IQ"/>
        </a:p>
      </dgm:t>
    </dgm:pt>
    <dgm:pt modelId="{3244D76B-F6E9-471D-ADC2-0E2D03A84381}" type="pres">
      <dgm:prSet presAssocID="{4C110949-45AA-447C-AC36-38E1D2135F40}" presName="hierRoot1" presStyleCnt="0">
        <dgm:presLayoutVars>
          <dgm:hierBranch val="init"/>
        </dgm:presLayoutVars>
      </dgm:prSet>
      <dgm:spPr/>
    </dgm:pt>
    <dgm:pt modelId="{9DAD9388-8BB2-4DD1-B6CA-12A9B341E2E2}" type="pres">
      <dgm:prSet presAssocID="{4C110949-45AA-447C-AC36-38E1D2135F40}" presName="rootComposite1" presStyleCnt="0"/>
      <dgm:spPr/>
    </dgm:pt>
    <dgm:pt modelId="{55530922-F0E0-42A1-847C-0F25507466F1}" type="pres">
      <dgm:prSet presAssocID="{4C110949-45AA-447C-AC36-38E1D2135F40}" presName="rootText1" presStyleLbl="node0" presStyleIdx="0" presStyleCnt="1" custScaleX="266035" custScaleY="102693" custLinFactNeighborX="-9502" custLinFactNeighborY="-49930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CA1C1F03-B716-48B4-A8C3-969A5394B6CE}" type="pres">
      <dgm:prSet presAssocID="{4C110949-45AA-447C-AC36-38E1D2135F40}" presName="rootConnector1" presStyleLbl="node1" presStyleIdx="0" presStyleCnt="0"/>
      <dgm:spPr/>
      <dgm:t>
        <a:bodyPr/>
        <a:lstStyle/>
        <a:p>
          <a:pPr rtl="1"/>
          <a:endParaRPr lang="ar-IQ"/>
        </a:p>
      </dgm:t>
    </dgm:pt>
    <dgm:pt modelId="{12C77C1D-B110-44C2-9366-F9816671E4D6}" type="pres">
      <dgm:prSet presAssocID="{4C110949-45AA-447C-AC36-38E1D2135F40}" presName="hierChild2" presStyleCnt="0"/>
      <dgm:spPr/>
    </dgm:pt>
    <dgm:pt modelId="{A97AAC96-EB0E-4AA7-AE20-C92650B68983}" type="pres">
      <dgm:prSet presAssocID="{B355DD41-E86A-44A2-89BF-DAB28A26F0C5}" presName="Name37" presStyleLbl="parChTrans1D2" presStyleIdx="0" presStyleCnt="3"/>
      <dgm:spPr/>
      <dgm:t>
        <a:bodyPr/>
        <a:lstStyle/>
        <a:p>
          <a:pPr rtl="1"/>
          <a:endParaRPr lang="ar-IQ"/>
        </a:p>
      </dgm:t>
    </dgm:pt>
    <dgm:pt modelId="{D845A374-73FC-44AA-91CE-A6956F2BCD84}" type="pres">
      <dgm:prSet presAssocID="{8DC6E999-36BE-4DCB-B998-D0C79B7E09D7}" presName="hierRoot2" presStyleCnt="0">
        <dgm:presLayoutVars>
          <dgm:hierBranch val="init"/>
        </dgm:presLayoutVars>
      </dgm:prSet>
      <dgm:spPr/>
    </dgm:pt>
    <dgm:pt modelId="{707FA1A3-CE43-44E7-9BE6-1AB43B534D90}" type="pres">
      <dgm:prSet presAssocID="{8DC6E999-36BE-4DCB-B998-D0C79B7E09D7}" presName="rootComposite" presStyleCnt="0"/>
      <dgm:spPr/>
    </dgm:pt>
    <dgm:pt modelId="{6C1A546E-E6A5-4977-B62E-90DCAEC72D0C}" type="pres">
      <dgm:prSet presAssocID="{8DC6E999-36BE-4DCB-B998-D0C79B7E09D7}" presName="rootText" presStyleLbl="node2" presStyleIdx="0" presStyleCnt="3" custScaleY="121864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626F643D-3A0B-4A82-9988-ACBF860DFF08}" type="pres">
      <dgm:prSet presAssocID="{8DC6E999-36BE-4DCB-B998-D0C79B7E09D7}" presName="rootConnector" presStyleLbl="node2" presStyleIdx="0" presStyleCnt="3"/>
      <dgm:spPr/>
      <dgm:t>
        <a:bodyPr/>
        <a:lstStyle/>
        <a:p>
          <a:pPr rtl="1"/>
          <a:endParaRPr lang="ar-IQ"/>
        </a:p>
      </dgm:t>
    </dgm:pt>
    <dgm:pt modelId="{DFDB622E-2A7F-437D-A83A-677B63E263B2}" type="pres">
      <dgm:prSet presAssocID="{8DC6E999-36BE-4DCB-B998-D0C79B7E09D7}" presName="hierChild4" presStyleCnt="0"/>
      <dgm:spPr/>
    </dgm:pt>
    <dgm:pt modelId="{8E9339D4-453C-402A-9E2A-FC8756DE6FA1}" type="pres">
      <dgm:prSet presAssocID="{8DC6E999-36BE-4DCB-B998-D0C79B7E09D7}" presName="hierChild5" presStyleCnt="0"/>
      <dgm:spPr/>
    </dgm:pt>
    <dgm:pt modelId="{9C30C0A9-5BFE-41FA-A79A-B7076A2ABCF0}" type="pres">
      <dgm:prSet presAssocID="{80BA68BD-EB37-4BC3-83B2-E5EE9FDAF6E0}" presName="Name37" presStyleLbl="parChTrans1D2" presStyleIdx="1" presStyleCnt="3"/>
      <dgm:spPr/>
      <dgm:t>
        <a:bodyPr/>
        <a:lstStyle/>
        <a:p>
          <a:pPr rtl="1"/>
          <a:endParaRPr lang="ar-IQ"/>
        </a:p>
      </dgm:t>
    </dgm:pt>
    <dgm:pt modelId="{EE2295DD-15DF-457C-9D69-D9D6D649ACDC}" type="pres">
      <dgm:prSet presAssocID="{4D27E5EE-9A24-4C39-8738-A81A66CD1D05}" presName="hierRoot2" presStyleCnt="0">
        <dgm:presLayoutVars>
          <dgm:hierBranch val="init"/>
        </dgm:presLayoutVars>
      </dgm:prSet>
      <dgm:spPr/>
    </dgm:pt>
    <dgm:pt modelId="{94594595-7B80-47AA-838E-65084245AF8E}" type="pres">
      <dgm:prSet presAssocID="{4D27E5EE-9A24-4C39-8738-A81A66CD1D05}" presName="rootComposite" presStyleCnt="0"/>
      <dgm:spPr/>
    </dgm:pt>
    <dgm:pt modelId="{66A3A66C-69A7-4958-8D70-C23C462091F7}" type="pres">
      <dgm:prSet presAssocID="{4D27E5EE-9A24-4C39-8738-A81A66CD1D05}" presName="rootText" presStyleLbl="node2" presStyleIdx="1" presStyleCnt="3" custScaleY="124558" custLinFactNeighborX="-673" custLinFactNeighborY="-17266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ADF1D225-39EF-4545-9ABE-3BC31BC78CC0}" type="pres">
      <dgm:prSet presAssocID="{4D27E5EE-9A24-4C39-8738-A81A66CD1D05}" presName="rootConnector" presStyleLbl="node2" presStyleIdx="1" presStyleCnt="3"/>
      <dgm:spPr/>
      <dgm:t>
        <a:bodyPr/>
        <a:lstStyle/>
        <a:p>
          <a:pPr rtl="1"/>
          <a:endParaRPr lang="ar-IQ"/>
        </a:p>
      </dgm:t>
    </dgm:pt>
    <dgm:pt modelId="{0A9DD376-7D91-46FA-BB4B-2B25F2DE55A8}" type="pres">
      <dgm:prSet presAssocID="{4D27E5EE-9A24-4C39-8738-A81A66CD1D05}" presName="hierChild4" presStyleCnt="0"/>
      <dgm:spPr/>
    </dgm:pt>
    <dgm:pt modelId="{66B7F205-F739-4ADA-82E1-4FA30DA8CAD5}" type="pres">
      <dgm:prSet presAssocID="{4D27E5EE-9A24-4C39-8738-A81A66CD1D05}" presName="hierChild5" presStyleCnt="0"/>
      <dgm:spPr/>
    </dgm:pt>
    <dgm:pt modelId="{F48222EF-A514-4E6A-84D7-F489E7B89173}" type="pres">
      <dgm:prSet presAssocID="{157CF0F3-CC90-4C9F-A9DE-B6E7220CF104}" presName="Name37" presStyleLbl="parChTrans1D2" presStyleIdx="2" presStyleCnt="3"/>
      <dgm:spPr/>
      <dgm:t>
        <a:bodyPr/>
        <a:lstStyle/>
        <a:p>
          <a:pPr rtl="1"/>
          <a:endParaRPr lang="ar-IQ"/>
        </a:p>
      </dgm:t>
    </dgm:pt>
    <dgm:pt modelId="{50568B3E-D694-43F8-8B51-4C3917CA99EB}" type="pres">
      <dgm:prSet presAssocID="{33EB1E88-C09E-431A-84A6-D001E8DB1DE4}" presName="hierRoot2" presStyleCnt="0">
        <dgm:presLayoutVars>
          <dgm:hierBranch val="init"/>
        </dgm:presLayoutVars>
      </dgm:prSet>
      <dgm:spPr/>
    </dgm:pt>
    <dgm:pt modelId="{3F0B84AD-8F30-4335-AEAB-83B082BFD4E4}" type="pres">
      <dgm:prSet presAssocID="{33EB1E88-C09E-431A-84A6-D001E8DB1DE4}" presName="rootComposite" presStyleCnt="0"/>
      <dgm:spPr/>
    </dgm:pt>
    <dgm:pt modelId="{9AB0B94B-07DA-4A24-865F-9E5415376914}" type="pres">
      <dgm:prSet presAssocID="{33EB1E88-C09E-431A-84A6-D001E8DB1DE4}" presName="rootText" presStyleLbl="node2" presStyleIdx="2" presStyleCnt="3" custLinFactNeighborX="-1324" custLinFactNeighborY="-4598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691342A5-AC3A-437D-9DA5-5256EA1C677C}" type="pres">
      <dgm:prSet presAssocID="{33EB1E88-C09E-431A-84A6-D001E8DB1DE4}" presName="rootConnector" presStyleLbl="node2" presStyleIdx="2" presStyleCnt="3"/>
      <dgm:spPr/>
      <dgm:t>
        <a:bodyPr/>
        <a:lstStyle/>
        <a:p>
          <a:pPr rtl="1"/>
          <a:endParaRPr lang="ar-IQ"/>
        </a:p>
      </dgm:t>
    </dgm:pt>
    <dgm:pt modelId="{26083938-9577-4C25-B91F-66F77149723B}" type="pres">
      <dgm:prSet presAssocID="{33EB1E88-C09E-431A-84A6-D001E8DB1DE4}" presName="hierChild4" presStyleCnt="0"/>
      <dgm:spPr/>
    </dgm:pt>
    <dgm:pt modelId="{2AE2F4AD-C8A5-4761-97A3-B783A1BB824A}" type="pres">
      <dgm:prSet presAssocID="{33EB1E88-C09E-431A-84A6-D001E8DB1DE4}" presName="hierChild5" presStyleCnt="0"/>
      <dgm:spPr/>
    </dgm:pt>
    <dgm:pt modelId="{46103C2E-35A4-41B4-B4EC-CC85FB512478}" type="pres">
      <dgm:prSet presAssocID="{4C110949-45AA-447C-AC36-38E1D2135F40}" presName="hierChild3" presStyleCnt="0"/>
      <dgm:spPr/>
    </dgm:pt>
  </dgm:ptLst>
  <dgm:cxnLst>
    <dgm:cxn modelId="{C0F1F247-1313-4520-9F52-07184E33D1E3}" srcId="{4C110949-45AA-447C-AC36-38E1D2135F40}" destId="{4D27E5EE-9A24-4C39-8738-A81A66CD1D05}" srcOrd="1" destOrd="0" parTransId="{80BA68BD-EB37-4BC3-83B2-E5EE9FDAF6E0}" sibTransId="{D143B898-69BC-465C-9365-1EDBC6115C59}"/>
    <dgm:cxn modelId="{7801F2F1-61CC-47E3-A0D1-2ECE99F03099}" type="presOf" srcId="{33EB1E88-C09E-431A-84A6-D001E8DB1DE4}" destId="{9AB0B94B-07DA-4A24-865F-9E5415376914}" srcOrd="0" destOrd="0" presId="urn:microsoft.com/office/officeart/2005/8/layout/orgChart1"/>
    <dgm:cxn modelId="{08D405E5-EB08-4F42-B376-C6AD4643E3F4}" type="presOf" srcId="{BC7072B2-34BA-48D5-A6DC-A572F4D51B9D}" destId="{02340C36-E9E1-448D-80D2-4708EA9BD3A1}" srcOrd="0" destOrd="0" presId="urn:microsoft.com/office/officeart/2005/8/layout/orgChart1"/>
    <dgm:cxn modelId="{29DA91BF-6DD0-4D1E-ABC3-287C1651CE48}" type="presOf" srcId="{80BA68BD-EB37-4BC3-83B2-E5EE9FDAF6E0}" destId="{9C30C0A9-5BFE-41FA-A79A-B7076A2ABCF0}" srcOrd="0" destOrd="0" presId="urn:microsoft.com/office/officeart/2005/8/layout/orgChart1"/>
    <dgm:cxn modelId="{E24FC5B7-B7E1-4F77-B4EB-4D1433CADE93}" type="presOf" srcId="{8DC6E999-36BE-4DCB-B998-D0C79B7E09D7}" destId="{626F643D-3A0B-4A82-9988-ACBF860DFF08}" srcOrd="1" destOrd="0" presId="urn:microsoft.com/office/officeart/2005/8/layout/orgChart1"/>
    <dgm:cxn modelId="{71876CFF-C597-4F95-9BC3-0616286A2586}" type="presOf" srcId="{4C110949-45AA-447C-AC36-38E1D2135F40}" destId="{CA1C1F03-B716-48B4-A8C3-969A5394B6CE}" srcOrd="1" destOrd="0" presId="urn:microsoft.com/office/officeart/2005/8/layout/orgChart1"/>
    <dgm:cxn modelId="{BC1814DD-390A-4882-B8B4-6C8C143AA730}" type="presOf" srcId="{4D27E5EE-9A24-4C39-8738-A81A66CD1D05}" destId="{66A3A66C-69A7-4958-8D70-C23C462091F7}" srcOrd="0" destOrd="0" presId="urn:microsoft.com/office/officeart/2005/8/layout/orgChart1"/>
    <dgm:cxn modelId="{FEB59800-F76F-4EB5-9694-5DC8D62AE364}" type="presOf" srcId="{4C110949-45AA-447C-AC36-38E1D2135F40}" destId="{55530922-F0E0-42A1-847C-0F25507466F1}" srcOrd="0" destOrd="0" presId="urn:microsoft.com/office/officeart/2005/8/layout/orgChart1"/>
    <dgm:cxn modelId="{119DF7F0-2131-4DD6-813F-6C54132FB6E8}" type="presOf" srcId="{33EB1E88-C09E-431A-84A6-D001E8DB1DE4}" destId="{691342A5-AC3A-437D-9DA5-5256EA1C677C}" srcOrd="1" destOrd="0" presId="urn:microsoft.com/office/officeart/2005/8/layout/orgChart1"/>
    <dgm:cxn modelId="{338628C4-7453-46EF-A86F-2608B13C4631}" type="presOf" srcId="{8DC6E999-36BE-4DCB-B998-D0C79B7E09D7}" destId="{6C1A546E-E6A5-4977-B62E-90DCAEC72D0C}" srcOrd="0" destOrd="0" presId="urn:microsoft.com/office/officeart/2005/8/layout/orgChart1"/>
    <dgm:cxn modelId="{0CAFB962-A319-4DAA-9DC7-23873591B6A6}" type="presOf" srcId="{B355DD41-E86A-44A2-89BF-DAB28A26F0C5}" destId="{A97AAC96-EB0E-4AA7-AE20-C92650B68983}" srcOrd="0" destOrd="0" presId="urn:microsoft.com/office/officeart/2005/8/layout/orgChart1"/>
    <dgm:cxn modelId="{5FFE9D5C-ACFF-41BA-833E-4266C82470FB}" type="presOf" srcId="{4D27E5EE-9A24-4C39-8738-A81A66CD1D05}" destId="{ADF1D225-39EF-4545-9ABE-3BC31BC78CC0}" srcOrd="1" destOrd="0" presId="urn:microsoft.com/office/officeart/2005/8/layout/orgChart1"/>
    <dgm:cxn modelId="{3456EE17-961B-4EA5-ADDE-24027CEB039C}" srcId="{4C110949-45AA-447C-AC36-38E1D2135F40}" destId="{8DC6E999-36BE-4DCB-B998-D0C79B7E09D7}" srcOrd="0" destOrd="0" parTransId="{B355DD41-E86A-44A2-89BF-DAB28A26F0C5}" sibTransId="{64DC6AC7-3CD7-4003-B916-FD2B591A637A}"/>
    <dgm:cxn modelId="{04CB4C0E-D1BE-44FA-B349-77E2123772CB}" type="presOf" srcId="{157CF0F3-CC90-4C9F-A9DE-B6E7220CF104}" destId="{F48222EF-A514-4E6A-84D7-F489E7B89173}" srcOrd="0" destOrd="0" presId="urn:microsoft.com/office/officeart/2005/8/layout/orgChart1"/>
    <dgm:cxn modelId="{726D6BAC-D28E-45E8-B640-24439A628E7D}" srcId="{BC7072B2-34BA-48D5-A6DC-A572F4D51B9D}" destId="{4C110949-45AA-447C-AC36-38E1D2135F40}" srcOrd="0" destOrd="0" parTransId="{BEE631FB-7E97-4A64-8E79-E7F621EAE7E5}" sibTransId="{A48E20D3-10FF-453A-90A5-17050C301DE8}"/>
    <dgm:cxn modelId="{7E4B2FF1-A2F3-468C-8CEC-3E88FDDCD23E}" srcId="{4C110949-45AA-447C-AC36-38E1D2135F40}" destId="{33EB1E88-C09E-431A-84A6-D001E8DB1DE4}" srcOrd="2" destOrd="0" parTransId="{157CF0F3-CC90-4C9F-A9DE-B6E7220CF104}" sibTransId="{F39AF64C-8279-471C-B09F-7833978ED3FF}"/>
    <dgm:cxn modelId="{C1A5056B-802E-4153-86F0-E671B72F2936}" type="presParOf" srcId="{02340C36-E9E1-448D-80D2-4708EA9BD3A1}" destId="{3244D76B-F6E9-471D-ADC2-0E2D03A84381}" srcOrd="0" destOrd="0" presId="urn:microsoft.com/office/officeart/2005/8/layout/orgChart1"/>
    <dgm:cxn modelId="{D98113C4-64B0-448E-84E1-5403C471F889}" type="presParOf" srcId="{3244D76B-F6E9-471D-ADC2-0E2D03A84381}" destId="{9DAD9388-8BB2-4DD1-B6CA-12A9B341E2E2}" srcOrd="0" destOrd="0" presId="urn:microsoft.com/office/officeart/2005/8/layout/orgChart1"/>
    <dgm:cxn modelId="{FE5D66EF-60EB-4B3B-951A-72352E1D5F01}" type="presParOf" srcId="{9DAD9388-8BB2-4DD1-B6CA-12A9B341E2E2}" destId="{55530922-F0E0-42A1-847C-0F25507466F1}" srcOrd="0" destOrd="0" presId="urn:microsoft.com/office/officeart/2005/8/layout/orgChart1"/>
    <dgm:cxn modelId="{495C00E0-7EB5-40CA-8A38-29F0BD3FB738}" type="presParOf" srcId="{9DAD9388-8BB2-4DD1-B6CA-12A9B341E2E2}" destId="{CA1C1F03-B716-48B4-A8C3-969A5394B6CE}" srcOrd="1" destOrd="0" presId="urn:microsoft.com/office/officeart/2005/8/layout/orgChart1"/>
    <dgm:cxn modelId="{7FA29DB3-3EC3-45A7-95FD-4DC522F6B2B6}" type="presParOf" srcId="{3244D76B-F6E9-471D-ADC2-0E2D03A84381}" destId="{12C77C1D-B110-44C2-9366-F9816671E4D6}" srcOrd="1" destOrd="0" presId="urn:microsoft.com/office/officeart/2005/8/layout/orgChart1"/>
    <dgm:cxn modelId="{6E7D8DC3-F86F-42E5-9629-0DA6DFB1D987}" type="presParOf" srcId="{12C77C1D-B110-44C2-9366-F9816671E4D6}" destId="{A97AAC96-EB0E-4AA7-AE20-C92650B68983}" srcOrd="0" destOrd="0" presId="urn:microsoft.com/office/officeart/2005/8/layout/orgChart1"/>
    <dgm:cxn modelId="{797230E4-1D62-45DC-B6BE-995B1706502D}" type="presParOf" srcId="{12C77C1D-B110-44C2-9366-F9816671E4D6}" destId="{D845A374-73FC-44AA-91CE-A6956F2BCD84}" srcOrd="1" destOrd="0" presId="urn:microsoft.com/office/officeart/2005/8/layout/orgChart1"/>
    <dgm:cxn modelId="{3B626A20-35BC-44C5-BA35-FE6D50F2F228}" type="presParOf" srcId="{D845A374-73FC-44AA-91CE-A6956F2BCD84}" destId="{707FA1A3-CE43-44E7-9BE6-1AB43B534D90}" srcOrd="0" destOrd="0" presId="urn:microsoft.com/office/officeart/2005/8/layout/orgChart1"/>
    <dgm:cxn modelId="{E96CBFA3-9066-4C47-9C25-241AC1CAF747}" type="presParOf" srcId="{707FA1A3-CE43-44E7-9BE6-1AB43B534D90}" destId="{6C1A546E-E6A5-4977-B62E-90DCAEC72D0C}" srcOrd="0" destOrd="0" presId="urn:microsoft.com/office/officeart/2005/8/layout/orgChart1"/>
    <dgm:cxn modelId="{1BB55800-F009-4C9B-BFEC-41693CF233F7}" type="presParOf" srcId="{707FA1A3-CE43-44E7-9BE6-1AB43B534D90}" destId="{626F643D-3A0B-4A82-9988-ACBF860DFF08}" srcOrd="1" destOrd="0" presId="urn:microsoft.com/office/officeart/2005/8/layout/orgChart1"/>
    <dgm:cxn modelId="{C8461131-C848-4055-8936-BD4ADA4A046F}" type="presParOf" srcId="{D845A374-73FC-44AA-91CE-A6956F2BCD84}" destId="{DFDB622E-2A7F-437D-A83A-677B63E263B2}" srcOrd="1" destOrd="0" presId="urn:microsoft.com/office/officeart/2005/8/layout/orgChart1"/>
    <dgm:cxn modelId="{E3E44B95-7DD5-4FB1-8B98-A999539AD56C}" type="presParOf" srcId="{D845A374-73FC-44AA-91CE-A6956F2BCD84}" destId="{8E9339D4-453C-402A-9E2A-FC8756DE6FA1}" srcOrd="2" destOrd="0" presId="urn:microsoft.com/office/officeart/2005/8/layout/orgChart1"/>
    <dgm:cxn modelId="{91A71592-3E4A-4551-A232-087554FBDABE}" type="presParOf" srcId="{12C77C1D-B110-44C2-9366-F9816671E4D6}" destId="{9C30C0A9-5BFE-41FA-A79A-B7076A2ABCF0}" srcOrd="2" destOrd="0" presId="urn:microsoft.com/office/officeart/2005/8/layout/orgChart1"/>
    <dgm:cxn modelId="{87F39AC6-835D-4B93-8947-AEEB701CD5B6}" type="presParOf" srcId="{12C77C1D-B110-44C2-9366-F9816671E4D6}" destId="{EE2295DD-15DF-457C-9D69-D9D6D649ACDC}" srcOrd="3" destOrd="0" presId="urn:microsoft.com/office/officeart/2005/8/layout/orgChart1"/>
    <dgm:cxn modelId="{98CCEC24-F8F4-4200-9151-77B80CDBA036}" type="presParOf" srcId="{EE2295DD-15DF-457C-9D69-D9D6D649ACDC}" destId="{94594595-7B80-47AA-838E-65084245AF8E}" srcOrd="0" destOrd="0" presId="urn:microsoft.com/office/officeart/2005/8/layout/orgChart1"/>
    <dgm:cxn modelId="{28A0965B-8CC0-4DC9-B253-888C8E959288}" type="presParOf" srcId="{94594595-7B80-47AA-838E-65084245AF8E}" destId="{66A3A66C-69A7-4958-8D70-C23C462091F7}" srcOrd="0" destOrd="0" presId="urn:microsoft.com/office/officeart/2005/8/layout/orgChart1"/>
    <dgm:cxn modelId="{FD205254-40D3-428D-A8A0-7D5A563806E8}" type="presParOf" srcId="{94594595-7B80-47AA-838E-65084245AF8E}" destId="{ADF1D225-39EF-4545-9ABE-3BC31BC78CC0}" srcOrd="1" destOrd="0" presId="urn:microsoft.com/office/officeart/2005/8/layout/orgChart1"/>
    <dgm:cxn modelId="{C56545FB-3063-4202-9864-AD25137574EF}" type="presParOf" srcId="{EE2295DD-15DF-457C-9D69-D9D6D649ACDC}" destId="{0A9DD376-7D91-46FA-BB4B-2B25F2DE55A8}" srcOrd="1" destOrd="0" presId="urn:microsoft.com/office/officeart/2005/8/layout/orgChart1"/>
    <dgm:cxn modelId="{0E6E0859-6F0A-4129-AA5D-83B680447391}" type="presParOf" srcId="{EE2295DD-15DF-457C-9D69-D9D6D649ACDC}" destId="{66B7F205-F739-4ADA-82E1-4FA30DA8CAD5}" srcOrd="2" destOrd="0" presId="urn:microsoft.com/office/officeart/2005/8/layout/orgChart1"/>
    <dgm:cxn modelId="{6198390F-66DB-4F9C-AB97-07810DD280F6}" type="presParOf" srcId="{12C77C1D-B110-44C2-9366-F9816671E4D6}" destId="{F48222EF-A514-4E6A-84D7-F489E7B89173}" srcOrd="4" destOrd="0" presId="urn:microsoft.com/office/officeart/2005/8/layout/orgChart1"/>
    <dgm:cxn modelId="{ADADCD9C-00B2-430F-BF29-323352E4E93C}" type="presParOf" srcId="{12C77C1D-B110-44C2-9366-F9816671E4D6}" destId="{50568B3E-D694-43F8-8B51-4C3917CA99EB}" srcOrd="5" destOrd="0" presId="urn:microsoft.com/office/officeart/2005/8/layout/orgChart1"/>
    <dgm:cxn modelId="{3651BFF5-BBBA-4038-818B-DB5D0D7F256A}" type="presParOf" srcId="{50568B3E-D694-43F8-8B51-4C3917CA99EB}" destId="{3F0B84AD-8F30-4335-AEAB-83B082BFD4E4}" srcOrd="0" destOrd="0" presId="urn:microsoft.com/office/officeart/2005/8/layout/orgChart1"/>
    <dgm:cxn modelId="{A17D4D27-14A6-4EEA-B991-81A514613292}" type="presParOf" srcId="{3F0B84AD-8F30-4335-AEAB-83B082BFD4E4}" destId="{9AB0B94B-07DA-4A24-865F-9E5415376914}" srcOrd="0" destOrd="0" presId="urn:microsoft.com/office/officeart/2005/8/layout/orgChart1"/>
    <dgm:cxn modelId="{AC7AD7FD-BA37-4D7E-A970-1DE83E86CC17}" type="presParOf" srcId="{3F0B84AD-8F30-4335-AEAB-83B082BFD4E4}" destId="{691342A5-AC3A-437D-9DA5-5256EA1C677C}" srcOrd="1" destOrd="0" presId="urn:microsoft.com/office/officeart/2005/8/layout/orgChart1"/>
    <dgm:cxn modelId="{B6038A4D-0B06-4211-86E7-D4060B844C5C}" type="presParOf" srcId="{50568B3E-D694-43F8-8B51-4C3917CA99EB}" destId="{26083938-9577-4C25-B91F-66F77149723B}" srcOrd="1" destOrd="0" presId="urn:microsoft.com/office/officeart/2005/8/layout/orgChart1"/>
    <dgm:cxn modelId="{5722DB29-37AA-466E-A731-F12668D493B0}" type="presParOf" srcId="{50568B3E-D694-43F8-8B51-4C3917CA99EB}" destId="{2AE2F4AD-C8A5-4761-97A3-B783A1BB824A}" srcOrd="2" destOrd="0" presId="urn:microsoft.com/office/officeart/2005/8/layout/orgChart1"/>
    <dgm:cxn modelId="{24DA5917-588F-4564-9D68-626BE07D64F0}" type="presParOf" srcId="{3244D76B-F6E9-471D-ADC2-0E2D03A84381}" destId="{46103C2E-35A4-41B4-B4EC-CC85FB51247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45DED9-804E-426E-A72E-138E287C31CC}" type="doc">
      <dgm:prSet loTypeId="urn:microsoft.com/office/officeart/2008/layout/HalfCircleOrganizationChart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FC090C41-E3FC-46A5-8942-30DFC0E5992C}">
      <dgm:prSet phldrT="[Text]" custT="1"/>
      <dgm:spPr/>
      <dgm:t>
        <a:bodyPr/>
        <a:lstStyle/>
        <a:p>
          <a:pPr rtl="1"/>
          <a:r>
            <a:rPr lang="ar-IQ" sz="2800" b="1" dirty="0" smtClean="0">
              <a:solidFill>
                <a:srgbClr val="FF0000"/>
              </a:solidFill>
            </a:rPr>
            <a:t>صور مخالفة ركن المحل</a:t>
          </a:r>
          <a:endParaRPr lang="ar-IQ" sz="2800" b="1" dirty="0">
            <a:solidFill>
              <a:srgbClr val="FF0000"/>
            </a:solidFill>
          </a:endParaRPr>
        </a:p>
      </dgm:t>
    </dgm:pt>
    <dgm:pt modelId="{47A5AA68-BF6C-40CB-8D83-2A3825B9B61D}" type="parTrans" cxnId="{B6925E5F-45A9-499E-B201-275DB72B890F}">
      <dgm:prSet/>
      <dgm:spPr/>
      <dgm:t>
        <a:bodyPr/>
        <a:lstStyle/>
        <a:p>
          <a:pPr rtl="1"/>
          <a:endParaRPr lang="ar-IQ"/>
        </a:p>
      </dgm:t>
    </dgm:pt>
    <dgm:pt modelId="{B5F8B2A1-B028-416F-8BCF-5FDB55369832}" type="sibTrans" cxnId="{B6925E5F-45A9-499E-B201-275DB72B890F}">
      <dgm:prSet/>
      <dgm:spPr/>
      <dgm:t>
        <a:bodyPr/>
        <a:lstStyle/>
        <a:p>
          <a:pPr rtl="1"/>
          <a:endParaRPr lang="ar-IQ"/>
        </a:p>
      </dgm:t>
    </dgm:pt>
    <dgm:pt modelId="{5C90E50C-DCD7-4F71-9B2C-EF5FEF8AF511}">
      <dgm:prSet phldrT="[Text]"/>
      <dgm:spPr/>
      <dgm:t>
        <a:bodyPr/>
        <a:lstStyle/>
        <a:p>
          <a:pPr rtl="1"/>
          <a:r>
            <a:rPr lang="ar-IQ" dirty="0" smtClean="0"/>
            <a:t> الخطا في تطبيق القاعدة القانونية</a:t>
          </a:r>
          <a:endParaRPr lang="ar-IQ" dirty="0"/>
        </a:p>
      </dgm:t>
    </dgm:pt>
    <dgm:pt modelId="{9308EFCF-2CEB-429D-A8D9-12399D678796}" type="parTrans" cxnId="{A0E55EF4-3118-4C1F-9AAB-60448FC7BE91}">
      <dgm:prSet/>
      <dgm:spPr/>
      <dgm:t>
        <a:bodyPr/>
        <a:lstStyle/>
        <a:p>
          <a:pPr rtl="1"/>
          <a:endParaRPr lang="ar-IQ"/>
        </a:p>
      </dgm:t>
    </dgm:pt>
    <dgm:pt modelId="{7156E0A8-DB47-41CF-B292-ED56AC086C3F}" type="sibTrans" cxnId="{A0E55EF4-3118-4C1F-9AAB-60448FC7BE91}">
      <dgm:prSet/>
      <dgm:spPr/>
      <dgm:t>
        <a:bodyPr/>
        <a:lstStyle/>
        <a:p>
          <a:pPr rtl="1"/>
          <a:endParaRPr lang="ar-IQ"/>
        </a:p>
      </dgm:t>
    </dgm:pt>
    <dgm:pt modelId="{0E164E33-D7D6-4088-B69F-40D7BADC0162}">
      <dgm:prSet phldrT="[Text]"/>
      <dgm:spPr/>
      <dgm:t>
        <a:bodyPr/>
        <a:lstStyle/>
        <a:p>
          <a:pPr rtl="1"/>
          <a:r>
            <a:rPr lang="ar-IQ" dirty="0" smtClean="0"/>
            <a:t>الخطا في تفسير القاعدة القانونية</a:t>
          </a:r>
          <a:endParaRPr lang="ar-IQ" dirty="0"/>
        </a:p>
      </dgm:t>
    </dgm:pt>
    <dgm:pt modelId="{B4F921C6-1883-4A19-9B67-2349C81CD647}" type="parTrans" cxnId="{6D5F8A0B-1718-40DC-B4CE-DB98481C19C8}">
      <dgm:prSet/>
      <dgm:spPr/>
      <dgm:t>
        <a:bodyPr/>
        <a:lstStyle/>
        <a:p>
          <a:pPr rtl="1"/>
          <a:endParaRPr lang="ar-IQ"/>
        </a:p>
      </dgm:t>
    </dgm:pt>
    <dgm:pt modelId="{26DED029-C16B-4559-8793-C32EC9FE9BA8}" type="sibTrans" cxnId="{6D5F8A0B-1718-40DC-B4CE-DB98481C19C8}">
      <dgm:prSet/>
      <dgm:spPr/>
      <dgm:t>
        <a:bodyPr/>
        <a:lstStyle/>
        <a:p>
          <a:pPr rtl="1"/>
          <a:endParaRPr lang="ar-IQ"/>
        </a:p>
      </dgm:t>
    </dgm:pt>
    <dgm:pt modelId="{3D597D7C-77EC-49AF-8E26-34E2A6984EF5}">
      <dgm:prSet phldrT="[Text]"/>
      <dgm:spPr/>
      <dgm:t>
        <a:bodyPr/>
        <a:lstStyle/>
        <a:p>
          <a:pPr rtl="1"/>
          <a:r>
            <a:rPr lang="ar-IQ" dirty="0" smtClean="0">
              <a:solidFill>
                <a:srgbClr val="002060"/>
              </a:solidFill>
            </a:rPr>
            <a:t>المخالفة المباشرة  للقاعدة القانونية</a:t>
          </a:r>
          <a:endParaRPr lang="ar-IQ" dirty="0">
            <a:solidFill>
              <a:srgbClr val="002060"/>
            </a:solidFill>
          </a:endParaRPr>
        </a:p>
      </dgm:t>
    </dgm:pt>
    <dgm:pt modelId="{9DE23626-8A96-4C4B-89C4-F09A6A0C2889}" type="parTrans" cxnId="{2AFDFB11-2821-4B50-9E72-D580E43CF032}">
      <dgm:prSet/>
      <dgm:spPr/>
      <dgm:t>
        <a:bodyPr/>
        <a:lstStyle/>
        <a:p>
          <a:pPr rtl="1"/>
          <a:endParaRPr lang="ar-IQ"/>
        </a:p>
      </dgm:t>
    </dgm:pt>
    <dgm:pt modelId="{1BF6EC0E-0DA6-486F-9A34-AE287B242590}" type="sibTrans" cxnId="{2AFDFB11-2821-4B50-9E72-D580E43CF032}">
      <dgm:prSet/>
      <dgm:spPr/>
      <dgm:t>
        <a:bodyPr/>
        <a:lstStyle/>
        <a:p>
          <a:pPr rtl="1"/>
          <a:endParaRPr lang="ar-IQ"/>
        </a:p>
      </dgm:t>
    </dgm:pt>
    <dgm:pt modelId="{77E38C92-E8BB-457F-81A6-E6AE0A8D4DC5}" type="pres">
      <dgm:prSet presAssocID="{9945DED9-804E-426E-A72E-138E287C31CC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IQ"/>
        </a:p>
      </dgm:t>
    </dgm:pt>
    <dgm:pt modelId="{099C5722-F613-49D3-850F-3268972E72EA}" type="pres">
      <dgm:prSet presAssocID="{FC090C41-E3FC-46A5-8942-30DFC0E5992C}" presName="hierRoot1" presStyleCnt="0">
        <dgm:presLayoutVars>
          <dgm:hierBranch val="init"/>
        </dgm:presLayoutVars>
      </dgm:prSet>
      <dgm:spPr/>
    </dgm:pt>
    <dgm:pt modelId="{4D07870C-61C9-4639-BC25-5A0D9EEA84ED}" type="pres">
      <dgm:prSet presAssocID="{FC090C41-E3FC-46A5-8942-30DFC0E5992C}" presName="rootComposite1" presStyleCnt="0"/>
      <dgm:spPr/>
    </dgm:pt>
    <dgm:pt modelId="{0F06563F-B655-4652-983E-7F2D5201745F}" type="pres">
      <dgm:prSet presAssocID="{FC090C41-E3FC-46A5-8942-30DFC0E5992C}" presName="rootText1" presStyleLbl="alignAcc1" presStyleIdx="0" presStyleCnt="0" custScaleX="215362" custScaleY="132584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4F46D80A-E82F-42CB-9045-E7B8778301F6}" type="pres">
      <dgm:prSet presAssocID="{FC090C41-E3FC-46A5-8942-30DFC0E5992C}" presName="topArc1" presStyleLbl="parChTrans1D1" presStyleIdx="0" presStyleCnt="8"/>
      <dgm:spPr/>
    </dgm:pt>
    <dgm:pt modelId="{450B3C2C-76C4-43A3-9163-1FF5FE7FFD3F}" type="pres">
      <dgm:prSet presAssocID="{FC090C41-E3FC-46A5-8942-30DFC0E5992C}" presName="bottomArc1" presStyleLbl="parChTrans1D1" presStyleIdx="1" presStyleCnt="8"/>
      <dgm:spPr/>
    </dgm:pt>
    <dgm:pt modelId="{1F0F6993-8BB0-4E51-A149-F5B85A8E6551}" type="pres">
      <dgm:prSet presAssocID="{FC090C41-E3FC-46A5-8942-30DFC0E5992C}" presName="topConnNode1" presStyleLbl="node1" presStyleIdx="0" presStyleCnt="0"/>
      <dgm:spPr/>
      <dgm:t>
        <a:bodyPr/>
        <a:lstStyle/>
        <a:p>
          <a:pPr rtl="1"/>
          <a:endParaRPr lang="ar-IQ"/>
        </a:p>
      </dgm:t>
    </dgm:pt>
    <dgm:pt modelId="{E7CCFF73-5E39-4715-99A6-A48021E7DFB9}" type="pres">
      <dgm:prSet presAssocID="{FC090C41-E3FC-46A5-8942-30DFC0E5992C}" presName="hierChild2" presStyleCnt="0"/>
      <dgm:spPr/>
    </dgm:pt>
    <dgm:pt modelId="{4C5BC41B-27BA-44BB-A65A-DB6652600744}" type="pres">
      <dgm:prSet presAssocID="{9308EFCF-2CEB-429D-A8D9-12399D678796}" presName="Name28" presStyleLbl="parChTrans1D2" presStyleIdx="0" presStyleCnt="3"/>
      <dgm:spPr/>
      <dgm:t>
        <a:bodyPr/>
        <a:lstStyle/>
        <a:p>
          <a:pPr rtl="1"/>
          <a:endParaRPr lang="ar-IQ"/>
        </a:p>
      </dgm:t>
    </dgm:pt>
    <dgm:pt modelId="{D5206A01-D60A-47F9-A6C8-426D56CD3EB9}" type="pres">
      <dgm:prSet presAssocID="{5C90E50C-DCD7-4F71-9B2C-EF5FEF8AF511}" presName="hierRoot2" presStyleCnt="0">
        <dgm:presLayoutVars>
          <dgm:hierBranch val="init"/>
        </dgm:presLayoutVars>
      </dgm:prSet>
      <dgm:spPr/>
    </dgm:pt>
    <dgm:pt modelId="{CE7A3337-CEAA-4373-AF61-11EBA53BF4D0}" type="pres">
      <dgm:prSet presAssocID="{5C90E50C-DCD7-4F71-9B2C-EF5FEF8AF511}" presName="rootComposite2" presStyleCnt="0"/>
      <dgm:spPr/>
    </dgm:pt>
    <dgm:pt modelId="{1263633C-2DC2-4489-BDCC-36C3FE09A6AA}" type="pres">
      <dgm:prSet presAssocID="{5C90E50C-DCD7-4F71-9B2C-EF5FEF8AF511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69ED71C5-139D-4810-8AEF-F0100161FF55}" type="pres">
      <dgm:prSet presAssocID="{5C90E50C-DCD7-4F71-9B2C-EF5FEF8AF511}" presName="topArc2" presStyleLbl="parChTrans1D1" presStyleIdx="2" presStyleCnt="8"/>
      <dgm:spPr/>
    </dgm:pt>
    <dgm:pt modelId="{44F5F487-7A0E-45DC-9A44-1550341B0166}" type="pres">
      <dgm:prSet presAssocID="{5C90E50C-DCD7-4F71-9B2C-EF5FEF8AF511}" presName="bottomArc2" presStyleLbl="parChTrans1D1" presStyleIdx="3" presStyleCnt="8"/>
      <dgm:spPr/>
    </dgm:pt>
    <dgm:pt modelId="{8852AA1F-83A8-4A92-8146-BCF0322B33A9}" type="pres">
      <dgm:prSet presAssocID="{5C90E50C-DCD7-4F71-9B2C-EF5FEF8AF511}" presName="topConnNode2" presStyleLbl="node2" presStyleIdx="0" presStyleCnt="0"/>
      <dgm:spPr/>
      <dgm:t>
        <a:bodyPr/>
        <a:lstStyle/>
        <a:p>
          <a:pPr rtl="1"/>
          <a:endParaRPr lang="ar-IQ"/>
        </a:p>
      </dgm:t>
    </dgm:pt>
    <dgm:pt modelId="{65C29A63-7E73-4CFA-834C-9E11ECE7AEC9}" type="pres">
      <dgm:prSet presAssocID="{5C90E50C-DCD7-4F71-9B2C-EF5FEF8AF511}" presName="hierChild4" presStyleCnt="0"/>
      <dgm:spPr/>
    </dgm:pt>
    <dgm:pt modelId="{8D116D4D-779D-41A7-B442-0449DF5D2383}" type="pres">
      <dgm:prSet presAssocID="{5C90E50C-DCD7-4F71-9B2C-EF5FEF8AF511}" presName="hierChild5" presStyleCnt="0"/>
      <dgm:spPr/>
    </dgm:pt>
    <dgm:pt modelId="{83B6AEB5-F63E-40C7-8A6E-AAD22C098DF2}" type="pres">
      <dgm:prSet presAssocID="{B4F921C6-1883-4A19-9B67-2349C81CD647}" presName="Name28" presStyleLbl="parChTrans1D2" presStyleIdx="1" presStyleCnt="3"/>
      <dgm:spPr/>
      <dgm:t>
        <a:bodyPr/>
        <a:lstStyle/>
        <a:p>
          <a:pPr rtl="1"/>
          <a:endParaRPr lang="ar-IQ"/>
        </a:p>
      </dgm:t>
    </dgm:pt>
    <dgm:pt modelId="{280FDEC3-68B2-4623-81C8-F59C1BD84819}" type="pres">
      <dgm:prSet presAssocID="{0E164E33-D7D6-4088-B69F-40D7BADC0162}" presName="hierRoot2" presStyleCnt="0">
        <dgm:presLayoutVars>
          <dgm:hierBranch val="init"/>
        </dgm:presLayoutVars>
      </dgm:prSet>
      <dgm:spPr/>
    </dgm:pt>
    <dgm:pt modelId="{6CDBB725-B0B4-46EC-83EE-6B9413CF3F8B}" type="pres">
      <dgm:prSet presAssocID="{0E164E33-D7D6-4088-B69F-40D7BADC0162}" presName="rootComposite2" presStyleCnt="0"/>
      <dgm:spPr/>
    </dgm:pt>
    <dgm:pt modelId="{E3BE21DA-97F6-4C9C-A4F8-B1B25134FDC0}" type="pres">
      <dgm:prSet presAssocID="{0E164E33-D7D6-4088-B69F-40D7BADC0162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44F7987D-0086-466A-8474-FD017D29AFA7}" type="pres">
      <dgm:prSet presAssocID="{0E164E33-D7D6-4088-B69F-40D7BADC0162}" presName="topArc2" presStyleLbl="parChTrans1D1" presStyleIdx="4" presStyleCnt="8"/>
      <dgm:spPr/>
    </dgm:pt>
    <dgm:pt modelId="{3BB4E16A-4A83-4809-B032-D8FD9744308C}" type="pres">
      <dgm:prSet presAssocID="{0E164E33-D7D6-4088-B69F-40D7BADC0162}" presName="bottomArc2" presStyleLbl="parChTrans1D1" presStyleIdx="5" presStyleCnt="8"/>
      <dgm:spPr/>
    </dgm:pt>
    <dgm:pt modelId="{DAA4EDBD-44AA-43D8-ABCD-C8A0B4E4ED12}" type="pres">
      <dgm:prSet presAssocID="{0E164E33-D7D6-4088-B69F-40D7BADC0162}" presName="topConnNode2" presStyleLbl="node2" presStyleIdx="0" presStyleCnt="0"/>
      <dgm:spPr/>
      <dgm:t>
        <a:bodyPr/>
        <a:lstStyle/>
        <a:p>
          <a:pPr rtl="1"/>
          <a:endParaRPr lang="ar-IQ"/>
        </a:p>
      </dgm:t>
    </dgm:pt>
    <dgm:pt modelId="{86D185C8-F74D-4273-8355-22939F221B67}" type="pres">
      <dgm:prSet presAssocID="{0E164E33-D7D6-4088-B69F-40D7BADC0162}" presName="hierChild4" presStyleCnt="0"/>
      <dgm:spPr/>
    </dgm:pt>
    <dgm:pt modelId="{E2286341-FE84-4C93-90BC-5FBF6780961C}" type="pres">
      <dgm:prSet presAssocID="{0E164E33-D7D6-4088-B69F-40D7BADC0162}" presName="hierChild5" presStyleCnt="0"/>
      <dgm:spPr/>
    </dgm:pt>
    <dgm:pt modelId="{30B54640-D0D3-4A79-B913-BE806E3945DC}" type="pres">
      <dgm:prSet presAssocID="{9DE23626-8A96-4C4B-89C4-F09A6A0C2889}" presName="Name28" presStyleLbl="parChTrans1D2" presStyleIdx="2" presStyleCnt="3"/>
      <dgm:spPr/>
      <dgm:t>
        <a:bodyPr/>
        <a:lstStyle/>
        <a:p>
          <a:pPr rtl="1"/>
          <a:endParaRPr lang="ar-IQ"/>
        </a:p>
      </dgm:t>
    </dgm:pt>
    <dgm:pt modelId="{26491338-37DB-4E41-9D06-C75C7F56E02B}" type="pres">
      <dgm:prSet presAssocID="{3D597D7C-77EC-49AF-8E26-34E2A6984EF5}" presName="hierRoot2" presStyleCnt="0">
        <dgm:presLayoutVars>
          <dgm:hierBranch val="init"/>
        </dgm:presLayoutVars>
      </dgm:prSet>
      <dgm:spPr/>
    </dgm:pt>
    <dgm:pt modelId="{04F43271-35F5-4FC7-819A-C608D4D9A169}" type="pres">
      <dgm:prSet presAssocID="{3D597D7C-77EC-49AF-8E26-34E2A6984EF5}" presName="rootComposite2" presStyleCnt="0"/>
      <dgm:spPr/>
    </dgm:pt>
    <dgm:pt modelId="{1B2C792A-1866-4158-81E8-6A2DF6FA7FD7}" type="pres">
      <dgm:prSet presAssocID="{3D597D7C-77EC-49AF-8E26-34E2A6984EF5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D2B2E1F6-1DF3-4793-B57C-05CF255E0B84}" type="pres">
      <dgm:prSet presAssocID="{3D597D7C-77EC-49AF-8E26-34E2A6984EF5}" presName="topArc2" presStyleLbl="parChTrans1D1" presStyleIdx="6" presStyleCnt="8"/>
      <dgm:spPr/>
    </dgm:pt>
    <dgm:pt modelId="{0BE620BE-6C66-4FC6-92E8-50BC4AC8D3AA}" type="pres">
      <dgm:prSet presAssocID="{3D597D7C-77EC-49AF-8E26-34E2A6984EF5}" presName="bottomArc2" presStyleLbl="parChTrans1D1" presStyleIdx="7" presStyleCnt="8"/>
      <dgm:spPr/>
    </dgm:pt>
    <dgm:pt modelId="{2C2A8D4D-3CA1-405A-842C-56DF9A7A9B65}" type="pres">
      <dgm:prSet presAssocID="{3D597D7C-77EC-49AF-8E26-34E2A6984EF5}" presName="topConnNode2" presStyleLbl="node2" presStyleIdx="0" presStyleCnt="0"/>
      <dgm:spPr/>
      <dgm:t>
        <a:bodyPr/>
        <a:lstStyle/>
        <a:p>
          <a:pPr rtl="1"/>
          <a:endParaRPr lang="ar-IQ"/>
        </a:p>
      </dgm:t>
    </dgm:pt>
    <dgm:pt modelId="{F0AD12D8-812A-4FD9-ACBF-C8E059D16891}" type="pres">
      <dgm:prSet presAssocID="{3D597D7C-77EC-49AF-8E26-34E2A6984EF5}" presName="hierChild4" presStyleCnt="0"/>
      <dgm:spPr/>
    </dgm:pt>
    <dgm:pt modelId="{5CBC9B10-0781-4810-846F-D2D267B495EB}" type="pres">
      <dgm:prSet presAssocID="{3D597D7C-77EC-49AF-8E26-34E2A6984EF5}" presName="hierChild5" presStyleCnt="0"/>
      <dgm:spPr/>
    </dgm:pt>
    <dgm:pt modelId="{0477DA8C-C3F7-4225-9A98-9F117B254468}" type="pres">
      <dgm:prSet presAssocID="{FC090C41-E3FC-46A5-8942-30DFC0E5992C}" presName="hierChild3" presStyleCnt="0"/>
      <dgm:spPr/>
    </dgm:pt>
  </dgm:ptLst>
  <dgm:cxnLst>
    <dgm:cxn modelId="{B560CBE0-59F1-412C-8029-D54B2A89FC6A}" type="presOf" srcId="{3D597D7C-77EC-49AF-8E26-34E2A6984EF5}" destId="{2C2A8D4D-3CA1-405A-842C-56DF9A7A9B65}" srcOrd="1" destOrd="0" presId="urn:microsoft.com/office/officeart/2008/layout/HalfCircleOrganizationChart"/>
    <dgm:cxn modelId="{1F43136B-1669-4BED-B3D4-949CB8FFB690}" type="presOf" srcId="{9308EFCF-2CEB-429D-A8D9-12399D678796}" destId="{4C5BC41B-27BA-44BB-A65A-DB6652600744}" srcOrd="0" destOrd="0" presId="urn:microsoft.com/office/officeart/2008/layout/HalfCircleOrganizationChart"/>
    <dgm:cxn modelId="{0FFB9545-9C69-43A8-B443-16EEB7A64EA4}" type="presOf" srcId="{B4F921C6-1883-4A19-9B67-2349C81CD647}" destId="{83B6AEB5-F63E-40C7-8A6E-AAD22C098DF2}" srcOrd="0" destOrd="0" presId="urn:microsoft.com/office/officeart/2008/layout/HalfCircleOrganizationChart"/>
    <dgm:cxn modelId="{033AD134-12EB-4506-AB6F-891BDC91E7F8}" type="presOf" srcId="{5C90E50C-DCD7-4F71-9B2C-EF5FEF8AF511}" destId="{8852AA1F-83A8-4A92-8146-BCF0322B33A9}" srcOrd="1" destOrd="0" presId="urn:microsoft.com/office/officeart/2008/layout/HalfCircleOrganizationChart"/>
    <dgm:cxn modelId="{6D5F8A0B-1718-40DC-B4CE-DB98481C19C8}" srcId="{FC090C41-E3FC-46A5-8942-30DFC0E5992C}" destId="{0E164E33-D7D6-4088-B69F-40D7BADC0162}" srcOrd="1" destOrd="0" parTransId="{B4F921C6-1883-4A19-9B67-2349C81CD647}" sibTransId="{26DED029-C16B-4559-8793-C32EC9FE9BA8}"/>
    <dgm:cxn modelId="{2AFDFB11-2821-4B50-9E72-D580E43CF032}" srcId="{FC090C41-E3FC-46A5-8942-30DFC0E5992C}" destId="{3D597D7C-77EC-49AF-8E26-34E2A6984EF5}" srcOrd="2" destOrd="0" parTransId="{9DE23626-8A96-4C4B-89C4-F09A6A0C2889}" sibTransId="{1BF6EC0E-0DA6-486F-9A34-AE287B242590}"/>
    <dgm:cxn modelId="{B6925E5F-45A9-499E-B201-275DB72B890F}" srcId="{9945DED9-804E-426E-A72E-138E287C31CC}" destId="{FC090C41-E3FC-46A5-8942-30DFC0E5992C}" srcOrd="0" destOrd="0" parTransId="{47A5AA68-BF6C-40CB-8D83-2A3825B9B61D}" sibTransId="{B5F8B2A1-B028-416F-8BCF-5FDB55369832}"/>
    <dgm:cxn modelId="{26E4963D-0DED-4A3B-A3DB-0D8E8847C073}" type="presOf" srcId="{FC090C41-E3FC-46A5-8942-30DFC0E5992C}" destId="{1F0F6993-8BB0-4E51-A149-F5B85A8E6551}" srcOrd="1" destOrd="0" presId="urn:microsoft.com/office/officeart/2008/layout/HalfCircleOrganizationChart"/>
    <dgm:cxn modelId="{FA9B2BCF-F7A8-4ACB-ACD4-27E27373D0D9}" type="presOf" srcId="{9945DED9-804E-426E-A72E-138E287C31CC}" destId="{77E38C92-E8BB-457F-81A6-E6AE0A8D4DC5}" srcOrd="0" destOrd="0" presId="urn:microsoft.com/office/officeart/2008/layout/HalfCircleOrganizationChart"/>
    <dgm:cxn modelId="{90F476BA-3847-4373-88F9-E3CD4F724AAB}" type="presOf" srcId="{FC090C41-E3FC-46A5-8942-30DFC0E5992C}" destId="{0F06563F-B655-4652-983E-7F2D5201745F}" srcOrd="0" destOrd="0" presId="urn:microsoft.com/office/officeart/2008/layout/HalfCircleOrganizationChart"/>
    <dgm:cxn modelId="{B273030F-5AB7-4C07-B739-28FD170894EF}" type="presOf" srcId="{0E164E33-D7D6-4088-B69F-40D7BADC0162}" destId="{E3BE21DA-97F6-4C9C-A4F8-B1B25134FDC0}" srcOrd="0" destOrd="0" presId="urn:microsoft.com/office/officeart/2008/layout/HalfCircleOrganizationChart"/>
    <dgm:cxn modelId="{A0E55EF4-3118-4C1F-9AAB-60448FC7BE91}" srcId="{FC090C41-E3FC-46A5-8942-30DFC0E5992C}" destId="{5C90E50C-DCD7-4F71-9B2C-EF5FEF8AF511}" srcOrd="0" destOrd="0" parTransId="{9308EFCF-2CEB-429D-A8D9-12399D678796}" sibTransId="{7156E0A8-DB47-41CF-B292-ED56AC086C3F}"/>
    <dgm:cxn modelId="{65290E17-2472-4074-9522-6F2E720CBD58}" type="presOf" srcId="{9DE23626-8A96-4C4B-89C4-F09A6A0C2889}" destId="{30B54640-D0D3-4A79-B913-BE806E3945DC}" srcOrd="0" destOrd="0" presId="urn:microsoft.com/office/officeart/2008/layout/HalfCircleOrganizationChart"/>
    <dgm:cxn modelId="{F159EEC4-106A-443B-943A-31EED8709EB2}" type="presOf" srcId="{0E164E33-D7D6-4088-B69F-40D7BADC0162}" destId="{DAA4EDBD-44AA-43D8-ABCD-C8A0B4E4ED12}" srcOrd="1" destOrd="0" presId="urn:microsoft.com/office/officeart/2008/layout/HalfCircleOrganizationChart"/>
    <dgm:cxn modelId="{B573FA43-8AB7-431A-8267-F682C6DCFF6C}" type="presOf" srcId="{3D597D7C-77EC-49AF-8E26-34E2A6984EF5}" destId="{1B2C792A-1866-4158-81E8-6A2DF6FA7FD7}" srcOrd="0" destOrd="0" presId="urn:microsoft.com/office/officeart/2008/layout/HalfCircleOrganizationChart"/>
    <dgm:cxn modelId="{6AF109F5-F081-4D3E-87C0-BAE5E898EF9B}" type="presOf" srcId="{5C90E50C-DCD7-4F71-9B2C-EF5FEF8AF511}" destId="{1263633C-2DC2-4489-BDCC-36C3FE09A6AA}" srcOrd="0" destOrd="0" presId="urn:microsoft.com/office/officeart/2008/layout/HalfCircleOrganizationChart"/>
    <dgm:cxn modelId="{6FF49888-2B88-4776-A3ED-06B216155373}" type="presParOf" srcId="{77E38C92-E8BB-457F-81A6-E6AE0A8D4DC5}" destId="{099C5722-F613-49D3-850F-3268972E72EA}" srcOrd="0" destOrd="0" presId="urn:microsoft.com/office/officeart/2008/layout/HalfCircleOrganizationChart"/>
    <dgm:cxn modelId="{AE806016-EF15-41AD-B5FF-F5EF2C959960}" type="presParOf" srcId="{099C5722-F613-49D3-850F-3268972E72EA}" destId="{4D07870C-61C9-4639-BC25-5A0D9EEA84ED}" srcOrd="0" destOrd="0" presId="urn:microsoft.com/office/officeart/2008/layout/HalfCircleOrganizationChart"/>
    <dgm:cxn modelId="{25A959A9-2A3E-4E0C-9699-8B812DA996C8}" type="presParOf" srcId="{4D07870C-61C9-4639-BC25-5A0D9EEA84ED}" destId="{0F06563F-B655-4652-983E-7F2D5201745F}" srcOrd="0" destOrd="0" presId="urn:microsoft.com/office/officeart/2008/layout/HalfCircleOrganizationChart"/>
    <dgm:cxn modelId="{6BBD34DC-63A9-4467-9530-3F377DC62930}" type="presParOf" srcId="{4D07870C-61C9-4639-BC25-5A0D9EEA84ED}" destId="{4F46D80A-E82F-42CB-9045-E7B8778301F6}" srcOrd="1" destOrd="0" presId="urn:microsoft.com/office/officeart/2008/layout/HalfCircleOrganizationChart"/>
    <dgm:cxn modelId="{E927E82C-AF27-475C-9BB4-8FABBCB28D5B}" type="presParOf" srcId="{4D07870C-61C9-4639-BC25-5A0D9EEA84ED}" destId="{450B3C2C-76C4-43A3-9163-1FF5FE7FFD3F}" srcOrd="2" destOrd="0" presId="urn:microsoft.com/office/officeart/2008/layout/HalfCircleOrganizationChart"/>
    <dgm:cxn modelId="{4FD4F5D8-3221-46EB-B689-C4F7F66D0081}" type="presParOf" srcId="{4D07870C-61C9-4639-BC25-5A0D9EEA84ED}" destId="{1F0F6993-8BB0-4E51-A149-F5B85A8E6551}" srcOrd="3" destOrd="0" presId="urn:microsoft.com/office/officeart/2008/layout/HalfCircleOrganizationChart"/>
    <dgm:cxn modelId="{B0127D74-9356-4973-83C1-1B390B457B2E}" type="presParOf" srcId="{099C5722-F613-49D3-850F-3268972E72EA}" destId="{E7CCFF73-5E39-4715-99A6-A48021E7DFB9}" srcOrd="1" destOrd="0" presId="urn:microsoft.com/office/officeart/2008/layout/HalfCircleOrganizationChart"/>
    <dgm:cxn modelId="{394794E4-2B3F-40F8-9EB2-9FD7DC2CEB22}" type="presParOf" srcId="{E7CCFF73-5E39-4715-99A6-A48021E7DFB9}" destId="{4C5BC41B-27BA-44BB-A65A-DB6652600744}" srcOrd="0" destOrd="0" presId="urn:microsoft.com/office/officeart/2008/layout/HalfCircleOrganizationChart"/>
    <dgm:cxn modelId="{EA581B45-2366-44B0-8F60-592E42BF848A}" type="presParOf" srcId="{E7CCFF73-5E39-4715-99A6-A48021E7DFB9}" destId="{D5206A01-D60A-47F9-A6C8-426D56CD3EB9}" srcOrd="1" destOrd="0" presId="urn:microsoft.com/office/officeart/2008/layout/HalfCircleOrganizationChart"/>
    <dgm:cxn modelId="{11795D16-F3B3-48A9-862A-7F2AE43466F3}" type="presParOf" srcId="{D5206A01-D60A-47F9-A6C8-426D56CD3EB9}" destId="{CE7A3337-CEAA-4373-AF61-11EBA53BF4D0}" srcOrd="0" destOrd="0" presId="urn:microsoft.com/office/officeart/2008/layout/HalfCircleOrganizationChart"/>
    <dgm:cxn modelId="{2B7AD9D7-E3E0-482D-8E38-C02CAC48A239}" type="presParOf" srcId="{CE7A3337-CEAA-4373-AF61-11EBA53BF4D0}" destId="{1263633C-2DC2-4489-BDCC-36C3FE09A6AA}" srcOrd="0" destOrd="0" presId="urn:microsoft.com/office/officeart/2008/layout/HalfCircleOrganizationChart"/>
    <dgm:cxn modelId="{2E31677C-7292-4892-9EA2-09911EE754B3}" type="presParOf" srcId="{CE7A3337-CEAA-4373-AF61-11EBA53BF4D0}" destId="{69ED71C5-139D-4810-8AEF-F0100161FF55}" srcOrd="1" destOrd="0" presId="urn:microsoft.com/office/officeart/2008/layout/HalfCircleOrganizationChart"/>
    <dgm:cxn modelId="{15ECD2CC-517C-4ABC-B0E7-21FE506A74FE}" type="presParOf" srcId="{CE7A3337-CEAA-4373-AF61-11EBA53BF4D0}" destId="{44F5F487-7A0E-45DC-9A44-1550341B0166}" srcOrd="2" destOrd="0" presId="urn:microsoft.com/office/officeart/2008/layout/HalfCircleOrganizationChart"/>
    <dgm:cxn modelId="{23737856-A36F-45C2-BBF1-7E96DBE5F76E}" type="presParOf" srcId="{CE7A3337-CEAA-4373-AF61-11EBA53BF4D0}" destId="{8852AA1F-83A8-4A92-8146-BCF0322B33A9}" srcOrd="3" destOrd="0" presId="urn:microsoft.com/office/officeart/2008/layout/HalfCircleOrganizationChart"/>
    <dgm:cxn modelId="{E14709CB-3979-4522-A90F-5E58ED78DDC2}" type="presParOf" srcId="{D5206A01-D60A-47F9-A6C8-426D56CD3EB9}" destId="{65C29A63-7E73-4CFA-834C-9E11ECE7AEC9}" srcOrd="1" destOrd="0" presId="urn:microsoft.com/office/officeart/2008/layout/HalfCircleOrganizationChart"/>
    <dgm:cxn modelId="{35690358-4A13-4F74-A552-9EAD0D5654E8}" type="presParOf" srcId="{D5206A01-D60A-47F9-A6C8-426D56CD3EB9}" destId="{8D116D4D-779D-41A7-B442-0449DF5D2383}" srcOrd="2" destOrd="0" presId="urn:microsoft.com/office/officeart/2008/layout/HalfCircleOrganizationChart"/>
    <dgm:cxn modelId="{D3C39B64-98C4-4419-87BF-428BEA8A66DC}" type="presParOf" srcId="{E7CCFF73-5E39-4715-99A6-A48021E7DFB9}" destId="{83B6AEB5-F63E-40C7-8A6E-AAD22C098DF2}" srcOrd="2" destOrd="0" presId="urn:microsoft.com/office/officeart/2008/layout/HalfCircleOrganizationChart"/>
    <dgm:cxn modelId="{AECA46C9-2FB8-4940-9C60-94CA32D0CD9C}" type="presParOf" srcId="{E7CCFF73-5E39-4715-99A6-A48021E7DFB9}" destId="{280FDEC3-68B2-4623-81C8-F59C1BD84819}" srcOrd="3" destOrd="0" presId="urn:microsoft.com/office/officeart/2008/layout/HalfCircleOrganizationChart"/>
    <dgm:cxn modelId="{CB38AAF4-C773-4D9F-BA70-04F934C2F1A8}" type="presParOf" srcId="{280FDEC3-68B2-4623-81C8-F59C1BD84819}" destId="{6CDBB725-B0B4-46EC-83EE-6B9413CF3F8B}" srcOrd="0" destOrd="0" presId="urn:microsoft.com/office/officeart/2008/layout/HalfCircleOrganizationChart"/>
    <dgm:cxn modelId="{9704D538-07DE-4EBF-85B1-D93F81361103}" type="presParOf" srcId="{6CDBB725-B0B4-46EC-83EE-6B9413CF3F8B}" destId="{E3BE21DA-97F6-4C9C-A4F8-B1B25134FDC0}" srcOrd="0" destOrd="0" presId="urn:microsoft.com/office/officeart/2008/layout/HalfCircleOrganizationChart"/>
    <dgm:cxn modelId="{1E029897-C12C-4D11-A083-B276CD787945}" type="presParOf" srcId="{6CDBB725-B0B4-46EC-83EE-6B9413CF3F8B}" destId="{44F7987D-0086-466A-8474-FD017D29AFA7}" srcOrd="1" destOrd="0" presId="urn:microsoft.com/office/officeart/2008/layout/HalfCircleOrganizationChart"/>
    <dgm:cxn modelId="{17A921AD-7A11-492D-9557-D1080F91D3A0}" type="presParOf" srcId="{6CDBB725-B0B4-46EC-83EE-6B9413CF3F8B}" destId="{3BB4E16A-4A83-4809-B032-D8FD9744308C}" srcOrd="2" destOrd="0" presId="urn:microsoft.com/office/officeart/2008/layout/HalfCircleOrganizationChart"/>
    <dgm:cxn modelId="{FC887535-E3CB-4E5F-AE42-9AF4AA597B45}" type="presParOf" srcId="{6CDBB725-B0B4-46EC-83EE-6B9413CF3F8B}" destId="{DAA4EDBD-44AA-43D8-ABCD-C8A0B4E4ED12}" srcOrd="3" destOrd="0" presId="urn:microsoft.com/office/officeart/2008/layout/HalfCircleOrganizationChart"/>
    <dgm:cxn modelId="{29697991-3A1A-452D-A552-CE84DCE6558A}" type="presParOf" srcId="{280FDEC3-68B2-4623-81C8-F59C1BD84819}" destId="{86D185C8-F74D-4273-8355-22939F221B67}" srcOrd="1" destOrd="0" presId="urn:microsoft.com/office/officeart/2008/layout/HalfCircleOrganizationChart"/>
    <dgm:cxn modelId="{65A1A133-F492-418E-AA99-CADAD8B7570D}" type="presParOf" srcId="{280FDEC3-68B2-4623-81C8-F59C1BD84819}" destId="{E2286341-FE84-4C93-90BC-5FBF6780961C}" srcOrd="2" destOrd="0" presId="urn:microsoft.com/office/officeart/2008/layout/HalfCircleOrganizationChart"/>
    <dgm:cxn modelId="{8FECE18B-0547-49F7-B986-9593B599C6D7}" type="presParOf" srcId="{E7CCFF73-5E39-4715-99A6-A48021E7DFB9}" destId="{30B54640-D0D3-4A79-B913-BE806E3945DC}" srcOrd="4" destOrd="0" presId="urn:microsoft.com/office/officeart/2008/layout/HalfCircleOrganizationChart"/>
    <dgm:cxn modelId="{36E5485B-5515-41F0-9B51-81F4076EE172}" type="presParOf" srcId="{E7CCFF73-5E39-4715-99A6-A48021E7DFB9}" destId="{26491338-37DB-4E41-9D06-C75C7F56E02B}" srcOrd="5" destOrd="0" presId="urn:microsoft.com/office/officeart/2008/layout/HalfCircleOrganizationChart"/>
    <dgm:cxn modelId="{D537B20E-B02F-4F78-9981-466E541A7F9E}" type="presParOf" srcId="{26491338-37DB-4E41-9D06-C75C7F56E02B}" destId="{04F43271-35F5-4FC7-819A-C608D4D9A169}" srcOrd="0" destOrd="0" presId="urn:microsoft.com/office/officeart/2008/layout/HalfCircleOrganizationChart"/>
    <dgm:cxn modelId="{9E969ACB-859E-44F4-80C3-3D7351CE9CB1}" type="presParOf" srcId="{04F43271-35F5-4FC7-819A-C608D4D9A169}" destId="{1B2C792A-1866-4158-81E8-6A2DF6FA7FD7}" srcOrd="0" destOrd="0" presId="urn:microsoft.com/office/officeart/2008/layout/HalfCircleOrganizationChart"/>
    <dgm:cxn modelId="{31BA7E25-97B7-48AE-BAF1-58F2D48DC397}" type="presParOf" srcId="{04F43271-35F5-4FC7-819A-C608D4D9A169}" destId="{D2B2E1F6-1DF3-4793-B57C-05CF255E0B84}" srcOrd="1" destOrd="0" presId="urn:microsoft.com/office/officeart/2008/layout/HalfCircleOrganizationChart"/>
    <dgm:cxn modelId="{45A2A6BA-CE74-4A8B-9EC0-1F5770569F85}" type="presParOf" srcId="{04F43271-35F5-4FC7-819A-C608D4D9A169}" destId="{0BE620BE-6C66-4FC6-92E8-50BC4AC8D3AA}" srcOrd="2" destOrd="0" presId="urn:microsoft.com/office/officeart/2008/layout/HalfCircleOrganizationChart"/>
    <dgm:cxn modelId="{51D89FC0-C6F2-41F2-81AB-FDC03E1D307E}" type="presParOf" srcId="{04F43271-35F5-4FC7-819A-C608D4D9A169}" destId="{2C2A8D4D-3CA1-405A-842C-56DF9A7A9B65}" srcOrd="3" destOrd="0" presId="urn:microsoft.com/office/officeart/2008/layout/HalfCircleOrganizationChart"/>
    <dgm:cxn modelId="{868A110F-A3BF-4873-9A48-A2945728CD21}" type="presParOf" srcId="{26491338-37DB-4E41-9D06-C75C7F56E02B}" destId="{F0AD12D8-812A-4FD9-ACBF-C8E059D16891}" srcOrd="1" destOrd="0" presId="urn:microsoft.com/office/officeart/2008/layout/HalfCircleOrganizationChart"/>
    <dgm:cxn modelId="{3FC4CE87-83AE-40F1-BF82-912DB8F6B0FF}" type="presParOf" srcId="{26491338-37DB-4E41-9D06-C75C7F56E02B}" destId="{5CBC9B10-0781-4810-846F-D2D267B495EB}" srcOrd="2" destOrd="0" presId="urn:microsoft.com/office/officeart/2008/layout/HalfCircleOrganizationChart"/>
    <dgm:cxn modelId="{86D3AA23-6898-4A1E-9676-998BD912B152}" type="presParOf" srcId="{099C5722-F613-49D3-850F-3268972E72EA}" destId="{0477DA8C-C3F7-4225-9A98-9F117B254468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233F11-F500-4D69-AEFA-BB9129F41A7C}">
      <dsp:nvSpPr>
        <dsp:cNvPr id="0" name=""/>
        <dsp:cNvSpPr/>
      </dsp:nvSpPr>
      <dsp:spPr>
        <a:xfrm>
          <a:off x="5354827" y="1603390"/>
          <a:ext cx="331276" cy="24882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8268"/>
              </a:lnTo>
              <a:lnTo>
                <a:pt x="331276" y="24882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3D5144-1D87-4B53-B3EE-0D8875416A8C}">
      <dsp:nvSpPr>
        <dsp:cNvPr id="0" name=""/>
        <dsp:cNvSpPr/>
      </dsp:nvSpPr>
      <dsp:spPr>
        <a:xfrm>
          <a:off x="5354827" y="1603390"/>
          <a:ext cx="331276" cy="15485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8550"/>
              </a:lnTo>
              <a:lnTo>
                <a:pt x="331276" y="15485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8F9609-CC01-461F-9202-55B7730FA4C2}">
      <dsp:nvSpPr>
        <dsp:cNvPr id="0" name=""/>
        <dsp:cNvSpPr/>
      </dsp:nvSpPr>
      <dsp:spPr>
        <a:xfrm>
          <a:off x="5354827" y="1603390"/>
          <a:ext cx="331276" cy="6088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8831"/>
              </a:lnTo>
              <a:lnTo>
                <a:pt x="331276" y="608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3E849E-AC27-47BC-95C7-BE80F57BFFB1}">
      <dsp:nvSpPr>
        <dsp:cNvPr id="0" name=""/>
        <dsp:cNvSpPr/>
      </dsp:nvSpPr>
      <dsp:spPr>
        <a:xfrm>
          <a:off x="4111599" y="663672"/>
          <a:ext cx="138972" cy="6088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8831"/>
              </a:lnTo>
              <a:lnTo>
                <a:pt x="138972" y="6088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9AC946-9BFE-44C4-943D-B22C984681B7}">
      <dsp:nvSpPr>
        <dsp:cNvPr id="0" name=""/>
        <dsp:cNvSpPr/>
      </dsp:nvSpPr>
      <dsp:spPr>
        <a:xfrm>
          <a:off x="2319280" y="1603390"/>
          <a:ext cx="329799" cy="34279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7987"/>
              </a:lnTo>
              <a:lnTo>
                <a:pt x="329799" y="342798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AF56AA-6D1B-42BC-BB25-0B3FD887FDDE}">
      <dsp:nvSpPr>
        <dsp:cNvPr id="0" name=""/>
        <dsp:cNvSpPr/>
      </dsp:nvSpPr>
      <dsp:spPr>
        <a:xfrm>
          <a:off x="2319280" y="1603390"/>
          <a:ext cx="329799" cy="24882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8268"/>
              </a:lnTo>
              <a:lnTo>
                <a:pt x="329799" y="24882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654D2A-FCC5-443A-94D4-755FA2CD9789}">
      <dsp:nvSpPr>
        <dsp:cNvPr id="0" name=""/>
        <dsp:cNvSpPr/>
      </dsp:nvSpPr>
      <dsp:spPr>
        <a:xfrm>
          <a:off x="2319280" y="1603390"/>
          <a:ext cx="329799" cy="15485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8550"/>
              </a:lnTo>
              <a:lnTo>
                <a:pt x="329799" y="15485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A343DF-18EE-44B1-9517-E990F6BC6154}">
      <dsp:nvSpPr>
        <dsp:cNvPr id="0" name=""/>
        <dsp:cNvSpPr/>
      </dsp:nvSpPr>
      <dsp:spPr>
        <a:xfrm>
          <a:off x="2319280" y="1603390"/>
          <a:ext cx="329799" cy="6088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8831"/>
              </a:lnTo>
              <a:lnTo>
                <a:pt x="329799" y="608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864C78-2B93-48BC-BDD1-1FD57D2B18C6}">
      <dsp:nvSpPr>
        <dsp:cNvPr id="0" name=""/>
        <dsp:cNvSpPr/>
      </dsp:nvSpPr>
      <dsp:spPr>
        <a:xfrm>
          <a:off x="3418612" y="663672"/>
          <a:ext cx="692987" cy="608831"/>
        </a:xfrm>
        <a:custGeom>
          <a:avLst/>
          <a:gdLst/>
          <a:ahLst/>
          <a:cxnLst/>
          <a:rect l="0" t="0" r="0" b="0"/>
          <a:pathLst>
            <a:path>
              <a:moveTo>
                <a:pt x="692987" y="0"/>
              </a:moveTo>
              <a:lnTo>
                <a:pt x="692987" y="608831"/>
              </a:lnTo>
              <a:lnTo>
                <a:pt x="0" y="6088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6BF42C-83D5-482F-AB7B-25310F5ED933}">
      <dsp:nvSpPr>
        <dsp:cNvPr id="0" name=""/>
        <dsp:cNvSpPr/>
      </dsp:nvSpPr>
      <dsp:spPr>
        <a:xfrm>
          <a:off x="2435201" y="1898"/>
          <a:ext cx="3352796" cy="6617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b="1" kern="1200" dirty="0" smtClean="0"/>
            <a:t>صور الشكل والاجراءات</a:t>
          </a:r>
          <a:endParaRPr lang="ar-IQ" sz="2800" b="1" kern="1200" dirty="0"/>
        </a:p>
      </dsp:txBody>
      <dsp:txXfrm>
        <a:off x="2435201" y="1898"/>
        <a:ext cx="3352796" cy="661773"/>
      </dsp:txXfrm>
    </dsp:sp>
    <dsp:sp modelId="{97F9FD19-905B-4710-8E55-DAAF72351603}">
      <dsp:nvSpPr>
        <dsp:cNvPr id="0" name=""/>
        <dsp:cNvSpPr/>
      </dsp:nvSpPr>
      <dsp:spPr>
        <a:xfrm>
          <a:off x="1219948" y="941617"/>
          <a:ext cx="2198663" cy="6617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/>
            <a:t>الاشكال غير مكتوبة</a:t>
          </a:r>
          <a:endParaRPr lang="ar-IQ" sz="2400" b="1" kern="1200" dirty="0"/>
        </a:p>
      </dsp:txBody>
      <dsp:txXfrm>
        <a:off x="1219948" y="941617"/>
        <a:ext cx="2198663" cy="661773"/>
      </dsp:txXfrm>
    </dsp:sp>
    <dsp:sp modelId="{77E338F5-126E-4ECA-92CD-340E7FF33DA6}">
      <dsp:nvSpPr>
        <dsp:cNvPr id="0" name=""/>
        <dsp:cNvSpPr/>
      </dsp:nvSpPr>
      <dsp:spPr>
        <a:xfrm>
          <a:off x="2649080" y="1881335"/>
          <a:ext cx="1323547" cy="6617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kern="1200" dirty="0" smtClean="0"/>
            <a:t>الشفهي</a:t>
          </a:r>
          <a:endParaRPr lang="ar-IQ" sz="2400" kern="1200" dirty="0"/>
        </a:p>
      </dsp:txBody>
      <dsp:txXfrm>
        <a:off x="2649080" y="1881335"/>
        <a:ext cx="1323547" cy="661773"/>
      </dsp:txXfrm>
    </dsp:sp>
    <dsp:sp modelId="{53D452BA-9CB1-4B91-9D55-9421692D0042}">
      <dsp:nvSpPr>
        <dsp:cNvPr id="0" name=""/>
        <dsp:cNvSpPr/>
      </dsp:nvSpPr>
      <dsp:spPr>
        <a:xfrm>
          <a:off x="2649080" y="2821053"/>
          <a:ext cx="1323547" cy="6617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kern="1200" dirty="0" smtClean="0"/>
            <a:t>شكل الاشارة</a:t>
          </a:r>
          <a:endParaRPr lang="ar-IQ" sz="2400" kern="1200" dirty="0"/>
        </a:p>
      </dsp:txBody>
      <dsp:txXfrm>
        <a:off x="2649080" y="2821053"/>
        <a:ext cx="1323547" cy="661773"/>
      </dsp:txXfrm>
    </dsp:sp>
    <dsp:sp modelId="{066BA07D-846D-4194-AAD1-84E950CA7CB1}">
      <dsp:nvSpPr>
        <dsp:cNvPr id="0" name=""/>
        <dsp:cNvSpPr/>
      </dsp:nvSpPr>
      <dsp:spPr>
        <a:xfrm>
          <a:off x="2649080" y="3760772"/>
          <a:ext cx="1323547" cy="6617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kern="1200" dirty="0" smtClean="0"/>
            <a:t>سكوت الادارة</a:t>
          </a:r>
          <a:endParaRPr lang="ar-IQ" sz="2400" kern="1200" dirty="0"/>
        </a:p>
      </dsp:txBody>
      <dsp:txXfrm>
        <a:off x="2649080" y="3760772"/>
        <a:ext cx="1323547" cy="661773"/>
      </dsp:txXfrm>
    </dsp:sp>
    <dsp:sp modelId="{A54F5C29-49CD-4258-ADE7-461CABAC6F21}">
      <dsp:nvSpPr>
        <dsp:cNvPr id="0" name=""/>
        <dsp:cNvSpPr/>
      </dsp:nvSpPr>
      <dsp:spPr>
        <a:xfrm>
          <a:off x="2649080" y="4700490"/>
          <a:ext cx="1323547" cy="6617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kern="1200" dirty="0" smtClean="0"/>
            <a:t>استخدام الالكترونيات</a:t>
          </a:r>
          <a:endParaRPr lang="ar-IQ" sz="2400" kern="1200" dirty="0"/>
        </a:p>
      </dsp:txBody>
      <dsp:txXfrm>
        <a:off x="2649080" y="4700490"/>
        <a:ext cx="1323547" cy="661773"/>
      </dsp:txXfrm>
    </dsp:sp>
    <dsp:sp modelId="{5AD6A433-6082-479F-8EF6-10C9DC747A74}">
      <dsp:nvSpPr>
        <dsp:cNvPr id="0" name=""/>
        <dsp:cNvSpPr/>
      </dsp:nvSpPr>
      <dsp:spPr>
        <a:xfrm>
          <a:off x="4250572" y="941617"/>
          <a:ext cx="2208510" cy="6617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/>
            <a:t> الاشكال المكتوبة</a:t>
          </a:r>
          <a:endParaRPr lang="ar-IQ" sz="2400" b="1" kern="1200" dirty="0"/>
        </a:p>
      </dsp:txBody>
      <dsp:txXfrm>
        <a:off x="4250572" y="941617"/>
        <a:ext cx="2208510" cy="661773"/>
      </dsp:txXfrm>
    </dsp:sp>
    <dsp:sp modelId="{A19A0B82-ADFC-4DAA-9851-90565BC01130}">
      <dsp:nvSpPr>
        <dsp:cNvPr id="0" name=""/>
        <dsp:cNvSpPr/>
      </dsp:nvSpPr>
      <dsp:spPr>
        <a:xfrm>
          <a:off x="5686103" y="1881335"/>
          <a:ext cx="1323547" cy="6617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kern="1200" dirty="0" smtClean="0"/>
            <a:t>الكتابة</a:t>
          </a:r>
          <a:endParaRPr lang="ar-IQ" sz="2400" kern="1200" dirty="0"/>
        </a:p>
      </dsp:txBody>
      <dsp:txXfrm>
        <a:off x="5686103" y="1881335"/>
        <a:ext cx="1323547" cy="661773"/>
      </dsp:txXfrm>
    </dsp:sp>
    <dsp:sp modelId="{BF14B7D8-F1B9-415E-ABD2-F6829C23124E}">
      <dsp:nvSpPr>
        <dsp:cNvPr id="0" name=""/>
        <dsp:cNvSpPr/>
      </dsp:nvSpPr>
      <dsp:spPr>
        <a:xfrm>
          <a:off x="5686103" y="2821053"/>
          <a:ext cx="1323547" cy="6617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kern="1200" dirty="0" smtClean="0"/>
            <a:t>ذكر الاسانيد كنص قانوني</a:t>
          </a:r>
          <a:endParaRPr lang="ar-IQ" sz="2400" kern="1200" dirty="0"/>
        </a:p>
      </dsp:txBody>
      <dsp:txXfrm>
        <a:off x="5686103" y="2821053"/>
        <a:ext cx="1323547" cy="661773"/>
      </dsp:txXfrm>
    </dsp:sp>
    <dsp:sp modelId="{9D72F8CC-8C7B-41AA-A65C-0E6C3ACED72A}">
      <dsp:nvSpPr>
        <dsp:cNvPr id="0" name=""/>
        <dsp:cNvSpPr/>
      </dsp:nvSpPr>
      <dsp:spPr>
        <a:xfrm>
          <a:off x="5686103" y="3760772"/>
          <a:ext cx="1323547" cy="6617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kern="1200" dirty="0" smtClean="0"/>
            <a:t>التسبيب</a:t>
          </a:r>
          <a:endParaRPr lang="ar-IQ" sz="2400" kern="1200" dirty="0"/>
        </a:p>
      </dsp:txBody>
      <dsp:txXfrm>
        <a:off x="5686103" y="3760772"/>
        <a:ext cx="1323547" cy="6617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8222EF-A514-4E6A-84D7-F489E7B89173}">
      <dsp:nvSpPr>
        <dsp:cNvPr id="0" name=""/>
        <dsp:cNvSpPr/>
      </dsp:nvSpPr>
      <dsp:spPr>
        <a:xfrm>
          <a:off x="3886182" y="1621078"/>
          <a:ext cx="3108013" cy="10506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7971"/>
              </a:lnTo>
              <a:lnTo>
                <a:pt x="3108013" y="797971"/>
              </a:lnTo>
              <a:lnTo>
                <a:pt x="3108013" y="10506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30C0A9-5BFE-41FA-A79A-B7076A2ABCF0}">
      <dsp:nvSpPr>
        <dsp:cNvPr id="0" name=""/>
        <dsp:cNvSpPr/>
      </dsp:nvSpPr>
      <dsp:spPr>
        <a:xfrm>
          <a:off x="3886182" y="1621078"/>
          <a:ext cx="212425" cy="8982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5575"/>
              </a:lnTo>
              <a:lnTo>
                <a:pt x="212425" y="645575"/>
              </a:lnTo>
              <a:lnTo>
                <a:pt x="212425" y="8982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7AAC96-EB0E-4AA7-AE20-C92650B68983}">
      <dsp:nvSpPr>
        <dsp:cNvPr id="0" name=""/>
        <dsp:cNvSpPr/>
      </dsp:nvSpPr>
      <dsp:spPr>
        <a:xfrm>
          <a:off x="1203548" y="1621078"/>
          <a:ext cx="2682633" cy="1105914"/>
        </a:xfrm>
        <a:custGeom>
          <a:avLst/>
          <a:gdLst/>
          <a:ahLst/>
          <a:cxnLst/>
          <a:rect l="0" t="0" r="0" b="0"/>
          <a:pathLst>
            <a:path>
              <a:moveTo>
                <a:pt x="2682633" y="0"/>
              </a:moveTo>
              <a:lnTo>
                <a:pt x="2682633" y="853285"/>
              </a:lnTo>
              <a:lnTo>
                <a:pt x="0" y="853285"/>
              </a:lnTo>
              <a:lnTo>
                <a:pt x="0" y="11059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530922-F0E0-42A1-847C-0F25507466F1}">
      <dsp:nvSpPr>
        <dsp:cNvPr id="0" name=""/>
        <dsp:cNvSpPr/>
      </dsp:nvSpPr>
      <dsp:spPr>
        <a:xfrm>
          <a:off x="685791" y="385685"/>
          <a:ext cx="6400782" cy="12353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100" kern="1200" dirty="0" smtClean="0"/>
            <a:t>شروط محل القرار الاداري</a:t>
          </a:r>
          <a:endParaRPr lang="ar-IQ" sz="3100" kern="1200" dirty="0"/>
        </a:p>
      </dsp:txBody>
      <dsp:txXfrm>
        <a:off x="685791" y="385685"/>
        <a:ext cx="6400782" cy="1235393"/>
      </dsp:txXfrm>
    </dsp:sp>
    <dsp:sp modelId="{6C1A546E-E6A5-4977-B62E-90DCAEC72D0C}">
      <dsp:nvSpPr>
        <dsp:cNvPr id="0" name=""/>
        <dsp:cNvSpPr/>
      </dsp:nvSpPr>
      <dsp:spPr>
        <a:xfrm>
          <a:off x="552" y="2726993"/>
          <a:ext cx="2405992" cy="14660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100" kern="1200" dirty="0" smtClean="0"/>
            <a:t>عدم مخالفة القانون</a:t>
          </a:r>
          <a:endParaRPr lang="ar-IQ" sz="3100" kern="1200" dirty="0"/>
        </a:p>
      </dsp:txBody>
      <dsp:txXfrm>
        <a:off x="552" y="2726993"/>
        <a:ext cx="2405992" cy="1466019"/>
      </dsp:txXfrm>
    </dsp:sp>
    <dsp:sp modelId="{66A3A66C-69A7-4958-8D70-C23C462091F7}">
      <dsp:nvSpPr>
        <dsp:cNvPr id="0" name=""/>
        <dsp:cNvSpPr/>
      </dsp:nvSpPr>
      <dsp:spPr>
        <a:xfrm>
          <a:off x="2895611" y="2519283"/>
          <a:ext cx="2405992" cy="14984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100" kern="1200" dirty="0" smtClean="0"/>
            <a:t>محل القرار ممكنا</a:t>
          </a:r>
          <a:endParaRPr lang="ar-IQ" sz="3100" kern="1200" dirty="0"/>
        </a:p>
      </dsp:txBody>
      <dsp:txXfrm>
        <a:off x="2895611" y="2519283"/>
        <a:ext cx="2405992" cy="1498428"/>
      </dsp:txXfrm>
    </dsp:sp>
    <dsp:sp modelId="{9AB0B94B-07DA-4A24-865F-9E5415376914}">
      <dsp:nvSpPr>
        <dsp:cNvPr id="0" name=""/>
        <dsp:cNvSpPr/>
      </dsp:nvSpPr>
      <dsp:spPr>
        <a:xfrm>
          <a:off x="5791199" y="2671679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100" kern="1200" dirty="0" smtClean="0"/>
            <a:t>ان يكون اثر القرار حالا ومباشرا</a:t>
          </a:r>
          <a:endParaRPr lang="ar-IQ" sz="3100" kern="1200" dirty="0"/>
        </a:p>
      </dsp:txBody>
      <dsp:txXfrm>
        <a:off x="5791199" y="2671679"/>
        <a:ext cx="2405992" cy="12029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B54640-D0D3-4A79-B913-BE806E3945DC}">
      <dsp:nvSpPr>
        <dsp:cNvPr id="0" name=""/>
        <dsp:cNvSpPr/>
      </dsp:nvSpPr>
      <dsp:spPr>
        <a:xfrm>
          <a:off x="4114799" y="2206344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B6AEB5-F63E-40C7-8A6E-AAD22C098DF2}">
      <dsp:nvSpPr>
        <dsp:cNvPr id="0" name=""/>
        <dsp:cNvSpPr/>
      </dsp:nvSpPr>
      <dsp:spPr>
        <a:xfrm>
          <a:off x="4069079" y="2206344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5BC41B-27BA-44BB-A65A-DB6652600744}">
      <dsp:nvSpPr>
        <dsp:cNvPr id="0" name=""/>
        <dsp:cNvSpPr/>
      </dsp:nvSpPr>
      <dsp:spPr>
        <a:xfrm>
          <a:off x="1203548" y="2206344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46D80A-E82F-42CB-9045-E7B8778301F6}">
      <dsp:nvSpPr>
        <dsp:cNvPr id="0" name=""/>
        <dsp:cNvSpPr/>
      </dsp:nvSpPr>
      <dsp:spPr>
        <a:xfrm>
          <a:off x="2819401" y="611363"/>
          <a:ext cx="2590796" cy="1594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0B3C2C-76C4-43A3-9163-1FF5FE7FFD3F}">
      <dsp:nvSpPr>
        <dsp:cNvPr id="0" name=""/>
        <dsp:cNvSpPr/>
      </dsp:nvSpPr>
      <dsp:spPr>
        <a:xfrm>
          <a:off x="2819401" y="611363"/>
          <a:ext cx="2590796" cy="1594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06563F-B655-4652-983E-7F2D5201745F}">
      <dsp:nvSpPr>
        <dsp:cNvPr id="0" name=""/>
        <dsp:cNvSpPr/>
      </dsp:nvSpPr>
      <dsp:spPr>
        <a:xfrm>
          <a:off x="1524003" y="898460"/>
          <a:ext cx="5181593" cy="102078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b="1" kern="1200" dirty="0" smtClean="0">
              <a:solidFill>
                <a:srgbClr val="FF0000"/>
              </a:solidFill>
            </a:rPr>
            <a:t>صور مخالفة ركن المحل</a:t>
          </a:r>
          <a:endParaRPr lang="ar-IQ" sz="2800" b="1" kern="1200" dirty="0">
            <a:solidFill>
              <a:srgbClr val="FF0000"/>
            </a:solidFill>
          </a:endParaRPr>
        </a:p>
      </dsp:txBody>
      <dsp:txXfrm>
        <a:off x="1524003" y="898460"/>
        <a:ext cx="5181593" cy="1020787"/>
      </dsp:txXfrm>
    </dsp:sp>
    <dsp:sp modelId="{69ED71C5-139D-4810-8AEF-F0100161FF55}">
      <dsp:nvSpPr>
        <dsp:cNvPr id="0" name=""/>
        <dsp:cNvSpPr/>
      </dsp:nvSpPr>
      <dsp:spPr>
        <a:xfrm>
          <a:off x="602050" y="2711602"/>
          <a:ext cx="1202996" cy="120299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F5F487-7A0E-45DC-9A44-1550341B0166}">
      <dsp:nvSpPr>
        <dsp:cNvPr id="0" name=""/>
        <dsp:cNvSpPr/>
      </dsp:nvSpPr>
      <dsp:spPr>
        <a:xfrm>
          <a:off x="602050" y="2711602"/>
          <a:ext cx="1202996" cy="120299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63633C-2DC2-4489-BDCC-36C3FE09A6AA}">
      <dsp:nvSpPr>
        <dsp:cNvPr id="0" name=""/>
        <dsp:cNvSpPr/>
      </dsp:nvSpPr>
      <dsp:spPr>
        <a:xfrm>
          <a:off x="552" y="2928142"/>
          <a:ext cx="2405992" cy="76991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700" kern="1200" dirty="0" smtClean="0"/>
            <a:t> الخطا في تطبيق القاعدة القانونية</a:t>
          </a:r>
          <a:endParaRPr lang="ar-IQ" sz="2700" kern="1200" dirty="0"/>
        </a:p>
      </dsp:txBody>
      <dsp:txXfrm>
        <a:off x="552" y="2928142"/>
        <a:ext cx="2405992" cy="769917"/>
      </dsp:txXfrm>
    </dsp:sp>
    <dsp:sp modelId="{44F7987D-0086-466A-8474-FD017D29AFA7}">
      <dsp:nvSpPr>
        <dsp:cNvPr id="0" name=""/>
        <dsp:cNvSpPr/>
      </dsp:nvSpPr>
      <dsp:spPr>
        <a:xfrm>
          <a:off x="3513301" y="2711602"/>
          <a:ext cx="1202996" cy="120299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B4E16A-4A83-4809-B032-D8FD9744308C}">
      <dsp:nvSpPr>
        <dsp:cNvPr id="0" name=""/>
        <dsp:cNvSpPr/>
      </dsp:nvSpPr>
      <dsp:spPr>
        <a:xfrm>
          <a:off x="3513301" y="2711602"/>
          <a:ext cx="1202996" cy="120299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BE21DA-97F6-4C9C-A4F8-B1B25134FDC0}">
      <dsp:nvSpPr>
        <dsp:cNvPr id="0" name=""/>
        <dsp:cNvSpPr/>
      </dsp:nvSpPr>
      <dsp:spPr>
        <a:xfrm>
          <a:off x="2911803" y="2928142"/>
          <a:ext cx="2405992" cy="76991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700" kern="1200" dirty="0" smtClean="0"/>
            <a:t>الخطا في تفسير القاعدة القانونية</a:t>
          </a:r>
          <a:endParaRPr lang="ar-IQ" sz="2700" kern="1200" dirty="0"/>
        </a:p>
      </dsp:txBody>
      <dsp:txXfrm>
        <a:off x="2911803" y="2928142"/>
        <a:ext cx="2405992" cy="769917"/>
      </dsp:txXfrm>
    </dsp:sp>
    <dsp:sp modelId="{D2B2E1F6-1DF3-4793-B57C-05CF255E0B84}">
      <dsp:nvSpPr>
        <dsp:cNvPr id="0" name=""/>
        <dsp:cNvSpPr/>
      </dsp:nvSpPr>
      <dsp:spPr>
        <a:xfrm>
          <a:off x="6424552" y="2711602"/>
          <a:ext cx="1202996" cy="120299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E620BE-6C66-4FC6-92E8-50BC4AC8D3AA}">
      <dsp:nvSpPr>
        <dsp:cNvPr id="0" name=""/>
        <dsp:cNvSpPr/>
      </dsp:nvSpPr>
      <dsp:spPr>
        <a:xfrm>
          <a:off x="6424552" y="2711602"/>
          <a:ext cx="1202996" cy="120299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2C792A-1866-4158-81E8-6A2DF6FA7FD7}">
      <dsp:nvSpPr>
        <dsp:cNvPr id="0" name=""/>
        <dsp:cNvSpPr/>
      </dsp:nvSpPr>
      <dsp:spPr>
        <a:xfrm>
          <a:off x="5823054" y="2928142"/>
          <a:ext cx="2405992" cy="76991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700" kern="1200" dirty="0" smtClean="0">
              <a:solidFill>
                <a:srgbClr val="002060"/>
              </a:solidFill>
            </a:rPr>
            <a:t>المخالفة المباشرة  للقاعدة القانونية</a:t>
          </a:r>
          <a:endParaRPr lang="ar-IQ" sz="2700" kern="1200" dirty="0">
            <a:solidFill>
              <a:srgbClr val="002060"/>
            </a:solidFill>
          </a:endParaRPr>
        </a:p>
      </dsp:txBody>
      <dsp:txXfrm>
        <a:off x="5823054" y="2928142"/>
        <a:ext cx="2405992" cy="7699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28F36F0-ABCD-4378-8499-57F8BF33A4FD}" type="datetimeFigureOut">
              <a:rPr lang="ar-IQ" smtClean="0"/>
              <a:t>07/03/1441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B34CDF5-4B02-4F5B-B55E-529BCF3F600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5021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0A89A-3F1B-429D-9B97-23A6E3297617}" type="slidenum">
              <a:rPr lang="ar-IQ" smtClean="0"/>
              <a:t>12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20391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671B-9F70-475D-B766-BE3BDDBD8D12}" type="datetime8">
              <a:rPr lang="ar-IQ" smtClean="0"/>
              <a:t>04 تشرين الثاني،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CC4FD-EA25-4F81-BCF6-4EC02547A435}" type="datetime8">
              <a:rPr lang="ar-IQ" smtClean="0"/>
              <a:t>04 تشرين الثاني،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60E9E-EAF6-4C02-8E14-B86CA27B49F7}" type="datetime8">
              <a:rPr lang="ar-IQ" smtClean="0"/>
              <a:t>04 تشرين الثاني،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BDDEF-7C77-495B-93E5-82C3B7C5053D}" type="datetime8">
              <a:rPr lang="ar-IQ" smtClean="0"/>
              <a:t>04 تشرين الثاني،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2F7F-5324-4331-8730-B5000097EB04}" type="datetime8">
              <a:rPr lang="ar-IQ" smtClean="0"/>
              <a:t>04 تشرين الثاني،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8E7B-8742-4F75-BAEC-A27DF6CA01B4}" type="datetime8">
              <a:rPr lang="ar-IQ" smtClean="0"/>
              <a:t>04 تشرين الثاني،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F0A89-3F51-4989-9F5F-4A6E5AE22BE0}" type="datetime8">
              <a:rPr lang="ar-IQ" smtClean="0"/>
              <a:t>04 تشرين الثاني، 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6BFAF-FFC4-423B-83B1-4CA26BF50E0A}" type="datetime8">
              <a:rPr lang="ar-IQ" smtClean="0"/>
              <a:t>04 تشرين الثاني، 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DE83-B134-44F0-8DCB-712FF9B9DAE0}" type="datetime8">
              <a:rPr lang="ar-IQ" smtClean="0"/>
              <a:t>04 تشرين الثاني، 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4394-659C-45EE-9961-F4BA4DCF646E}" type="datetime8">
              <a:rPr lang="ar-IQ" smtClean="0"/>
              <a:t>04 تشرين الثاني،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3D1B5-58EC-4D03-830E-F2CA387AFC7B}" type="datetime8">
              <a:rPr lang="ar-IQ" smtClean="0"/>
              <a:t>04 تشرين الثاني،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B3BBF-5F8C-48DF-8F35-E7F928BCC11C}" type="datetime8">
              <a:rPr lang="ar-IQ" smtClean="0"/>
              <a:t>04 تشرين الثاني،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ar-IQ" altLang="ar-IQ" sz="3400" b="1" smtClean="0"/>
              <a:t>ركن الشكـــــــــــل</a:t>
            </a:r>
            <a:endParaRPr lang="en-US" altLang="ar-IQ" sz="3400" b="1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ar-IQ" altLang="ar-IQ" sz="1600" dirty="0" smtClean="0"/>
          </a:p>
          <a:p>
            <a:pPr algn="r" eaLnBrk="1" hangingPunct="1">
              <a:lnSpc>
                <a:spcPct val="80000"/>
              </a:lnSpc>
              <a:defRPr/>
            </a:pPr>
            <a:r>
              <a:rPr lang="ar-IQ" altLang="ar-IQ" sz="2000" b="1" dirty="0" smtClean="0"/>
              <a:t>      </a:t>
            </a:r>
            <a:r>
              <a:rPr lang="ar-IQ" altLang="ar-IQ" sz="2400" b="1" dirty="0" smtClean="0"/>
              <a:t>يقصد  بالالشكل التزام الادارة </a:t>
            </a:r>
            <a:r>
              <a:rPr lang="ar-IQ" altLang="ar-IQ" sz="2400" b="1" dirty="0" smtClean="0">
                <a:solidFill>
                  <a:srgbClr val="FF0000"/>
                </a:solidFill>
              </a:rPr>
              <a:t>بالاجراءات والشروط </a:t>
            </a:r>
            <a:r>
              <a:rPr lang="ar-IQ" altLang="ar-IQ" sz="2400" b="1" dirty="0" smtClean="0"/>
              <a:t>الشكلية الواجب اتباعها في اصدار القرارات الادارية ، </a:t>
            </a:r>
          </a:p>
          <a:p>
            <a:pPr algn="r" eaLnBrk="1" hangingPunct="1">
              <a:lnSpc>
                <a:spcPct val="80000"/>
              </a:lnSpc>
              <a:defRPr/>
            </a:pPr>
            <a:r>
              <a:rPr lang="ar-IQ" altLang="ar-IQ" sz="2400" b="1" dirty="0" smtClean="0"/>
              <a:t> او يقصد </a:t>
            </a:r>
            <a:r>
              <a:rPr lang="ar-IQ" altLang="ar-IQ" sz="2400" b="1" dirty="0" smtClean="0">
                <a:solidFill>
                  <a:srgbClr val="FF0000"/>
                </a:solidFill>
              </a:rPr>
              <a:t>بالشكل المظهر الخارجي الذي تسبغه الادارة </a:t>
            </a:r>
            <a:r>
              <a:rPr lang="ar-IQ" altLang="ar-IQ" sz="2400" b="1" dirty="0" smtClean="0"/>
              <a:t>ا عند اصدارها للقرارات الادارية او للافصاح عن ارادتها.</a:t>
            </a:r>
          </a:p>
          <a:p>
            <a:pPr algn="r" eaLnBrk="1" hangingPunct="1">
              <a:lnSpc>
                <a:spcPct val="80000"/>
              </a:lnSpc>
              <a:defRPr/>
            </a:pPr>
            <a:r>
              <a:rPr lang="ar-IQ" altLang="ar-IQ" sz="2400" b="1" dirty="0" smtClean="0"/>
              <a:t> </a:t>
            </a:r>
            <a:r>
              <a:rPr lang="ar-IQ" altLang="ar-IQ" sz="2400" b="1" dirty="0" smtClean="0">
                <a:solidFill>
                  <a:srgbClr val="FF0000"/>
                </a:solidFill>
              </a:rPr>
              <a:t>  </a:t>
            </a:r>
            <a:endParaRPr lang="ar-IQ" alt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 eaLnBrk="1" hangingPunct="1">
              <a:lnSpc>
                <a:spcPct val="80000"/>
              </a:lnSpc>
              <a:defRPr/>
            </a:pPr>
            <a:r>
              <a:rPr lang="ar-IQ" alt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ar-IQ" altLang="ar-IQ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</a:t>
            </a:r>
            <a:r>
              <a:rPr lang="ar-IQ" altLang="ar-IQ" sz="2800" b="1" dirty="0" smtClean="0">
                <a:solidFill>
                  <a:srgbClr val="FF0000"/>
                </a:solidFill>
              </a:rPr>
              <a:t>اجراءات </a:t>
            </a:r>
            <a:r>
              <a:rPr lang="ar-IQ" altLang="ar-IQ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هو عمل او مجموعة اعمال مادية تقوم بها الادارة تمهيدا لاتخاذ القرا</a:t>
            </a:r>
            <a:r>
              <a:rPr lang="ar-IQ" alt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ر.</a:t>
            </a:r>
            <a:r>
              <a:rPr lang="ar-IQ" altLang="ar-IQ" sz="2400" b="1" dirty="0" smtClean="0">
                <a:solidFill>
                  <a:srgbClr val="FF0000"/>
                </a:solidFill>
              </a:rPr>
              <a:t> </a:t>
            </a:r>
          </a:p>
          <a:p>
            <a:pPr algn="r" eaLnBrk="1" hangingPunct="1">
              <a:lnSpc>
                <a:spcPct val="80000"/>
              </a:lnSpc>
              <a:defRPr/>
            </a:pPr>
            <a:endParaRPr lang="ar-IQ" altLang="ar-IQ" sz="2400" b="1" dirty="0" smtClean="0"/>
          </a:p>
          <a:p>
            <a:pPr algn="r">
              <a:lnSpc>
                <a:spcPct val="80000"/>
              </a:lnSpc>
              <a:defRPr/>
            </a:pPr>
            <a:r>
              <a:rPr lang="ar-IQ" sz="2800" b="1" dirty="0"/>
              <a:t>والادارة ليست ملزمة مالم ينص المشرع على خلاف ذلك </a:t>
            </a:r>
            <a:endParaRPr lang="ar-IQ" sz="2800" b="1" dirty="0" smtClean="0"/>
          </a:p>
          <a:p>
            <a:pPr algn="r">
              <a:lnSpc>
                <a:spcPct val="80000"/>
              </a:lnSpc>
              <a:defRPr/>
            </a:pPr>
            <a:r>
              <a:rPr lang="ar-IQ" sz="2800" b="1" dirty="0" smtClean="0"/>
              <a:t>باتباع </a:t>
            </a:r>
            <a:r>
              <a:rPr lang="ar-IQ" sz="2800" b="1" dirty="0"/>
              <a:t>الراي </a:t>
            </a:r>
            <a:r>
              <a:rPr lang="ar-IQ" sz="2800" b="1" dirty="0" smtClean="0"/>
              <a:t>والمشورة</a:t>
            </a:r>
            <a:endParaRPr lang="ar-IQ" altLang="ar-IQ" sz="2800" b="1" dirty="0" smtClean="0"/>
          </a:p>
        </p:txBody>
      </p:sp>
      <p:sp>
        <p:nvSpPr>
          <p:cNvPr id="19460" name="Footer Placeholder 1"/>
          <p:cNvSpPr>
            <a:spLocks noGrp="1"/>
          </p:cNvSpPr>
          <p:nvPr>
            <p:ph type="ftr" sz="quarter" idx="11"/>
          </p:nvPr>
        </p:nvSpPr>
        <p:spPr>
          <a:xfrm flipH="1" flipV="1">
            <a:off x="4648200" y="6857999"/>
            <a:ext cx="304800" cy="45719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ar-IQ" sz="1000" dirty="0" smtClean="0"/>
          </a:p>
        </p:txBody>
      </p:sp>
      <p:sp>
        <p:nvSpPr>
          <p:cNvPr id="1946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70D3B2F4-6685-4C61-9D24-77E9F2110E74}" type="slidenum">
              <a:rPr lang="ar-SA" altLang="ar-IQ" sz="1000" smtClean="0"/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ar-IQ" sz="1000" smtClean="0"/>
          </a:p>
        </p:txBody>
      </p:sp>
      <p:sp>
        <p:nvSpPr>
          <p:cNvPr id="194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1E339852-384B-4FEE-8951-56A8D4AFC76E}" type="datetime8">
              <a:rPr lang="ar-IQ" altLang="ar-IQ" sz="1000" smtClean="0"/>
              <a:t>04 تشرين الثاني، 19</a:t>
            </a:fld>
            <a:endParaRPr lang="en-US" altLang="ar-IQ" sz="1000" smtClean="0"/>
          </a:p>
        </p:txBody>
      </p:sp>
    </p:spTree>
    <p:extLst>
      <p:ext uri="{BB962C8B-B14F-4D97-AF65-F5344CB8AC3E}">
        <p14:creationId xmlns:p14="http://schemas.microsoft.com/office/powerpoint/2010/main" val="334194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algn="r"/>
            <a:r>
              <a:rPr lang="ar-IQ" dirty="0" smtClean="0"/>
              <a:t> او سلبيا  عندما تمتنع الادارة عن القيام بعمل الزمتها القوانين والانظمة .</a:t>
            </a:r>
          </a:p>
          <a:p>
            <a:pPr algn="r"/>
            <a:r>
              <a:rPr lang="ar-IQ" dirty="0" smtClean="0"/>
              <a:t>ورفض الادارة  القيام بعمل معين يعد بمثابة قرار اداري ضمني .</a:t>
            </a:r>
          </a:p>
          <a:p>
            <a:pPr algn="r"/>
            <a:r>
              <a:rPr lang="ar-IQ" dirty="0" smtClean="0"/>
              <a:t>4- عن طريق استخدام اجهزة الاتصال الحديثة كالرسائل الكترونية او استخدام وسائل التواصل الاجتماعي او رسائل الهاتف المحمول ....  الخ</a:t>
            </a:r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6D4B-171B-4A90-88A8-F109FDC52F25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35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ar-IQ" dirty="0"/>
              <a:t> </a:t>
            </a:r>
            <a:r>
              <a:rPr lang="ar-IQ" dirty="0" smtClean="0"/>
              <a:t>ركن المحل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>
            <a:normAutofit fontScale="92500"/>
          </a:bodyPr>
          <a:lstStyle/>
          <a:p>
            <a:pPr algn="r"/>
            <a:r>
              <a:rPr lang="ar-IQ" dirty="0" smtClean="0"/>
              <a:t>محل القرار الاداري </a:t>
            </a:r>
            <a:r>
              <a:rPr lang="ar-IQ" b="1" dirty="0" smtClean="0">
                <a:solidFill>
                  <a:srgbClr val="FF0000"/>
                </a:solidFill>
              </a:rPr>
              <a:t>هو التغيير الذي يحدثه القرار في الوضع  القانوني القائم لحظة صدوره فينشيء مركزا جديدا او يعدل  أو يلغي مراكز قائمة.</a:t>
            </a:r>
          </a:p>
          <a:p>
            <a:pPr algn="r"/>
            <a:r>
              <a:rPr lang="ar-IQ" dirty="0" smtClean="0"/>
              <a:t>اي محل القرار الاداري هو المركز الذي تتجه اليه ارادة مصدر القرار الى احداثه, والأثر الذي يترتب عليه حالا ومباشرة .</a:t>
            </a:r>
          </a:p>
          <a:p>
            <a:pPr algn="r"/>
            <a:r>
              <a:rPr lang="ar-IQ" b="1" dirty="0" smtClean="0"/>
              <a:t>وهذا الاثر هو انشاء حالة قانونية معينة او تعديلها أو الغائها </a:t>
            </a:r>
          </a:p>
          <a:p>
            <a:pPr algn="r"/>
            <a:r>
              <a:rPr lang="ar-IQ" b="1" dirty="0" smtClean="0"/>
              <a:t>وهذا مايميز محل العمل القانوني عن محل العمل المادي(الذي يكون نتيجته مادية وواقعية)</a:t>
            </a:r>
          </a:p>
          <a:p>
            <a:pPr algn="r"/>
            <a:r>
              <a:rPr lang="ar-IQ" dirty="0" smtClean="0"/>
              <a:t>مثال  قرار تعين موظف محله ادخال شخص في المركز التنظيمي للوظيفة الذي يشغله</a:t>
            </a:r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6D4B-171B-4A90-88A8-F109FDC52F25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94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تكملة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algn="r"/>
            <a:r>
              <a:rPr lang="ar-IQ" dirty="0" smtClean="0"/>
              <a:t>او السماح لشخص بقيادة مركبة في الشوارع والطرقات العامة.</a:t>
            </a:r>
          </a:p>
          <a:p>
            <a:pPr algn="r"/>
            <a:r>
              <a:rPr lang="ar-IQ" dirty="0" smtClean="0"/>
              <a:t>ونظرا </a:t>
            </a:r>
            <a:r>
              <a:rPr lang="ar-IQ" dirty="0" smtClean="0">
                <a:solidFill>
                  <a:srgbClr val="FF0000"/>
                </a:solidFill>
              </a:rPr>
              <a:t>لاهمية المحل في القرار الاداري كونه موضوعه</a:t>
            </a:r>
          </a:p>
          <a:p>
            <a:pPr algn="r"/>
            <a:r>
              <a:rPr lang="ar-IQ" b="1" dirty="0" smtClean="0"/>
              <a:t>فيسمى القرار باسم  </a:t>
            </a:r>
            <a:r>
              <a:rPr lang="ar-IQ" dirty="0" smtClean="0"/>
              <a:t>باسم محله اي موضوع القرار مثل قرار التعين ,قرار ترفيع . قرار منح مخصصات و قرار فرض العقوبة.</a:t>
            </a:r>
          </a:p>
          <a:p>
            <a:pPr algn="r"/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6D4B-171B-4A90-88A8-F109FDC52F25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40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تكملة شروط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pPr algn="r"/>
            <a:r>
              <a:rPr lang="ar-IQ" dirty="0" smtClean="0"/>
              <a:t>يشترط في ركن المحل ان </a:t>
            </a:r>
            <a:r>
              <a:rPr lang="ar-IQ" dirty="0" smtClean="0">
                <a:solidFill>
                  <a:srgbClr val="FF0000"/>
                </a:solidFill>
              </a:rPr>
              <a:t>يتوافر فيه جملة من الشروط </a:t>
            </a:r>
            <a:r>
              <a:rPr lang="ar-IQ" dirty="0" smtClean="0"/>
              <a:t>القانونية  والا فان القرار يكون معيبا بعيب المحل </a:t>
            </a:r>
          </a:p>
          <a:p>
            <a:pPr algn="r"/>
            <a:r>
              <a:rPr lang="ar-IQ" dirty="0" smtClean="0"/>
              <a:t>اي معيبا في فحواه او مضمونه </a:t>
            </a:r>
          </a:p>
          <a:p>
            <a:pPr algn="r"/>
            <a:r>
              <a:rPr lang="ar-IQ" dirty="0" smtClean="0"/>
              <a:t>اي يكون الاثر القانوني المترتب على القرار غير منجز او غير جائز او مخالف للقانون ايا كان مصدره مكتوبا دستوريا قانونيا ولائحيا او عرف والمبادى العامة للقانون.</a:t>
            </a:r>
          </a:p>
          <a:p>
            <a:pPr algn="r"/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6D4B-171B-4A90-88A8-F109FDC52F25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4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شروط محل القرار الاداري</a:t>
            </a:r>
            <a:endParaRPr lang="ar-IQ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7775476"/>
              </p:ext>
            </p:extLst>
          </p:nvPr>
        </p:nvGraphicFramePr>
        <p:xfrm>
          <a:off x="457200" y="914400"/>
          <a:ext cx="8229600" cy="5211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6D4B-171B-4A90-88A8-F109FDC52F25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4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1- ان يكون اثر القرار حالا ومباشرا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pPr algn="r"/>
            <a:r>
              <a:rPr lang="ar-IQ" dirty="0" smtClean="0"/>
              <a:t>اي يحدث اثر القرار حال صدوره بشكل صحيح التغيير الذي قصده رجل الادارة في الاوضاع القانونية.</a:t>
            </a:r>
          </a:p>
          <a:p>
            <a:pPr algn="r"/>
            <a:r>
              <a:rPr lang="ar-IQ" dirty="0" smtClean="0"/>
              <a:t>ويفترض ان القرار حال صدوره يكون صحيحا ويحدث اثاره في الحال</a:t>
            </a:r>
          </a:p>
          <a:p>
            <a:pPr algn="r"/>
            <a:r>
              <a:rPr lang="ar-IQ" dirty="0" smtClean="0"/>
              <a:t>وان الادارة تستطيع البدء بتنفيذه حتى لو طعن الافراد بصحته.</a:t>
            </a:r>
          </a:p>
          <a:p>
            <a:pPr algn="r"/>
            <a:r>
              <a:rPr lang="ar-IQ" dirty="0" smtClean="0"/>
              <a:t>اي بصدور القرار يتمتع المعني  بالحقوق والامتيازات  ويينشا في ذمته الالتزام بواجباته.</a:t>
            </a:r>
          </a:p>
          <a:p>
            <a:pPr algn="r"/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6D4B-171B-4A90-88A8-F109FDC52F25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3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2- ان يكون محل القرار ممكنا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ar-IQ" dirty="0" smtClean="0">
                <a:solidFill>
                  <a:srgbClr val="FF0000"/>
                </a:solidFill>
              </a:rPr>
              <a:t>اي لايكون مستحيلا مثال ان تصدر الادارة قرار بترفيع موظف انتهت علاقته بالوظيفة قبل تاريخ القرا</a:t>
            </a:r>
            <a:r>
              <a:rPr lang="ar-IQ" dirty="0" smtClean="0"/>
              <a:t>ر .</a:t>
            </a:r>
          </a:p>
          <a:p>
            <a:pPr algn="r"/>
            <a:r>
              <a:rPr lang="ar-IQ" dirty="0" smtClean="0"/>
              <a:t>او </a:t>
            </a:r>
            <a:r>
              <a:rPr lang="ar-IQ" dirty="0" smtClean="0">
                <a:solidFill>
                  <a:srgbClr val="002060"/>
                </a:solidFill>
              </a:rPr>
              <a:t>تعين موظف في درجة وظيفية محذوفة من الملاك </a:t>
            </a:r>
            <a:r>
              <a:rPr lang="ar-IQ" dirty="0" smtClean="0"/>
              <a:t>اصلا.</a:t>
            </a:r>
          </a:p>
          <a:p>
            <a:pPr algn="r">
              <a:lnSpc>
                <a:spcPct val="80000"/>
              </a:lnSpc>
              <a:defRPr/>
            </a:pPr>
            <a:r>
              <a:rPr lang="ar-IQ" dirty="0"/>
              <a:t> </a:t>
            </a:r>
            <a:r>
              <a:rPr lang="ar-IQ" dirty="0" smtClean="0"/>
              <a:t> واستحالة  تحقيق القرار  اي محل القرار  قد تكون سابقة ولاحقة</a:t>
            </a:r>
          </a:p>
          <a:p>
            <a:pPr algn="r">
              <a:lnSpc>
                <a:spcPct val="80000"/>
              </a:lnSpc>
              <a:defRPr/>
            </a:pPr>
            <a:r>
              <a:rPr lang="ar-IQ" dirty="0" smtClean="0"/>
              <a:t> </a:t>
            </a:r>
            <a:r>
              <a:rPr lang="ar-IQ" altLang="ar-IQ" b="1" dirty="0"/>
              <a:t>كما ان محل القرار يمكن ان يكون منعدماً من الناحية الواقعية ،</a:t>
            </a:r>
          </a:p>
          <a:p>
            <a:pPr algn="r">
              <a:lnSpc>
                <a:spcPct val="80000"/>
              </a:lnSpc>
              <a:defRPr/>
            </a:pPr>
            <a:r>
              <a:rPr lang="ar-IQ" altLang="ar-IQ" b="1" dirty="0"/>
              <a:t> </a:t>
            </a:r>
            <a:r>
              <a:rPr lang="ar-IQ" altLang="ar-IQ" b="1" dirty="0">
                <a:solidFill>
                  <a:srgbClr val="FF0000"/>
                </a:solidFill>
              </a:rPr>
              <a:t>كأن يصدر قرار بازالة منزل ايل للسقوط </a:t>
            </a:r>
            <a:r>
              <a:rPr lang="ar-IQ" altLang="ar-IQ" b="1" dirty="0"/>
              <a:t>ثم يتضح ان هذا </a:t>
            </a:r>
            <a:r>
              <a:rPr lang="ar-IQ" altLang="ar-IQ" b="1" dirty="0">
                <a:solidFill>
                  <a:srgbClr val="FF0000"/>
                </a:solidFill>
              </a:rPr>
              <a:t>المنزل قد سقط فعلاً قبل صدور القرار </a:t>
            </a:r>
            <a:r>
              <a:rPr lang="ar-IQ" altLang="ar-IQ" b="1" dirty="0"/>
              <a:t>، وبذلك يستحيل تحقيق محل القرار وهو ازالة المنزل وبالتالي يصبح ذلك القرار </a:t>
            </a:r>
            <a:r>
              <a:rPr lang="ar-IQ" altLang="ar-IQ" b="1" dirty="0" smtClean="0"/>
              <a:t>مستحيلا تنفيذه. </a:t>
            </a:r>
          </a:p>
          <a:p>
            <a:pPr algn="r">
              <a:lnSpc>
                <a:spcPct val="80000"/>
              </a:lnSpc>
              <a:defRPr/>
            </a:pPr>
            <a:r>
              <a:rPr lang="ar-IQ" altLang="ar-IQ" b="1" dirty="0" smtClean="0"/>
              <a:t>في حالة سقط المنزل ثم صدر القرار فيكون القرار معيبا من حيث صحته ومحل القرار وغير ممكن.</a:t>
            </a:r>
            <a:endParaRPr lang="ar-IQ" altLang="ar-IQ" b="1" dirty="0"/>
          </a:p>
          <a:p>
            <a:pPr algn="r"/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6D4B-171B-4A90-88A8-F109FDC52F25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84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altLang="ar-IQ" b="1" dirty="0" smtClean="0"/>
              <a:t>3– ان يكون محل </a:t>
            </a:r>
            <a:r>
              <a:rPr lang="ar-IQ" altLang="ar-IQ" b="1" u="sng" dirty="0" smtClean="0"/>
              <a:t>القرار مشروعاً</a:t>
            </a:r>
            <a:r>
              <a:rPr lang="ar-IQ" altLang="ar-IQ" b="1" dirty="0" smtClean="0"/>
              <a:t> :</a:t>
            </a:r>
            <a:br>
              <a:rPr lang="ar-IQ" altLang="ar-IQ" b="1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ar-IQ" dirty="0" smtClean="0"/>
              <a:t>اي عدم مخالفة محل القرار للقانون </a:t>
            </a:r>
            <a:endParaRPr lang="ar-IQ" dirty="0" smtClean="0">
              <a:solidFill>
                <a:srgbClr val="FF0000"/>
              </a:solidFill>
            </a:endParaRPr>
          </a:p>
          <a:p>
            <a:pPr algn="r"/>
            <a:r>
              <a:rPr lang="ar-IQ" dirty="0" smtClean="0">
                <a:solidFill>
                  <a:srgbClr val="FF0000"/>
                </a:solidFill>
              </a:rPr>
              <a:t>على الادارة عند اصدارها للقرار الاداري احترام القانون وعملا بمبدا المشروعية </a:t>
            </a:r>
          </a:p>
          <a:p>
            <a:pPr algn="r"/>
            <a:r>
              <a:rPr lang="ar-IQ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اي غير مخالف للقانون او عدم  مخالف القواعد القانونية  واحترام تدرجها الدستور وثم   التشريع العادي وثم القرارات التنظيمية.</a:t>
            </a:r>
          </a:p>
          <a:p>
            <a:pPr algn="r"/>
            <a:r>
              <a:rPr lang="ar-IQ" altLang="ar-IQ" b="1" dirty="0" smtClean="0">
                <a:solidFill>
                  <a:srgbClr val="FF0000"/>
                </a:solidFill>
              </a:rPr>
              <a:t>مثل  القرارات الفردية التي تتعارض مع القواعد القانونية كالقرار الصادر بحرمان موظف من الاجازة الاعتيادية كغقوبة تاديبية على مخالفة ارتكبها.</a:t>
            </a:r>
            <a:r>
              <a:rPr lang="en-US" altLang="ar-IQ" b="1" dirty="0" smtClean="0">
                <a:solidFill>
                  <a:srgbClr val="FF0000"/>
                </a:solidFill>
              </a:rPr>
              <a:t> </a:t>
            </a:r>
            <a:r>
              <a:rPr lang="ar-IQ" altLang="ar-IQ" b="1" dirty="0" smtClean="0">
                <a:solidFill>
                  <a:srgbClr val="FF0000"/>
                </a:solidFill>
              </a:rPr>
              <a:t> او كالقرارات التنظيمية التي تتعارض مع المبادىء القانونية العامة. </a:t>
            </a:r>
          </a:p>
          <a:p>
            <a:pPr algn="r"/>
            <a:r>
              <a:rPr lang="ar-IQ" altLang="ar-IQ" b="1" dirty="0" smtClean="0">
                <a:solidFill>
                  <a:srgbClr val="FF0000"/>
                </a:solidFill>
              </a:rPr>
              <a:t>عقوبات الموظف قانونيا(لفت النظر .انذار.قطع الراتب. التوبيخ.تنزيل درجة. الفصل والعزل).</a:t>
            </a:r>
            <a:endParaRPr lang="ar-IQ" dirty="0" smtClean="0">
              <a:solidFill>
                <a:srgbClr val="FF0000"/>
              </a:solidFill>
            </a:endParaRPr>
          </a:p>
          <a:p>
            <a:pPr algn="r"/>
            <a:r>
              <a:rPr lang="ar-IQ" b="1" dirty="0">
                <a:solidFill>
                  <a:srgbClr val="FF0000"/>
                </a:solidFill>
              </a:rPr>
              <a:t>و</a:t>
            </a:r>
            <a:r>
              <a:rPr lang="ar-IQ" b="1" dirty="0" smtClean="0">
                <a:solidFill>
                  <a:srgbClr val="FF0000"/>
                </a:solidFill>
              </a:rPr>
              <a:t> عيب مخالفة القانون بمعناه الضيق وهو عيب المحل .</a:t>
            </a:r>
          </a:p>
          <a:p>
            <a:pPr algn="r"/>
            <a:r>
              <a:rPr lang="ar-IQ" b="1" dirty="0" smtClean="0">
                <a:solidFill>
                  <a:srgbClr val="FF0000"/>
                </a:solidFill>
              </a:rPr>
              <a:t>وعيب مخالفة القانون بمعناه العام يشمل كل العيوب الاخرى</a:t>
            </a:r>
            <a:r>
              <a:rPr lang="ar-IQ" dirty="0" smtClean="0"/>
              <a:t>.</a:t>
            </a:r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6D4B-171B-4A90-88A8-F109FDC52F25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2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altLang="ar-IQ" b="1" dirty="0" smtClean="0"/>
              <a:t>ان مخالفة القرار للقواعد القانونية يتخذ صورا متعددة وهي</a:t>
            </a:r>
            <a:endParaRPr lang="ar-IQ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769741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6D4B-171B-4A90-88A8-F109FDC52F25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07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1- المخالفة المباشرة للقاعدة القانونية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638800"/>
          </a:xfrm>
        </p:spPr>
        <p:txBody>
          <a:bodyPr>
            <a:normAutofit lnSpcReduction="10000"/>
          </a:bodyPr>
          <a:lstStyle/>
          <a:p>
            <a:pPr algn="r"/>
            <a:r>
              <a:rPr lang="ar-IQ" dirty="0" smtClean="0"/>
              <a:t> </a:t>
            </a:r>
            <a:r>
              <a:rPr lang="ar-IQ" b="1" dirty="0" smtClean="0"/>
              <a:t>تتحقق عندما تتجاهل الادارة القاعدة القانونية وتتصرف كانها غير موجودة </a:t>
            </a:r>
            <a:r>
              <a:rPr lang="ar-IQ" b="1" u="sng" dirty="0" smtClean="0"/>
              <a:t>وقد تكون </a:t>
            </a:r>
            <a:r>
              <a:rPr lang="ar-IQ" b="1" u="sng" dirty="0" smtClean="0">
                <a:solidFill>
                  <a:srgbClr val="FF0000"/>
                </a:solidFill>
              </a:rPr>
              <a:t>عمديا </a:t>
            </a:r>
            <a:r>
              <a:rPr lang="ar-IQ" b="1" u="sng" dirty="0" smtClean="0"/>
              <a:t> مثال</a:t>
            </a:r>
          </a:p>
          <a:p>
            <a:pPr algn="r"/>
            <a:r>
              <a:rPr lang="ar-IQ" b="1" dirty="0" smtClean="0"/>
              <a:t>كما </a:t>
            </a:r>
            <a:r>
              <a:rPr lang="ar-IQ" b="1" dirty="0" smtClean="0">
                <a:solidFill>
                  <a:srgbClr val="FF0000"/>
                </a:solidFill>
              </a:rPr>
              <a:t>لو منح  رجل الادارة رخصة مزاولة مهنة معينة  وهو يعلم انه لم يستوف شروط منحه الرخصة</a:t>
            </a:r>
            <a:r>
              <a:rPr lang="ar-IQ" b="1" dirty="0" smtClean="0"/>
              <a:t>.</a:t>
            </a:r>
          </a:p>
          <a:p>
            <a:pPr algn="r"/>
            <a:r>
              <a:rPr lang="ar-IQ" b="1" dirty="0"/>
              <a:t> </a:t>
            </a:r>
            <a:r>
              <a:rPr lang="ar-IQ" b="1" dirty="0" smtClean="0"/>
              <a:t>او تكون </a:t>
            </a:r>
            <a:r>
              <a:rPr lang="ar-IQ" b="1" u="sng" dirty="0" smtClean="0">
                <a:solidFill>
                  <a:srgbClr val="FF0000"/>
                </a:solidFill>
              </a:rPr>
              <a:t>غير عمدية </a:t>
            </a:r>
            <a:r>
              <a:rPr lang="ar-IQ" b="1" dirty="0" smtClean="0"/>
              <a:t>نتيجة عدم علم الادارة بوجود تلك القاعدة القانونية.</a:t>
            </a:r>
          </a:p>
          <a:p>
            <a:pPr algn="r"/>
            <a:r>
              <a:rPr lang="ar-IQ" b="1" dirty="0" smtClean="0"/>
              <a:t>والمخالفة المباشرة </a:t>
            </a:r>
            <a:r>
              <a:rPr lang="ar-IQ" altLang="ar-IQ" sz="2800" b="1" dirty="0" smtClean="0"/>
              <a:t> </a:t>
            </a:r>
            <a:r>
              <a:rPr lang="ar-IQ" altLang="ar-IQ" b="1" dirty="0" smtClean="0"/>
              <a:t>للقاعدة القانونية. وقد تكون هذه المخالفة </a:t>
            </a:r>
            <a:r>
              <a:rPr lang="ar-IQ" altLang="ar-IQ" b="1" dirty="0" smtClean="0">
                <a:solidFill>
                  <a:srgbClr val="FF0000"/>
                </a:solidFill>
              </a:rPr>
              <a:t>ايجابية او سلبية </a:t>
            </a:r>
            <a:r>
              <a:rPr lang="ar-IQ" altLang="ar-IQ" b="1" dirty="0" smtClean="0"/>
              <a:t>، فالمخالفة الايجابية تعني خروج الادارة بطريقة عمدية عن حكم القانون ، ويستوي في ذلك ان تكون هذه المخالفة لقاعدة قانونية مكتوبة او غير مكتوبة . مثال اصدرت قرارا بتعين موظف من دون الالتزام بشروط  التعين.</a:t>
            </a:r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6D4B-171B-4A90-88A8-F109FDC52F25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1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                                                    ص71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algn="r"/>
            <a:r>
              <a:rPr lang="ar-IQ" dirty="0" smtClean="0"/>
              <a:t>ومن الاجراءات التي يتطلبها المشرع لاصدار القرارات الادارية اخذ استشارة او راي من هيئة معينة قبل اصدار القرار الاداري </a:t>
            </a:r>
          </a:p>
          <a:p>
            <a:pPr algn="r"/>
            <a:r>
              <a:rPr lang="ar-IQ" dirty="0" smtClean="0"/>
              <a:t>وقد يكون الزاميا او اختياريا.</a:t>
            </a:r>
          </a:p>
          <a:p>
            <a:pPr algn="r"/>
            <a:r>
              <a:rPr lang="ar-IQ" dirty="0" smtClean="0"/>
              <a:t>والادارة  لا تستطيع اتخاذ قرار  دون  استيفاء الشكلية  المعينة </a:t>
            </a:r>
          </a:p>
          <a:p>
            <a:pPr algn="r"/>
            <a:r>
              <a:rPr lang="ar-IQ" dirty="0" smtClean="0"/>
              <a:t>.</a:t>
            </a:r>
          </a:p>
          <a:p>
            <a:pPr algn="r"/>
            <a:r>
              <a:rPr lang="ar-IQ" dirty="0" smtClean="0"/>
              <a:t>في حالة الزام  النص باتخاذ الراي او المشورة فلا تستطيع الادارة مخالفتها اي ليس للادارة الا باخذ الراي.</a:t>
            </a:r>
          </a:p>
          <a:p>
            <a:pPr algn="r"/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3832-28F5-4907-A8BB-987281DCB4B4}" type="datetime8">
              <a:rPr lang="ar-IQ" smtClean="0"/>
              <a:t>04 تشرين الثاني،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9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algn="r"/>
            <a:r>
              <a:rPr lang="ar-IQ" altLang="ar-IQ" b="1" dirty="0" smtClean="0">
                <a:solidFill>
                  <a:srgbClr val="FF0000"/>
                </a:solidFill>
              </a:rPr>
              <a:t>اما المخالفة السلبية </a:t>
            </a:r>
            <a:r>
              <a:rPr lang="ar-IQ" altLang="ar-IQ" b="1" dirty="0" smtClean="0"/>
              <a:t>فتتمثل في حالة امتناع الادارة عن تطبيق القاعدة القانونية او رفضها تنفيذ ما تفرضه عليها من التزامات </a:t>
            </a:r>
            <a:r>
              <a:rPr lang="ar-IQ" altLang="ar-IQ" b="1" dirty="0" smtClean="0">
                <a:solidFill>
                  <a:srgbClr val="FF0000"/>
                </a:solidFill>
              </a:rPr>
              <a:t>، كحالة رفض الادارة منح ترخيص لأحد الافراد رغم استيفاءه جميع الشروط القانونية لذلك ، اذا كان القانون يلزمها بمنح الرخصة</a:t>
            </a:r>
          </a:p>
          <a:p>
            <a:pPr algn="r"/>
            <a:r>
              <a:rPr lang="ar-IQ" b="1" dirty="0" smtClean="0"/>
              <a:t>ومثال اخر عن مخالفة القانون مباشرة </a:t>
            </a:r>
            <a:r>
              <a:rPr lang="ar-IQ" b="1" dirty="0" smtClean="0">
                <a:solidFill>
                  <a:srgbClr val="FF0000"/>
                </a:solidFill>
              </a:rPr>
              <a:t>يتم تقاعد الموظف على التقاعد قبل بلوغ السن القانونية المحددة قانونا.</a:t>
            </a:r>
            <a:endParaRPr lang="ar-IQ" dirty="0" smtClean="0">
              <a:solidFill>
                <a:srgbClr val="FF0000"/>
              </a:solidFill>
            </a:endParaRPr>
          </a:p>
          <a:p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6D4B-171B-4A90-88A8-F109FDC52F25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72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ar-IQ" altLang="ar-IQ" b="1" dirty="0" smtClean="0"/>
              <a:t>2-الخطأ في تفسير القاعدة القانونية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85000" lnSpcReduction="10000"/>
          </a:bodyPr>
          <a:lstStyle/>
          <a:p>
            <a:pPr algn="r">
              <a:defRPr/>
            </a:pPr>
            <a:r>
              <a:rPr lang="ar-IQ" altLang="ar-IQ" sz="3600" b="1" dirty="0"/>
              <a:t>يظهر هذا الخطأ في حالة قيام الادارة بتفسير القاعدة القانونية بطريقة خاطئة بحيث تعطي معنى غير الذي اراده المشرع ، والخطأ في تفسير القانون</a:t>
            </a:r>
          </a:p>
          <a:p>
            <a:pPr algn="r">
              <a:defRPr/>
            </a:pPr>
            <a:r>
              <a:rPr lang="ar-IQ" altLang="ar-IQ" sz="3600" b="1" dirty="0"/>
              <a:t>1- </a:t>
            </a:r>
            <a:r>
              <a:rPr lang="ar-IQ" altLang="ar-IQ" b="1" u="sng" dirty="0">
                <a:solidFill>
                  <a:srgbClr val="FF0000"/>
                </a:solidFill>
              </a:rPr>
              <a:t>قد يكون متعمداً </a:t>
            </a:r>
            <a:r>
              <a:rPr lang="ar-IQ" altLang="ar-IQ" b="1" dirty="0"/>
              <a:t>من قبل الادارة اذا ما حاولت ان تخرج على القانون عن طريق التفسير غير السليم للقاعدة القانونية ، كأن تتعمد </a:t>
            </a:r>
            <a:r>
              <a:rPr lang="ar-IQ" altLang="ar-IQ" b="1" dirty="0">
                <a:solidFill>
                  <a:srgbClr val="FF0000"/>
                </a:solidFill>
              </a:rPr>
              <a:t>التحايل على بعض القواعد القانونية تحت ستار تفسيرها فتضيف </a:t>
            </a:r>
            <a:r>
              <a:rPr lang="ar-IQ" altLang="ar-IQ" b="1" dirty="0"/>
              <a:t>مثلاً الى النص شرطاً جديداً الى جانب الشروط المحددة بالقانون لمنح ترخيص في مجال معين .</a:t>
            </a:r>
          </a:p>
          <a:p>
            <a:pPr algn="r">
              <a:defRPr/>
            </a:pPr>
            <a:r>
              <a:rPr lang="ar-IQ" altLang="ar-IQ" b="1" dirty="0"/>
              <a:t>2- كما قد يكون الخطأ في تفسير القاعدة القانونية </a:t>
            </a:r>
            <a:r>
              <a:rPr lang="ar-IQ" altLang="ar-IQ" b="1" u="sng" dirty="0">
                <a:solidFill>
                  <a:srgbClr val="FF0000"/>
                </a:solidFill>
              </a:rPr>
              <a:t>غير عمدي </a:t>
            </a:r>
            <a:r>
              <a:rPr lang="ar-IQ" altLang="ar-IQ" b="1" dirty="0"/>
              <a:t>بمعنى ان يرجع هذا الخطأ الى </a:t>
            </a:r>
          </a:p>
          <a:p>
            <a:pPr marL="0" indent="0" algn="r">
              <a:buFont typeface="Wingdings" pitchFamily="2" charset="2"/>
              <a:buNone/>
              <a:defRPr/>
            </a:pPr>
            <a:r>
              <a:rPr lang="ar-IQ" altLang="ar-IQ" b="1" dirty="0"/>
              <a:t>ا-غموض او ابهام </a:t>
            </a:r>
            <a:r>
              <a:rPr lang="ar-IQ" altLang="ar-IQ" b="1" dirty="0">
                <a:solidFill>
                  <a:srgbClr val="FF0000"/>
                </a:solidFill>
              </a:rPr>
              <a:t>او عدم وضوح </a:t>
            </a:r>
            <a:r>
              <a:rPr lang="ar-IQ" altLang="ar-IQ" b="1" dirty="0"/>
              <a:t>في القاعدة القانونية موضوع التفسير </a:t>
            </a:r>
          </a:p>
          <a:p>
            <a:pPr algn="r">
              <a:defRPr/>
            </a:pPr>
            <a:r>
              <a:rPr lang="ar-IQ" altLang="ar-IQ" b="1" dirty="0" smtClean="0"/>
              <a:t>ب- </a:t>
            </a:r>
            <a:r>
              <a:rPr lang="ar-IQ" altLang="ar-IQ" b="1" dirty="0"/>
              <a:t>ان القاعدة </a:t>
            </a:r>
            <a:r>
              <a:rPr lang="ar-IQ" altLang="ar-IQ" b="1" dirty="0">
                <a:solidFill>
                  <a:srgbClr val="FF0000"/>
                </a:solidFill>
              </a:rPr>
              <a:t>ذاتها تحتمل التأويل </a:t>
            </a:r>
            <a:r>
              <a:rPr lang="ar-IQ" altLang="ar-IQ" b="1" dirty="0"/>
              <a:t>او الاختلاف في التفسير .</a:t>
            </a:r>
          </a:p>
          <a:p>
            <a:pPr algn="r">
              <a:defRPr/>
            </a:pPr>
            <a:endParaRPr lang="ar-IQ" sz="3600" dirty="0"/>
          </a:p>
          <a:p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6D4B-171B-4A90-88A8-F109FDC52F25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16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ar-IQ" altLang="ar-IQ" b="1" dirty="0" smtClean="0"/>
              <a:t>ا</a:t>
            </a:r>
            <a:br>
              <a:rPr lang="ar-IQ" altLang="ar-IQ" b="1" dirty="0" smtClean="0"/>
            </a:br>
            <a:r>
              <a:rPr lang="ar-IQ" altLang="ar-IQ" b="1" dirty="0" smtClean="0"/>
              <a:t>3-الخطأ في تطبيق القاعدة القانونية :</a:t>
            </a:r>
            <a:br>
              <a:rPr lang="ar-IQ" altLang="ar-IQ" b="1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5486400"/>
          </a:xfrm>
        </p:spPr>
        <p:txBody>
          <a:bodyPr>
            <a:normAutofit/>
          </a:bodyPr>
          <a:lstStyle/>
          <a:p>
            <a:pPr algn="r">
              <a:lnSpc>
                <a:spcPct val="80000"/>
              </a:lnSpc>
            </a:pPr>
            <a:r>
              <a:rPr lang="ar-IQ" altLang="ar-IQ" b="1" dirty="0" smtClean="0"/>
              <a:t>قد يحصل هذا الخطأ في حالة صدور </a:t>
            </a:r>
            <a:r>
              <a:rPr lang="ar-IQ" altLang="ar-IQ" b="1" dirty="0" smtClean="0">
                <a:solidFill>
                  <a:srgbClr val="FF0000"/>
                </a:solidFill>
              </a:rPr>
              <a:t>القرار على غير اساس من الواقع المادي ، اي عدم حصول الوقائع اصلاً . وتنصب </a:t>
            </a:r>
            <a:r>
              <a:rPr lang="ar-IQ" altLang="ar-IQ" b="1" dirty="0" smtClean="0"/>
              <a:t>رقابة القضاء الاداري هنا على التحقق من وجود الوقائع التي </a:t>
            </a:r>
          </a:p>
          <a:p>
            <a:pPr algn="r">
              <a:lnSpc>
                <a:spcPct val="80000"/>
              </a:lnSpc>
            </a:pPr>
            <a:endParaRPr lang="ar-IQ" altLang="ar-IQ" b="1" dirty="0"/>
          </a:p>
          <a:p>
            <a:pPr algn="r">
              <a:lnSpc>
                <a:spcPct val="80000"/>
              </a:lnSpc>
            </a:pPr>
            <a:r>
              <a:rPr lang="ar-IQ" altLang="ar-IQ" b="1" dirty="0" smtClean="0"/>
              <a:t>استند اليها القرار </a:t>
            </a:r>
            <a:r>
              <a:rPr lang="ar-IQ" altLang="ar-IQ" b="1" smtClean="0"/>
              <a:t>الاداري </a:t>
            </a:r>
            <a:r>
              <a:rPr lang="ar-IQ" altLang="ar-IQ" b="1" smtClean="0"/>
              <a:t>،(عقوبة موظف) </a:t>
            </a:r>
            <a:r>
              <a:rPr lang="ar-IQ" altLang="ar-IQ" b="1" dirty="0" smtClean="0">
                <a:solidFill>
                  <a:srgbClr val="FF0000"/>
                </a:solidFill>
              </a:rPr>
              <a:t>كصدور الرئيس الاداري  قرار تأديبي بفصل احد الموظفين ثم يتبين عدم اقتراف هذا الموظف اي مخالفة تأديبية تستوجب اتخاذ هذا القرار </a:t>
            </a:r>
          </a:p>
          <a:p>
            <a:pPr>
              <a:lnSpc>
                <a:spcPct val="80000"/>
              </a:lnSpc>
            </a:pPr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6D4B-171B-4A90-88A8-F109FDC52F25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8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algn="r">
              <a:lnSpc>
                <a:spcPct val="80000"/>
              </a:lnSpc>
            </a:pPr>
            <a:r>
              <a:rPr lang="ar-IQ" altLang="ar-IQ" b="1" dirty="0" smtClean="0"/>
              <a:t>وقد يأخذ الخطأ في تطبيق القانون صورة اخرى </a:t>
            </a:r>
            <a:r>
              <a:rPr lang="ar-IQ" altLang="ar-IQ" b="1" u="sng" dirty="0" smtClean="0">
                <a:solidFill>
                  <a:srgbClr val="FF0000"/>
                </a:solidFill>
              </a:rPr>
              <a:t>هو عدم تقدير الادارة للوقائع </a:t>
            </a:r>
            <a:r>
              <a:rPr lang="ar-IQ" altLang="ar-IQ" b="1" dirty="0" smtClean="0"/>
              <a:t>،</a:t>
            </a:r>
          </a:p>
          <a:p>
            <a:pPr algn="r">
              <a:lnSpc>
                <a:spcPct val="80000"/>
              </a:lnSpc>
            </a:pPr>
            <a:r>
              <a:rPr lang="ar-IQ" altLang="ar-IQ" b="1" dirty="0" smtClean="0"/>
              <a:t> اذ لا يكفي وجود الوقائع وانما ينبغي ان تكون هذه الوقائع مستوفيه للشروط القانونية التي تجعلها مبررة لاتخاذ القرار ، </a:t>
            </a:r>
            <a:r>
              <a:rPr lang="ar-IQ" altLang="ar-IQ" b="1" dirty="0" smtClean="0">
                <a:solidFill>
                  <a:srgbClr val="FF0000"/>
                </a:solidFill>
              </a:rPr>
              <a:t>كارتكاب الموظف فعل معين ولكنه لا يصل الى حد فصله من الوظيفة ، فاذا </a:t>
            </a:r>
            <a:r>
              <a:rPr lang="ar-IQ" altLang="ar-IQ" b="1" dirty="0" smtClean="0"/>
              <a:t>اتضح للقاضي الاداري ان الوقائع التي استندت اليها الادارة لا ترقى الى مرتبة الخطأ الاداري الذي يستوجب المسألة التأديبية وتوقيع الجزاء التأديبي على الموظف فأنه يحكم بالغاء القرار التأديبي .</a:t>
            </a:r>
          </a:p>
          <a:p>
            <a:pPr algn="r">
              <a:lnSpc>
                <a:spcPct val="80000"/>
              </a:lnSpc>
              <a:buNone/>
            </a:pPr>
            <a:endParaRPr lang="en-US" altLang="ar-IQ" b="1" dirty="0" smtClean="0"/>
          </a:p>
          <a:p>
            <a:pPr algn="r"/>
            <a:endParaRPr lang="ar-IQ" dirty="0" smtClean="0"/>
          </a:p>
          <a:p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6D4B-171B-4A90-88A8-F109FDC52F25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3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ملخص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lnSpcReduction="10000"/>
          </a:bodyPr>
          <a:lstStyle/>
          <a:p>
            <a:pPr algn="r"/>
            <a:r>
              <a:rPr lang="ar-IQ" dirty="0" smtClean="0"/>
              <a:t> </a:t>
            </a:r>
            <a:r>
              <a:rPr lang="ar-IQ" dirty="0" smtClean="0">
                <a:solidFill>
                  <a:srgbClr val="FF0000"/>
                </a:solidFill>
              </a:rPr>
              <a:t>ان محل القرار الاداري يكون نافذا اعتبارا من تاريخ صدوره ويرتب اثاره للمستقبل بوجه عام وبوجه  الادارة  بوجه خاص </a:t>
            </a:r>
          </a:p>
          <a:p>
            <a:pPr algn="r"/>
            <a:r>
              <a:rPr lang="ar-IQ" dirty="0" smtClean="0"/>
              <a:t>وهذا الفرق بين القرا الاداري و </a:t>
            </a:r>
          </a:p>
          <a:p>
            <a:pPr algn="r"/>
            <a:r>
              <a:rPr lang="ar-IQ" dirty="0"/>
              <a:t>ا</a:t>
            </a:r>
            <a:r>
              <a:rPr lang="ar-IQ" dirty="0" smtClean="0"/>
              <a:t>لحكم القضائي (الذي يكون باثر رجعي  ويرتب اثره للماضي)</a:t>
            </a:r>
          </a:p>
          <a:p>
            <a:pPr algn="r"/>
            <a:r>
              <a:rPr lang="ar-IQ" dirty="0" smtClean="0"/>
              <a:t>ونفاذ القرار  الاداري للافراد يكون نافذ بحقهم اعتبارا من تاريخ علمهم بالقرار ب احدى الطرق المقررة لاعلامهم</a:t>
            </a:r>
          </a:p>
          <a:p>
            <a:pPr algn="r"/>
            <a:r>
              <a:rPr lang="ar-IQ" dirty="0"/>
              <a:t> </a:t>
            </a:r>
            <a:r>
              <a:rPr lang="ar-IQ" dirty="0" smtClean="0"/>
              <a:t>اما عن طريق النشر او الاعلان او تبيلغ المعني  او عن طريق العلم اليقيني.</a:t>
            </a:r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6D4B-171B-4A90-88A8-F109FDC52F25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09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pPr algn="r"/>
            <a:r>
              <a:rPr lang="ar-IQ" dirty="0" smtClean="0"/>
              <a:t>                                              ص71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algn="r"/>
            <a:r>
              <a:rPr lang="ar-IQ" dirty="0" smtClean="0"/>
              <a:t>وعدم تقييدها بذلك يعيب القرار الاداري بعيب الشكل</a:t>
            </a:r>
          </a:p>
          <a:p>
            <a:pPr algn="r"/>
            <a:r>
              <a:rPr lang="ar-IQ" dirty="0" smtClean="0"/>
              <a:t>وهذه القاعدة من النظام العام.</a:t>
            </a:r>
          </a:p>
          <a:p>
            <a:pPr algn="r"/>
            <a:r>
              <a:rPr lang="ar-IQ" dirty="0" smtClean="0"/>
              <a:t>ويجوز  للقاضي اثارتها.</a:t>
            </a:r>
          </a:p>
          <a:p>
            <a:pPr algn="r"/>
            <a:r>
              <a:rPr lang="ar-IQ" dirty="0" smtClean="0"/>
              <a:t>الاجراء هو ماتقوم بها الادارة تمهيدا لصدور القرار</a:t>
            </a:r>
          </a:p>
          <a:p>
            <a:pPr algn="r"/>
            <a:r>
              <a:rPr lang="ar-IQ" dirty="0"/>
              <a:t> </a:t>
            </a:r>
            <a:r>
              <a:rPr lang="ar-IQ" dirty="0" smtClean="0"/>
              <a:t>الشكل هو المظهر الخارجي</a:t>
            </a:r>
          </a:p>
          <a:p>
            <a:pPr algn="r"/>
            <a:endParaRPr lang="ar-IQ" dirty="0" smtClean="0"/>
          </a:p>
          <a:p>
            <a:pPr algn="r"/>
            <a:r>
              <a:rPr lang="ar-IQ" altLang="ar-IQ" b="1" dirty="0"/>
              <a:t>ولقواعد </a:t>
            </a:r>
            <a:r>
              <a:rPr lang="ar-IQ" altLang="ar-IQ" b="1" dirty="0">
                <a:solidFill>
                  <a:srgbClr val="FF0000"/>
                </a:solidFill>
              </a:rPr>
              <a:t>الشكل في القانون العام اهمية </a:t>
            </a:r>
            <a:r>
              <a:rPr lang="ar-IQ" altLang="ar-IQ" b="1" dirty="0"/>
              <a:t>خاصة لأن </a:t>
            </a:r>
            <a:r>
              <a:rPr lang="ar-IQ" altLang="ar-IQ" b="1" dirty="0">
                <a:solidFill>
                  <a:srgbClr val="FF0000"/>
                </a:solidFill>
              </a:rPr>
              <a:t>احترامها يحقق المصلحة العامة </a:t>
            </a:r>
            <a:r>
              <a:rPr lang="ar-IQ" altLang="ar-IQ" b="1" dirty="0"/>
              <a:t>وكذلك </a:t>
            </a:r>
            <a:r>
              <a:rPr lang="ar-IQ" altLang="ar-IQ" b="1" dirty="0">
                <a:solidFill>
                  <a:srgbClr val="FF0000"/>
                </a:solidFill>
              </a:rPr>
              <a:t>المصلحة الذاتية للافراد ،</a:t>
            </a:r>
          </a:p>
          <a:p>
            <a:pPr algn="r"/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544B-FB7E-40F0-AF68-7747113DF1DC}" type="datetime8">
              <a:rPr lang="ar-IQ" smtClean="0"/>
              <a:t>04 تشرين الثاني،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15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Autofit/>
          </a:bodyPr>
          <a:lstStyle/>
          <a:p>
            <a:r>
              <a:rPr lang="ar-IQ" sz="1600" dirty="0" smtClean="0"/>
              <a:t>                                                                                                                                            72</a:t>
            </a:r>
            <a:endParaRPr lang="ar-IQ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r"/>
            <a:r>
              <a:rPr lang="ar-IQ" dirty="0" smtClean="0"/>
              <a:t>ويعد عيب الشكل سببا لالغاء القرار الاداري في حالة عدم التزام الادارة بالقواعد الشكلية التي اوجبها المشرع لاصدارالقرار الاداري.</a:t>
            </a:r>
          </a:p>
          <a:p>
            <a:pPr algn="r"/>
            <a:r>
              <a:rPr lang="ar-IQ" dirty="0"/>
              <a:t> </a:t>
            </a:r>
            <a:r>
              <a:rPr lang="ar-IQ" dirty="0" smtClean="0"/>
              <a:t>صور الشكل والاجراءات</a:t>
            </a:r>
          </a:p>
          <a:p>
            <a:pPr algn="r"/>
            <a:r>
              <a:rPr lang="ar-IQ" dirty="0" smtClean="0"/>
              <a:t>ان الاصل العام في ركن الشكل من القرار الاداري </a:t>
            </a:r>
          </a:p>
          <a:p>
            <a:pPr algn="r"/>
            <a:r>
              <a:rPr lang="ar-IQ" dirty="0" smtClean="0"/>
              <a:t>لايشترط ان يصدر القرار في صيغة  او شكل معين .</a:t>
            </a:r>
          </a:p>
          <a:p>
            <a:pPr algn="r"/>
            <a:r>
              <a:rPr lang="ar-IQ" dirty="0" smtClean="0"/>
              <a:t>اذا لم يحدد المشرع شكلا معينا للقرار تستطيع الادارة ان تظهره باية صورة تختارها ومن هذه الصور</a:t>
            </a:r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C9C3-CD78-4D14-869C-8AD7E328ACC0}" type="datetime8">
              <a:rPr lang="ar-IQ" smtClean="0"/>
              <a:t>04 تشرين الثاني،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4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/>
          </a:bodyPr>
          <a:lstStyle/>
          <a:p>
            <a:r>
              <a:rPr lang="ar-IQ" sz="1600" dirty="0" smtClean="0"/>
              <a:t>                                                                                                                                             ص73</a:t>
            </a:r>
            <a:endParaRPr lang="ar-IQ" sz="1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325905"/>
              </p:ext>
            </p:extLst>
          </p:nvPr>
        </p:nvGraphicFramePr>
        <p:xfrm>
          <a:off x="457200" y="762000"/>
          <a:ext cx="8229600" cy="5364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BDDEF-7C77-495B-93E5-82C3B7C5053D}" type="datetime8">
              <a:rPr lang="ar-IQ" smtClean="0"/>
              <a:t>04 تشرين الثاني،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08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                                                   ص70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algn="r">
              <a:lnSpc>
                <a:spcPct val="80000"/>
              </a:lnSpc>
              <a:defRPr/>
            </a:pPr>
            <a:r>
              <a:rPr lang="ar-IQ" altLang="ar-IQ" sz="3600" b="1" dirty="0"/>
              <a:t>الاصل الادارة </a:t>
            </a:r>
            <a:r>
              <a:rPr lang="ar-IQ" altLang="ar-IQ" sz="2400" b="1" dirty="0"/>
              <a:t>غير ملزمة بان تعبر عن ارادتها بشكل معين الا اذا نص القانون على ذلك. في هذه الحالة يجب اتباع الشكليات والاجراءات التي قررها القانون عند اصدار القرار الاداري </a:t>
            </a:r>
          </a:p>
          <a:p>
            <a:pPr algn="r">
              <a:lnSpc>
                <a:spcPct val="80000"/>
              </a:lnSpc>
              <a:defRPr/>
            </a:pPr>
            <a:r>
              <a:rPr lang="ar-IQ" altLang="ar-IQ" sz="2400" b="1" dirty="0"/>
              <a:t> </a:t>
            </a:r>
            <a:r>
              <a:rPr lang="ar-IQ" altLang="ar-IQ" b="1" dirty="0">
                <a:solidFill>
                  <a:srgbClr val="7030A0"/>
                </a:solidFill>
              </a:rPr>
              <a:t>كان يشترط القانون ضرورة الكتابة. او التسبيبي (كتابة السبب</a:t>
            </a:r>
          </a:p>
          <a:p>
            <a:pPr algn="r">
              <a:lnSpc>
                <a:spcPct val="80000"/>
              </a:lnSpc>
              <a:defRPr/>
            </a:pPr>
            <a:r>
              <a:rPr lang="ar-IQ" altLang="ar-IQ" b="1" dirty="0">
                <a:solidFill>
                  <a:srgbClr val="7030A0"/>
                </a:solidFill>
              </a:rPr>
              <a:t>1- القرار المكتوب وغير المكتوب  لايكون لازما الا اذا نص عليه القانون صراحة او ضمنيا. اي ان القرارا يمكن ان يكون شفهيا او تلفونيا او </a:t>
            </a:r>
            <a:r>
              <a:rPr lang="ar-IQ" altLang="ar-IQ" b="1" dirty="0" smtClean="0">
                <a:solidFill>
                  <a:srgbClr val="7030A0"/>
                </a:solidFill>
              </a:rPr>
              <a:t>حتى </a:t>
            </a:r>
            <a:r>
              <a:rPr lang="ar-IQ" altLang="ar-IQ" b="1" dirty="0">
                <a:solidFill>
                  <a:srgbClr val="7030A0"/>
                </a:solidFill>
              </a:rPr>
              <a:t>الاشارة. </a:t>
            </a:r>
          </a:p>
          <a:p>
            <a:pPr algn="r">
              <a:lnSpc>
                <a:spcPct val="80000"/>
              </a:lnSpc>
              <a:defRPr/>
            </a:pPr>
            <a:r>
              <a:rPr lang="ar-IQ" altLang="ar-IQ" b="1" dirty="0">
                <a:solidFill>
                  <a:srgbClr val="7030A0"/>
                </a:solidFill>
              </a:rPr>
              <a:t>ولكن اذا استلزم القانون صدوره كتابة تعين </a:t>
            </a:r>
            <a:r>
              <a:rPr lang="ar-IQ" altLang="ar-IQ" b="1" dirty="0" smtClean="0">
                <a:solidFill>
                  <a:srgbClr val="7030A0"/>
                </a:solidFill>
              </a:rPr>
              <a:t>يجب ان يكون </a:t>
            </a:r>
            <a:r>
              <a:rPr lang="ar-IQ" altLang="ar-IQ" b="1" dirty="0">
                <a:solidFill>
                  <a:srgbClr val="7030A0"/>
                </a:solidFill>
              </a:rPr>
              <a:t>كتابة.</a:t>
            </a:r>
          </a:p>
          <a:p>
            <a:pPr algn="r">
              <a:lnSpc>
                <a:spcPct val="80000"/>
              </a:lnSpc>
              <a:defRPr/>
            </a:pPr>
            <a:r>
              <a:rPr lang="ar-IQ" altLang="ar-IQ" b="1" dirty="0">
                <a:solidFill>
                  <a:srgbClr val="7030A0"/>
                </a:solidFill>
              </a:rPr>
              <a:t>ولكن عادة تصدر الادارة قراراتها  </a:t>
            </a:r>
            <a:r>
              <a:rPr lang="ar-IQ" altLang="ar-IQ" b="1" dirty="0" smtClean="0">
                <a:solidFill>
                  <a:srgbClr val="7030A0"/>
                </a:solidFill>
              </a:rPr>
              <a:t>مكتوبة </a:t>
            </a:r>
            <a:r>
              <a:rPr lang="ar-IQ" altLang="ar-IQ" b="1" dirty="0">
                <a:solidFill>
                  <a:srgbClr val="7030A0"/>
                </a:solidFill>
              </a:rPr>
              <a:t>ويحمل توقيع  من  اصدر القرار والا كان معيبا في شكل</a:t>
            </a:r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3A58-3F28-4BE0-AABB-455636F85390}" type="datetime8">
              <a:rPr lang="ar-IQ" smtClean="0"/>
              <a:t>04 تشرين الثاني،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8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                                  </a:t>
            </a:r>
            <a:r>
              <a:rPr lang="ar-IQ" sz="1800" dirty="0" smtClean="0"/>
              <a:t>ص74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lnSpcReduction="10000"/>
          </a:bodyPr>
          <a:lstStyle/>
          <a:p>
            <a:pPr algn="r"/>
            <a:r>
              <a:rPr lang="ar-IQ" dirty="0" smtClean="0"/>
              <a:t>في حالة  الشكل الشفهي</a:t>
            </a:r>
          </a:p>
          <a:p>
            <a:pPr algn="r"/>
            <a:r>
              <a:rPr lang="ar-IQ" dirty="0" smtClean="0"/>
              <a:t>هل تستطيع الادارة توجيهه عقوبة انذار للموظف شفهيا؟ ولماذا</a:t>
            </a:r>
          </a:p>
          <a:p>
            <a:pPr algn="r"/>
            <a:r>
              <a:rPr lang="ar-IQ" dirty="0" smtClean="0"/>
              <a:t>لايجوز بموجب قانون انضباط موظفي الدولة رقم 14 لسنة 1991 يستوجب ان يكون قرار العقوبة بشكل تحريري</a:t>
            </a:r>
          </a:p>
          <a:p>
            <a:pPr algn="r"/>
            <a:r>
              <a:rPr lang="en-US" dirty="0" smtClean="0"/>
              <a:t>(</a:t>
            </a:r>
            <a:r>
              <a:rPr lang="ar-IQ" dirty="0" smtClean="0"/>
              <a:t>و(لان هناك تظلم ورفع دعوى</a:t>
            </a:r>
          </a:p>
          <a:p>
            <a:pPr algn="r"/>
            <a:r>
              <a:rPr lang="ar-IQ" dirty="0"/>
              <a:t> </a:t>
            </a:r>
            <a:r>
              <a:rPr lang="ar-IQ" u="sng" dirty="0" smtClean="0">
                <a:solidFill>
                  <a:srgbClr val="FF0000"/>
                </a:solidFill>
              </a:rPr>
              <a:t>شكل الاشارة </a:t>
            </a:r>
            <a:r>
              <a:rPr lang="ar-IQ" dirty="0" smtClean="0"/>
              <a:t>هل تستطيع الادارة اصدار قرار على شكل اشارة ؟ نعم تستطيع لان الادارة غير ملزمة بالافصاح عن ارادتها المنفردة في شكل معين. لهذا ممكن اصدارها على شكل اشارة؟</a:t>
            </a:r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E616-90DE-4C23-8DA8-B175A244B2AA}" type="datetime8">
              <a:rPr lang="ar-IQ" smtClean="0"/>
              <a:t>04 تشرين الثاني،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79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صور  ركن  الشكل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ar-IQ" dirty="0" smtClean="0"/>
              <a:t> اولا  الاشكال المكتوبة :-</a:t>
            </a:r>
          </a:p>
          <a:p>
            <a:pPr algn="r"/>
            <a:r>
              <a:rPr lang="ar-IQ" dirty="0" smtClean="0"/>
              <a:t>1- الكتابة :-اي صدور القرار بشكل تحريري  </a:t>
            </a:r>
          </a:p>
          <a:p>
            <a:pPr algn="r"/>
            <a:r>
              <a:rPr lang="ar-IQ" dirty="0" smtClean="0"/>
              <a:t>ان الاصل لا يشترط صدور القرار الاداري بصيغة معينة او شكل معين  .</a:t>
            </a:r>
          </a:p>
          <a:p>
            <a:pPr algn="r"/>
            <a:r>
              <a:rPr lang="ar-IQ" dirty="0" smtClean="0"/>
              <a:t>الا اذا اشترط المشرع  في اكثر الاحيانان يصدر القرار كتابة و يكون هذا الشكل مفروضا ضمنا كلما  نص القانون  نشر القرار </a:t>
            </a:r>
          </a:p>
          <a:p>
            <a:pPr algn="r"/>
            <a:r>
              <a:rPr lang="ar-IQ" dirty="0" smtClean="0"/>
              <a:t>ويجب  ان يكتب في القرار مكان او الجهة التي تصدرها والتاريخ و المستندات التي يستند اليه في قراراه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6D4B-171B-4A90-88A8-F109FDC52F25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/>
          </a:bodyPr>
          <a:lstStyle/>
          <a:p>
            <a:pPr algn="r"/>
            <a:r>
              <a:rPr lang="ar-IQ" dirty="0" smtClean="0"/>
              <a:t> يتضمن القرار المكتوب:</a:t>
            </a:r>
          </a:p>
          <a:p>
            <a:pPr algn="r"/>
            <a:r>
              <a:rPr lang="ar-IQ" dirty="0" smtClean="0"/>
              <a:t>1- مكان صدور القرار او الجهة التي اصدرا القرار</a:t>
            </a:r>
          </a:p>
          <a:p>
            <a:pPr algn="r"/>
            <a:r>
              <a:rPr lang="ar-IQ" dirty="0" smtClean="0"/>
              <a:t>2- التاريخ اي تاريخ صدور القرار</a:t>
            </a:r>
          </a:p>
          <a:p>
            <a:pPr algn="r"/>
            <a:r>
              <a:rPr lang="ar-IQ" dirty="0" smtClean="0"/>
              <a:t>3- المستندات القانونية (الدستور القانون او الانظمة والتعليمات) التي استند اليها  الادارة في  اصدارقراره.</a:t>
            </a:r>
          </a:p>
          <a:p>
            <a:pPr algn="r"/>
            <a:r>
              <a:rPr lang="ar-IQ" dirty="0" smtClean="0"/>
              <a:t>4- صياغته باللغة الرسمية للدولة </a:t>
            </a:r>
          </a:p>
          <a:p>
            <a:pPr algn="r"/>
            <a:r>
              <a:rPr lang="ar-IQ" dirty="0" smtClean="0"/>
              <a:t>5- تدقيقه من الجهة المختصه </a:t>
            </a:r>
          </a:p>
          <a:p>
            <a:pPr algn="r"/>
            <a:r>
              <a:rPr lang="ar-IQ" dirty="0" smtClean="0"/>
              <a:t>6- التوقيع من  السلطة المختصة باصدار القرار.</a:t>
            </a:r>
          </a:p>
          <a:p>
            <a:pPr algn="r"/>
            <a:r>
              <a:rPr lang="en-US" dirty="0" smtClean="0"/>
              <a:t> ,</a:t>
            </a:r>
            <a:r>
              <a:rPr lang="ar-IQ" dirty="0" smtClean="0"/>
              <a:t>فهذا النوع من الشكلية  هو الشائع وهام لما فيه ضمانة  ومصلح للافراد والادارة  عند التظلم او رفع دعوى امام الجهات المعنية.</a:t>
            </a:r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6D4B-171B-4A90-88A8-F109FDC52F25}" type="datetime1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8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1687</Words>
  <Application>Microsoft Office PowerPoint</Application>
  <PresentationFormat>On-screen Show (4:3)</PresentationFormat>
  <Paragraphs>206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ركن الشكـــــــــــل</vt:lpstr>
      <vt:lpstr>                                                    ص71</vt:lpstr>
      <vt:lpstr>                                              ص71</vt:lpstr>
      <vt:lpstr>                                                                                                                                            72</vt:lpstr>
      <vt:lpstr>                                                                                                                                             ص73</vt:lpstr>
      <vt:lpstr>                                                   ص70</vt:lpstr>
      <vt:lpstr>                                  ص74</vt:lpstr>
      <vt:lpstr>صور  ركن  الشكل</vt:lpstr>
      <vt:lpstr>PowerPoint Presentation</vt:lpstr>
      <vt:lpstr>PowerPoint Presentation</vt:lpstr>
      <vt:lpstr> ركن المحل</vt:lpstr>
      <vt:lpstr>تكملة</vt:lpstr>
      <vt:lpstr>تكملة شروط</vt:lpstr>
      <vt:lpstr>شروط محل القرار الاداري</vt:lpstr>
      <vt:lpstr>1- ان يكون اثر القرار حالا ومباشرا</vt:lpstr>
      <vt:lpstr>2- ان يكون محل القرار ممكنا</vt:lpstr>
      <vt:lpstr>3– ان يكون محل القرار مشروعاً : </vt:lpstr>
      <vt:lpstr>ان مخالفة القرار للقواعد القانونية يتخذ صورا متعددة وهي</vt:lpstr>
      <vt:lpstr>1- المخالفة المباشرة للقاعدة القانونية</vt:lpstr>
      <vt:lpstr>PowerPoint Presentation</vt:lpstr>
      <vt:lpstr>2-الخطأ في تفسير القاعدة القانونية</vt:lpstr>
      <vt:lpstr>ا 3-الخطأ في تطبيق القاعدة القانونية : </vt:lpstr>
      <vt:lpstr>PowerPoint Presentation</vt:lpstr>
      <vt:lpstr>ملخص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ركن الشكل والاجراءات</dc:title>
  <dc:creator>Gala</dc:creator>
  <cp:lastModifiedBy>Gala</cp:lastModifiedBy>
  <cp:revision>19</cp:revision>
  <dcterms:created xsi:type="dcterms:W3CDTF">2006-08-16T00:00:00Z</dcterms:created>
  <dcterms:modified xsi:type="dcterms:W3CDTF">2019-11-04T16:14:22Z</dcterms:modified>
</cp:coreProperties>
</file>