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sldIdLst>
    <p:sldId id="257" r:id="rId2"/>
    <p:sldId id="346" r:id="rId3"/>
    <p:sldId id="288" r:id="rId4"/>
    <p:sldId id="260" r:id="rId5"/>
    <p:sldId id="334" r:id="rId6"/>
    <p:sldId id="340" r:id="rId7"/>
    <p:sldId id="347" r:id="rId8"/>
    <p:sldId id="348" r:id="rId9"/>
    <p:sldId id="349" r:id="rId10"/>
    <p:sldId id="327" r:id="rId11"/>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28" y="5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aran M Taha" userId="ecbf0358bae5f3f0" providerId="LiveId" clId="{611E8C53-CFCC-4809-AE73-C2B1FB051456}"/>
    <pc:docChg chg="custSel addSld modSld">
      <pc:chgData name="Kamaran M Taha" userId="ecbf0358bae5f3f0" providerId="LiveId" clId="{611E8C53-CFCC-4809-AE73-C2B1FB051456}" dt="2023-02-22T06:00:09.731" v="175" actId="20577"/>
      <pc:docMkLst>
        <pc:docMk/>
      </pc:docMkLst>
      <pc:sldChg chg="modSp mod">
        <pc:chgData name="Kamaran M Taha" userId="ecbf0358bae5f3f0" providerId="LiveId" clId="{611E8C53-CFCC-4809-AE73-C2B1FB051456}" dt="2023-02-22T06:00:09.731" v="175" actId="20577"/>
        <pc:sldMkLst>
          <pc:docMk/>
          <pc:sldMk cId="0" sldId="257"/>
        </pc:sldMkLst>
        <pc:spChg chg="mod">
          <ac:chgData name="Kamaran M Taha" userId="ecbf0358bae5f3f0" providerId="LiveId" clId="{611E8C53-CFCC-4809-AE73-C2B1FB051456}" dt="2023-01-25T06:57:55.208" v="169" actId="20577"/>
          <ac:spMkLst>
            <pc:docMk/>
            <pc:sldMk cId="0" sldId="257"/>
            <ac:spMk id="2" creationId="{00000000-0000-0000-0000-000000000000}"/>
          </ac:spMkLst>
        </pc:spChg>
        <pc:spChg chg="mod">
          <ac:chgData name="Kamaran M Taha" userId="ecbf0358bae5f3f0" providerId="LiveId" clId="{611E8C53-CFCC-4809-AE73-C2B1FB051456}" dt="2023-02-22T06:00:09.731" v="175" actId="20577"/>
          <ac:spMkLst>
            <pc:docMk/>
            <pc:sldMk cId="0" sldId="257"/>
            <ac:spMk id="3" creationId="{00000000-0000-0000-0000-000000000000}"/>
          </ac:spMkLst>
        </pc:spChg>
      </pc:sldChg>
      <pc:sldChg chg="delSp modSp mod modAnim">
        <pc:chgData name="Kamaran M Taha" userId="ecbf0358bae5f3f0" providerId="LiveId" clId="{611E8C53-CFCC-4809-AE73-C2B1FB051456}" dt="2023-01-25T06:53:36.734" v="71" actId="13900"/>
        <pc:sldMkLst>
          <pc:docMk/>
          <pc:sldMk cId="0" sldId="260"/>
        </pc:sldMkLst>
        <pc:spChg chg="mod">
          <ac:chgData name="Kamaran M Taha" userId="ecbf0358bae5f3f0" providerId="LiveId" clId="{611E8C53-CFCC-4809-AE73-C2B1FB051456}" dt="2023-01-25T06:53:36.734" v="71" actId="13900"/>
          <ac:spMkLst>
            <pc:docMk/>
            <pc:sldMk cId="0" sldId="260"/>
            <ac:spMk id="3" creationId="{00000000-0000-0000-0000-000000000000}"/>
          </ac:spMkLst>
        </pc:spChg>
        <pc:picChg chg="del">
          <ac:chgData name="Kamaran M Taha" userId="ecbf0358bae5f3f0" providerId="LiveId" clId="{611E8C53-CFCC-4809-AE73-C2B1FB051456}" dt="2023-01-25T06:53:13.552" v="69" actId="478"/>
          <ac:picMkLst>
            <pc:docMk/>
            <pc:sldMk cId="0" sldId="260"/>
            <ac:picMk id="5" creationId="{00000000-0000-0000-0000-000000000000}"/>
          </ac:picMkLst>
        </pc:picChg>
      </pc:sldChg>
      <pc:sldChg chg="addSp modSp mod modAnim">
        <pc:chgData name="Kamaran M Taha" userId="ecbf0358bae5f3f0" providerId="LiveId" clId="{611E8C53-CFCC-4809-AE73-C2B1FB051456}" dt="2023-01-25T06:52:58.604" v="68" actId="13900"/>
        <pc:sldMkLst>
          <pc:docMk/>
          <pc:sldMk cId="248000650" sldId="288"/>
        </pc:sldMkLst>
        <pc:spChg chg="add mod">
          <ac:chgData name="Kamaran M Taha" userId="ecbf0358bae5f3f0" providerId="LiveId" clId="{611E8C53-CFCC-4809-AE73-C2B1FB051456}" dt="2023-01-25T06:51:59.863" v="54" actId="14100"/>
          <ac:spMkLst>
            <pc:docMk/>
            <pc:sldMk cId="248000650" sldId="288"/>
            <ac:spMk id="3" creationId="{F2891FD8-ADF5-A967-2F6F-52CD3B84ADA7}"/>
          </ac:spMkLst>
        </pc:spChg>
        <pc:spChg chg="mod">
          <ac:chgData name="Kamaran M Taha" userId="ecbf0358bae5f3f0" providerId="LiveId" clId="{611E8C53-CFCC-4809-AE73-C2B1FB051456}" dt="2023-01-25T06:52:58.604" v="68" actId="13900"/>
          <ac:spMkLst>
            <pc:docMk/>
            <pc:sldMk cId="248000650" sldId="288"/>
            <ac:spMk id="7" creationId="{00000000-0000-0000-0000-000000000000}"/>
          </ac:spMkLst>
        </pc:spChg>
      </pc:sldChg>
      <pc:sldChg chg="delSp mod">
        <pc:chgData name="Kamaran M Taha" userId="ecbf0358bae5f3f0" providerId="LiveId" clId="{611E8C53-CFCC-4809-AE73-C2B1FB051456}" dt="2023-01-25T06:57:19.933" v="136" actId="478"/>
        <pc:sldMkLst>
          <pc:docMk/>
          <pc:sldMk cId="1968449788" sldId="327"/>
        </pc:sldMkLst>
        <pc:picChg chg="del">
          <ac:chgData name="Kamaran M Taha" userId="ecbf0358bae5f3f0" providerId="LiveId" clId="{611E8C53-CFCC-4809-AE73-C2B1FB051456}" dt="2023-01-25T06:57:19.933" v="136" actId="478"/>
          <ac:picMkLst>
            <pc:docMk/>
            <pc:sldMk cId="1968449788" sldId="327"/>
            <ac:picMk id="13" creationId="{00000000-0000-0000-0000-000000000000}"/>
          </ac:picMkLst>
        </pc:picChg>
      </pc:sldChg>
      <pc:sldChg chg="addSp delSp modSp modAnim">
        <pc:chgData name="Kamaran M Taha" userId="ecbf0358bae5f3f0" providerId="LiveId" clId="{611E8C53-CFCC-4809-AE73-C2B1FB051456}" dt="2023-01-25T06:54:12.579" v="76" actId="20577"/>
        <pc:sldMkLst>
          <pc:docMk/>
          <pc:sldMk cId="3848021699" sldId="334"/>
        </pc:sldMkLst>
        <pc:spChg chg="del">
          <ac:chgData name="Kamaran M Taha" userId="ecbf0358bae5f3f0" providerId="LiveId" clId="{611E8C53-CFCC-4809-AE73-C2B1FB051456}" dt="2023-01-25T06:53:49.726" v="72" actId="478"/>
          <ac:spMkLst>
            <pc:docMk/>
            <pc:sldMk cId="3848021699" sldId="334"/>
            <ac:spMk id="2" creationId="{00000000-0000-0000-0000-000000000000}"/>
          </ac:spMkLst>
        </pc:spChg>
        <pc:spChg chg="mod">
          <ac:chgData name="Kamaran M Taha" userId="ecbf0358bae5f3f0" providerId="LiveId" clId="{611E8C53-CFCC-4809-AE73-C2B1FB051456}" dt="2023-01-25T06:54:12.579" v="76" actId="20577"/>
          <ac:spMkLst>
            <pc:docMk/>
            <pc:sldMk cId="3848021699" sldId="334"/>
            <ac:spMk id="3" creationId="{00000000-0000-0000-0000-000000000000}"/>
          </ac:spMkLst>
        </pc:spChg>
        <pc:spChg chg="add del mod">
          <ac:chgData name="Kamaran M Taha" userId="ecbf0358bae5f3f0" providerId="LiveId" clId="{611E8C53-CFCC-4809-AE73-C2B1FB051456}" dt="2023-01-25T06:53:51.798" v="73" actId="478"/>
          <ac:spMkLst>
            <pc:docMk/>
            <pc:sldMk cId="3848021699" sldId="334"/>
            <ac:spMk id="5" creationId="{088842F1-6F41-F368-9FB1-38653DE98FA2}"/>
          </ac:spMkLst>
        </pc:spChg>
      </pc:sldChg>
      <pc:sldChg chg="addSp delSp modSp mod modAnim">
        <pc:chgData name="Kamaran M Taha" userId="ecbf0358bae5f3f0" providerId="LiveId" clId="{611E8C53-CFCC-4809-AE73-C2B1FB051456}" dt="2023-01-25T06:55:38.848" v="90" actId="13900"/>
        <pc:sldMkLst>
          <pc:docMk/>
          <pc:sldMk cId="1196569905" sldId="340"/>
        </pc:sldMkLst>
        <pc:spChg chg="del mod">
          <ac:chgData name="Kamaran M Taha" userId="ecbf0358bae5f3f0" providerId="LiveId" clId="{611E8C53-CFCC-4809-AE73-C2B1FB051456}" dt="2023-01-25T06:54:45.029" v="79" actId="478"/>
          <ac:spMkLst>
            <pc:docMk/>
            <pc:sldMk cId="1196569905" sldId="340"/>
            <ac:spMk id="2" creationId="{00000000-0000-0000-0000-000000000000}"/>
          </ac:spMkLst>
        </pc:spChg>
        <pc:spChg chg="add del mod">
          <ac:chgData name="Kamaran M Taha" userId="ecbf0358bae5f3f0" providerId="LiveId" clId="{611E8C53-CFCC-4809-AE73-C2B1FB051456}" dt="2023-01-25T06:54:50.522" v="80" actId="478"/>
          <ac:spMkLst>
            <pc:docMk/>
            <pc:sldMk cId="1196569905" sldId="340"/>
            <ac:spMk id="3" creationId="{B13A8D55-0D54-47C0-5421-75D81C89A030}"/>
          </ac:spMkLst>
        </pc:spChg>
        <pc:spChg chg="add mod">
          <ac:chgData name="Kamaran M Taha" userId="ecbf0358bae5f3f0" providerId="LiveId" clId="{611E8C53-CFCC-4809-AE73-C2B1FB051456}" dt="2023-01-25T06:55:38.848" v="90" actId="13900"/>
          <ac:spMkLst>
            <pc:docMk/>
            <pc:sldMk cId="1196569905" sldId="340"/>
            <ac:spMk id="5" creationId="{C94563FB-B92D-204A-3C8A-DFB855970DED}"/>
          </ac:spMkLst>
        </pc:spChg>
      </pc:sldChg>
      <pc:sldChg chg="modSp modAnim">
        <pc:chgData name="Kamaran M Taha" userId="ecbf0358bae5f3f0" providerId="LiveId" clId="{611E8C53-CFCC-4809-AE73-C2B1FB051456}" dt="2023-01-25T06:51:25.173" v="11" actId="6549"/>
        <pc:sldMkLst>
          <pc:docMk/>
          <pc:sldMk cId="1033460671" sldId="346"/>
        </pc:sldMkLst>
        <pc:spChg chg="mod">
          <ac:chgData name="Kamaran M Taha" userId="ecbf0358bae5f3f0" providerId="LiveId" clId="{611E8C53-CFCC-4809-AE73-C2B1FB051456}" dt="2023-01-25T06:51:25.173" v="11" actId="6549"/>
          <ac:spMkLst>
            <pc:docMk/>
            <pc:sldMk cId="1033460671" sldId="346"/>
            <ac:spMk id="3" creationId="{00000000-0000-0000-0000-000000000000}"/>
          </ac:spMkLst>
        </pc:spChg>
      </pc:sldChg>
      <pc:sldChg chg="delSp modSp new mod">
        <pc:chgData name="Kamaran M Taha" userId="ecbf0358bae5f3f0" providerId="LiveId" clId="{611E8C53-CFCC-4809-AE73-C2B1FB051456}" dt="2023-01-25T06:56:01.980" v="98" actId="5793"/>
        <pc:sldMkLst>
          <pc:docMk/>
          <pc:sldMk cId="4112630280" sldId="347"/>
        </pc:sldMkLst>
        <pc:spChg chg="del">
          <ac:chgData name="Kamaran M Taha" userId="ecbf0358bae5f3f0" providerId="LiveId" clId="{611E8C53-CFCC-4809-AE73-C2B1FB051456}" dt="2023-01-25T06:55:33.058" v="89" actId="478"/>
          <ac:spMkLst>
            <pc:docMk/>
            <pc:sldMk cId="4112630280" sldId="347"/>
            <ac:spMk id="2" creationId="{7BBC0840-BC15-E393-308D-D1B3DE264B04}"/>
          </ac:spMkLst>
        </pc:spChg>
        <pc:spChg chg="mod">
          <ac:chgData name="Kamaran M Taha" userId="ecbf0358bae5f3f0" providerId="LiveId" clId="{611E8C53-CFCC-4809-AE73-C2B1FB051456}" dt="2023-01-25T06:56:01.980" v="98" actId="5793"/>
          <ac:spMkLst>
            <pc:docMk/>
            <pc:sldMk cId="4112630280" sldId="347"/>
            <ac:spMk id="3" creationId="{CF7742AD-F50D-7CAA-D1B8-73C98DC6177B}"/>
          </ac:spMkLst>
        </pc:spChg>
      </pc:sldChg>
      <pc:sldChg chg="modSp new mod">
        <pc:chgData name="Kamaran M Taha" userId="ecbf0358bae5f3f0" providerId="LiveId" clId="{611E8C53-CFCC-4809-AE73-C2B1FB051456}" dt="2023-01-25T06:56:43.805" v="105" actId="113"/>
        <pc:sldMkLst>
          <pc:docMk/>
          <pc:sldMk cId="464858049" sldId="348"/>
        </pc:sldMkLst>
        <pc:spChg chg="mod">
          <ac:chgData name="Kamaran M Taha" userId="ecbf0358bae5f3f0" providerId="LiveId" clId="{611E8C53-CFCC-4809-AE73-C2B1FB051456}" dt="2023-01-25T06:56:43.805" v="105" actId="113"/>
          <ac:spMkLst>
            <pc:docMk/>
            <pc:sldMk cId="464858049" sldId="348"/>
            <ac:spMk id="2" creationId="{32E4648A-075A-BC22-4A28-AB273AAB5CDF}"/>
          </ac:spMkLst>
        </pc:spChg>
        <pc:spChg chg="mod">
          <ac:chgData name="Kamaran M Taha" userId="ecbf0358bae5f3f0" providerId="LiveId" clId="{611E8C53-CFCC-4809-AE73-C2B1FB051456}" dt="2023-01-25T06:56:37.681" v="102" actId="21"/>
          <ac:spMkLst>
            <pc:docMk/>
            <pc:sldMk cId="464858049" sldId="348"/>
            <ac:spMk id="3" creationId="{116AF832-6E47-25FF-E557-1A1A6A05E680}"/>
          </ac:spMkLst>
        </pc:spChg>
      </pc:sldChg>
      <pc:sldChg chg="delSp modSp new mod">
        <pc:chgData name="Kamaran M Taha" userId="ecbf0358bae5f3f0" providerId="LiveId" clId="{611E8C53-CFCC-4809-AE73-C2B1FB051456}" dt="2023-01-25T06:57:14.632" v="135" actId="478"/>
        <pc:sldMkLst>
          <pc:docMk/>
          <pc:sldMk cId="434160028" sldId="349"/>
        </pc:sldMkLst>
        <pc:spChg chg="del">
          <ac:chgData name="Kamaran M Taha" userId="ecbf0358bae5f3f0" providerId="LiveId" clId="{611E8C53-CFCC-4809-AE73-C2B1FB051456}" dt="2023-01-25T06:57:14.632" v="135" actId="478"/>
          <ac:spMkLst>
            <pc:docMk/>
            <pc:sldMk cId="434160028" sldId="349"/>
            <ac:spMk id="2" creationId="{24106AF9-BBA8-794B-845E-F233435757F4}"/>
          </ac:spMkLst>
        </pc:spChg>
        <pc:spChg chg="mod">
          <ac:chgData name="Kamaran M Taha" userId="ecbf0358bae5f3f0" providerId="LiveId" clId="{611E8C53-CFCC-4809-AE73-C2B1FB051456}" dt="2023-01-25T06:57:11.301" v="134" actId="403"/>
          <ac:spMkLst>
            <pc:docMk/>
            <pc:sldMk cId="434160028" sldId="349"/>
            <ac:spMk id="3" creationId="{2EB050C5-D9FF-F748-CF97-98585C8C98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89B8BF2-C973-436D-84EE-847FE1D31AA8}" type="datetimeFigureOut">
              <a:rPr lang="en-US" smtClean="0"/>
              <a:t>2/21/2023</a:t>
            </a:fld>
            <a:endParaRPr lang="en-US"/>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C6E9EBA-DD19-405E-B795-6D7796762919}" type="slidenum">
              <a:rPr lang="en-US" smtClean="0"/>
              <a:t>‹#›</a:t>
            </a:fld>
            <a:endParaRPr lang="en-US"/>
          </a:p>
        </p:txBody>
      </p:sp>
    </p:spTree>
    <p:extLst>
      <p:ext uri="{BB962C8B-B14F-4D97-AF65-F5344CB8AC3E}">
        <p14:creationId xmlns:p14="http://schemas.microsoft.com/office/powerpoint/2010/main" val="150102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6E9EBA-DD19-405E-B795-6D7796762919}" type="slidenum">
              <a:rPr lang="en-US" smtClean="0"/>
              <a:t>1</a:t>
            </a:fld>
            <a:endParaRPr lang="en-US"/>
          </a:p>
        </p:txBody>
      </p:sp>
    </p:spTree>
    <p:extLst>
      <p:ext uri="{BB962C8B-B14F-4D97-AF65-F5344CB8AC3E}">
        <p14:creationId xmlns:p14="http://schemas.microsoft.com/office/powerpoint/2010/main" val="18114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524537" y="1549400"/>
            <a:ext cx="8838010" cy="1689100"/>
          </a:xfrm>
          <a:prstGeom prst="rect">
            <a:avLst/>
          </a:prstGeom>
          <a:pattFill prst="lgConfetti">
            <a:fgClr>
              <a:schemeClr val="accent2">
                <a:alpha val="50195"/>
              </a:schemeClr>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5" name="AutoShape 3"/>
          <p:cNvSpPr>
            <a:spLocks noChangeArrowheads="1"/>
          </p:cNvSpPr>
          <p:nvPr/>
        </p:nvSpPr>
        <p:spPr bwMode="ltGray">
          <a:xfrm>
            <a:off x="247650" y="3206750"/>
            <a:ext cx="94107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6" name="AutoShape 4"/>
          <p:cNvSpPr>
            <a:spLocks noChangeArrowheads="1"/>
          </p:cNvSpPr>
          <p:nvPr/>
        </p:nvSpPr>
        <p:spPr bwMode="ltGray">
          <a:xfrm>
            <a:off x="247650" y="1482725"/>
            <a:ext cx="94107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7" name="AutoShape 5"/>
          <p:cNvSpPr>
            <a:spLocks noChangeArrowheads="1"/>
          </p:cNvSpPr>
          <p:nvPr/>
        </p:nvSpPr>
        <p:spPr bwMode="ltGray">
          <a:xfrm>
            <a:off x="9341909" y="1246188"/>
            <a:ext cx="84270"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8" name="AutoShape 6"/>
          <p:cNvSpPr>
            <a:spLocks noChangeArrowheads="1"/>
          </p:cNvSpPr>
          <p:nvPr/>
        </p:nvSpPr>
        <p:spPr bwMode="ltGray">
          <a:xfrm>
            <a:off x="471223" y="1252538"/>
            <a:ext cx="84270"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9" name="AutoShape 7"/>
          <p:cNvSpPr>
            <a:spLocks noChangeArrowheads="1"/>
          </p:cNvSpPr>
          <p:nvPr/>
        </p:nvSpPr>
        <p:spPr bwMode="ltGray">
          <a:xfrm>
            <a:off x="3066390" y="5783265"/>
            <a:ext cx="3771504" cy="77787"/>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0" name="Rectangle 8" descr="Large confetti"/>
          <p:cNvSpPr>
            <a:spLocks noChangeArrowheads="1"/>
          </p:cNvSpPr>
          <p:nvPr/>
        </p:nvSpPr>
        <p:spPr bwMode="ltGray">
          <a:xfrm>
            <a:off x="4437064" y="5734052"/>
            <a:ext cx="1028434" cy="176213"/>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13673" name="Rectangle 9" descr="Large confetti"/>
          <p:cNvSpPr>
            <a:spLocks noGrp="1" noChangeArrowheads="1"/>
          </p:cNvSpPr>
          <p:nvPr>
            <p:ph type="ctrTitle"/>
          </p:nvPr>
        </p:nvSpPr>
        <p:spPr>
          <a:xfrm>
            <a:off x="742950" y="1752600"/>
            <a:ext cx="84201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noProof="0"/>
              <a:t>Click to edit Master title style</a:t>
            </a:r>
          </a:p>
        </p:txBody>
      </p:sp>
      <p:sp>
        <p:nvSpPr>
          <p:cNvPr id="113674" name="Rectangle 10"/>
          <p:cNvSpPr>
            <a:spLocks noGrp="1" noChangeArrowheads="1"/>
          </p:cNvSpPr>
          <p:nvPr>
            <p:ph type="subTitle" idx="1"/>
          </p:nvPr>
        </p:nvSpPr>
        <p:spPr>
          <a:xfrm>
            <a:off x="1485900" y="3746500"/>
            <a:ext cx="6934200" cy="1752600"/>
          </a:xfrm>
        </p:spPr>
        <p:txBody>
          <a:bodyPr/>
          <a:lstStyle>
            <a:lvl1pPr marL="0" indent="0" algn="ctr">
              <a:buFontTx/>
              <a:buNone/>
              <a:defRPr/>
            </a:lvl1pPr>
          </a:lstStyle>
          <a:p>
            <a:pPr lvl="0"/>
            <a:r>
              <a:rPr lang="en-US" noProof="0"/>
              <a:t>Click to edit Master subtitle style</a:t>
            </a:r>
          </a:p>
        </p:txBody>
      </p:sp>
      <p:sp>
        <p:nvSpPr>
          <p:cNvPr id="11" name="Rectangle 11"/>
          <p:cNvSpPr>
            <a:spLocks noGrp="1" noChangeArrowheads="1"/>
          </p:cNvSpPr>
          <p:nvPr>
            <p:ph type="dt" sz="half" idx="10"/>
          </p:nvPr>
        </p:nvSpPr>
        <p:spPr/>
        <p:txBody>
          <a:bodyPr/>
          <a:lstStyle>
            <a:lvl1pPr>
              <a:defRPr/>
            </a:lvl1pPr>
          </a:lstStyle>
          <a:p>
            <a:fld id="{59A79143-1362-4A80-A5F0-FC6108EBE079}" type="datetime1">
              <a:rPr lang="en-US" smtClean="0"/>
              <a:t>2/21/2023</a:t>
            </a:fld>
            <a:endParaRPr lang="en-US"/>
          </a:p>
        </p:txBody>
      </p:sp>
      <p:sp>
        <p:nvSpPr>
          <p:cNvPr id="12" name="Rectangle 12"/>
          <p:cNvSpPr>
            <a:spLocks noGrp="1" noChangeArrowheads="1"/>
          </p:cNvSpPr>
          <p:nvPr>
            <p:ph type="ftr" sz="quarter" idx="11"/>
          </p:nvPr>
        </p:nvSpPr>
        <p:spPr/>
        <p:txBody>
          <a:bodyPr/>
          <a:lstStyle>
            <a:lvl1pPr>
              <a:defRPr/>
            </a:lvl1pPr>
          </a:lstStyle>
          <a:p>
            <a:endParaRPr lang="en-US"/>
          </a:p>
        </p:txBody>
      </p:sp>
      <p:sp>
        <p:nvSpPr>
          <p:cNvPr id="13" name="Rectangle 13"/>
          <p:cNvSpPr>
            <a:spLocks noGrp="1" noChangeArrowheads="1"/>
          </p:cNvSpPr>
          <p:nvPr>
            <p:ph type="sldNum" sz="quarter" idx="12"/>
          </p:nvPr>
        </p:nvSpPr>
        <p:spPr>
          <a:xfrm>
            <a:off x="7099300" y="6248400"/>
            <a:ext cx="2063750" cy="457200"/>
          </a:xfrm>
          <a:noFill/>
        </p:spPr>
        <p:txBody>
          <a:bodyPr anchor="b" anchorCtr="0"/>
          <a:lstStyle>
            <a:lvl1pPr>
              <a:defRPr>
                <a:solidFill>
                  <a:schemeClr val="tx1"/>
                </a:solidFill>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325572842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5B16658-AAA0-4F8D-A79A-38638E0A5B81}" type="datetime1">
              <a:rPr lang="en-US" smtClean="0"/>
              <a:t>2/21/2023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99746842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946" y="284165"/>
            <a:ext cx="2215092"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2950" y="284165"/>
            <a:ext cx="648189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08F9AE83-357A-4517-B98B-7AD106AE4AFE}" type="datetime1">
              <a:rPr lang="en-US" smtClean="0"/>
              <a:t>2/21/2023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21147841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84937" y="284163"/>
            <a:ext cx="8420100" cy="1143000"/>
          </a:xfrm>
        </p:spPr>
        <p:txBody>
          <a:bodyPr/>
          <a:lstStyle/>
          <a:p>
            <a:r>
              <a:rPr lang="en-US"/>
              <a:t>Click to edit Master title style</a:t>
            </a:r>
          </a:p>
        </p:txBody>
      </p:sp>
      <p:sp>
        <p:nvSpPr>
          <p:cNvPr id="3" name="Text Placeholder 2"/>
          <p:cNvSpPr>
            <a:spLocks noGrp="1"/>
          </p:cNvSpPr>
          <p:nvPr>
            <p:ph type="body" sz="half" idx="1"/>
          </p:nvPr>
        </p:nvSpPr>
        <p:spPr>
          <a:xfrm>
            <a:off x="742950" y="1905001"/>
            <a:ext cx="41275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035550" y="1905001"/>
            <a:ext cx="4127500" cy="4191000"/>
          </a:xfrm>
        </p:spPr>
        <p:txBody>
          <a:bodyPr/>
          <a:lstStyle/>
          <a:p>
            <a:pPr lvl="0"/>
            <a:r>
              <a:rPr lang="en-US" noProof="0"/>
              <a:t>Click icon to add media</a:t>
            </a:r>
          </a:p>
        </p:txBody>
      </p:sp>
      <p:sp>
        <p:nvSpPr>
          <p:cNvPr id="5" name="Rectangle 4"/>
          <p:cNvSpPr>
            <a:spLocks noGrp="1" noChangeArrowheads="1"/>
          </p:cNvSpPr>
          <p:nvPr>
            <p:ph type="dt" sz="half" idx="10"/>
          </p:nvPr>
        </p:nvSpPr>
        <p:spPr>
          <a:ln/>
        </p:spPr>
        <p:txBody>
          <a:bodyPr/>
          <a:lstStyle>
            <a:lvl1pPr>
              <a:defRPr/>
            </a:lvl1pPr>
          </a:lstStyle>
          <a:p>
            <a:fld id="{13498C71-8BEA-433C-8D9B-7F444DFD2B7A}" type="datetime1">
              <a:rPr lang="en-US" smtClean="0"/>
              <a:t>2/21/2023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0866012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E779A466-6BFA-4BC8-912C-51E0B0D16A51}" type="datetime1">
              <a:rPr lang="en-US" smtClean="0"/>
              <a:t>2/21/2023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11779781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5B788F1-1D31-469E-93F0-DACAF10BB75B}" type="datetime1">
              <a:rPr lang="en-US" smtClean="0"/>
              <a:t>2/21/2023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94039108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905001"/>
            <a:ext cx="4127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905001"/>
            <a:ext cx="4127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A392B5D6-0BB1-4E2F-A29F-787AE1C20CC6}" type="datetime1">
              <a:rPr lang="en-US" smtClean="0"/>
              <a:t>2/21/2023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338915099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AB64FE7-0D1F-462C-B8F3-A129A14764A3}" type="datetime1">
              <a:rPr lang="en-US" smtClean="0"/>
              <a:t>2/21/2023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66729068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FFFC48D8-49D0-4AB7-AED6-A3F18B3BDC08}" type="datetime1">
              <a:rPr lang="en-US" smtClean="0"/>
              <a:t>2/21/2023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13189280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439DDB8-C209-4C55-82FD-224E64D050F4}" type="datetime1">
              <a:rPr lang="en-US" smtClean="0"/>
              <a:t>2/21/2023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64842226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C2E7DAB-2ACB-4B1F-8E5A-EFAFC4D1C21C}" type="datetime1">
              <a:rPr lang="en-US" smtClean="0"/>
              <a:t>2/21/2023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522905579"/>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217600E-8A69-4515-A9A0-779D5A77A822}" type="datetime1">
              <a:rPr lang="en-US" smtClean="0"/>
              <a:t>2/21/2023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323215513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descr="Large confetti"/>
          <p:cNvSpPr>
            <a:spLocks noGrp="1" noChangeArrowheads="1"/>
          </p:cNvSpPr>
          <p:nvPr>
            <p:ph type="title"/>
          </p:nvPr>
        </p:nvSpPr>
        <p:spPr bwMode="auto">
          <a:xfrm>
            <a:off x="1184937" y="284163"/>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42950" y="1905001"/>
            <a:ext cx="8420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44" name="Rectangle 4"/>
          <p:cNvSpPr>
            <a:spLocks noGrp="1" noChangeArrowheads="1"/>
          </p:cNvSpPr>
          <p:nvPr>
            <p:ph type="dt" sz="half" idx="2"/>
          </p:nvPr>
        </p:nvSpPr>
        <p:spPr bwMode="auto">
          <a:xfrm>
            <a:off x="742950" y="6248400"/>
            <a:ext cx="206375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a:latin typeface="Times New Roman" charset="0"/>
              </a:defRPr>
            </a:lvl1pPr>
          </a:lstStyle>
          <a:p>
            <a:fld id="{13498C71-8BEA-433C-8D9B-7F444DFD2B7A}" type="datetime1">
              <a:rPr lang="en-US" smtClean="0"/>
              <a:t>2/21/2023</a:t>
            </a:fld>
            <a:endParaRPr lang="en-US"/>
          </a:p>
        </p:txBody>
      </p:sp>
      <p:sp>
        <p:nvSpPr>
          <p:cNvPr id="112645" name="Rectangle 5"/>
          <p:cNvSpPr>
            <a:spLocks noGrp="1" noChangeArrowheads="1"/>
          </p:cNvSpPr>
          <p:nvPr>
            <p:ph type="ftr" sz="quarter" idx="3"/>
          </p:nvPr>
        </p:nvSpPr>
        <p:spPr bwMode="auto">
          <a:xfrm>
            <a:off x="3384550" y="6248400"/>
            <a:ext cx="31369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400">
                <a:latin typeface="Times New Roman" charset="0"/>
              </a:defRPr>
            </a:lvl1pPr>
          </a:lstStyle>
          <a:p>
            <a:endParaRPr lang="en-US"/>
          </a:p>
        </p:txBody>
      </p:sp>
      <p:sp>
        <p:nvSpPr>
          <p:cNvPr id="1030" name="Rectangle 6"/>
          <p:cNvSpPr>
            <a:spLocks noChangeArrowheads="1"/>
          </p:cNvSpPr>
          <p:nvPr/>
        </p:nvSpPr>
        <p:spPr bwMode="auto">
          <a:xfrm>
            <a:off x="0" y="1512888"/>
            <a:ext cx="9163050" cy="873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031" name="Rectangle 7" descr="Large confetti"/>
          <p:cNvSpPr>
            <a:spLocks noChangeArrowheads="1"/>
          </p:cNvSpPr>
          <p:nvPr/>
        </p:nvSpPr>
        <p:spPr bwMode="ltGray">
          <a:xfrm>
            <a:off x="268287" y="0"/>
            <a:ext cx="859897" cy="18415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032" name="Rectangle 8"/>
          <p:cNvSpPr>
            <a:spLocks noChangeArrowheads="1"/>
          </p:cNvSpPr>
          <p:nvPr/>
        </p:nvSpPr>
        <p:spPr bwMode="auto">
          <a:xfrm>
            <a:off x="7656512" y="6553202"/>
            <a:ext cx="2249488" cy="79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12649" name="Rectangle 9" descr="Large confetti"/>
          <p:cNvSpPr>
            <a:spLocks noGrp="1" noChangeArrowheads="1"/>
          </p:cNvSpPr>
          <p:nvPr>
            <p:ph type="sldNum" sz="quarter" idx="4"/>
          </p:nvPr>
        </p:nvSpPr>
        <p:spPr bwMode="auto">
          <a:xfrm>
            <a:off x="8901642" y="6248400"/>
            <a:ext cx="577850" cy="609600"/>
          </a:xfrm>
          <a:prstGeom prst="rect">
            <a:avLst/>
          </a:prstGeom>
          <a:pattFill prst="lgConfetti">
            <a:fgClr>
              <a:schemeClr val="accent2"/>
            </a:fgClr>
            <a:bgClr>
              <a:schemeClr val="folHlink"/>
            </a:bgClr>
          </a:pattFill>
          <a:ln>
            <a:noFill/>
          </a:ln>
          <a:effec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A03482C5-0AA1-48B3-B384-635D1FCBF9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randomBar dir="vert"/>
  </p:transition>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charset="0"/>
        </a:defRPr>
      </a:lvl2pPr>
      <a:lvl3pPr algn="l" rtl="0" eaLnBrk="1" fontAlgn="base" hangingPunct="1">
        <a:spcBef>
          <a:spcPct val="0"/>
        </a:spcBef>
        <a:spcAft>
          <a:spcPct val="0"/>
        </a:spcAft>
        <a:defRPr sz="4400">
          <a:solidFill>
            <a:schemeClr val="tx2"/>
          </a:solidFill>
          <a:latin typeface="Times New Roman" charset="0"/>
        </a:defRPr>
      </a:lvl3pPr>
      <a:lvl4pPr algn="l" rtl="0" eaLnBrk="1" fontAlgn="base" hangingPunct="1">
        <a:spcBef>
          <a:spcPct val="0"/>
        </a:spcBef>
        <a:spcAft>
          <a:spcPct val="0"/>
        </a:spcAft>
        <a:defRPr sz="4400">
          <a:solidFill>
            <a:schemeClr val="tx2"/>
          </a:solidFill>
          <a:latin typeface="Times New Roman" charset="0"/>
        </a:defRPr>
      </a:lvl4pPr>
      <a:lvl5pPr algn="l" rtl="0" eaLnBrk="1" fontAlgn="base" hangingPunct="1">
        <a:spcBef>
          <a:spcPct val="0"/>
        </a:spcBef>
        <a:spcAft>
          <a:spcPct val="0"/>
        </a:spcAft>
        <a:defRPr sz="4400">
          <a:solidFill>
            <a:schemeClr val="tx2"/>
          </a:solidFill>
          <a:latin typeface="Times New Roman"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SzPct val="85000"/>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1" fontAlgn="base" hangingPunct="1">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1" fontAlgn="base" hangingPunct="1">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maran.taha@su.edu.k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700808"/>
            <a:ext cx="8420100" cy="1227556"/>
          </a:xfrm>
        </p:spPr>
        <p:txBody>
          <a:bodyPr>
            <a:normAutofit/>
          </a:bodyPr>
          <a:lstStyle/>
          <a:p>
            <a:pPr algn="l"/>
            <a:r>
              <a:rPr lang="en-US" b="1" dirty="0">
                <a:solidFill>
                  <a:srgbClr val="FF0000"/>
                </a:solidFill>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2</a:t>
            </a:r>
            <a:r>
              <a:rPr lang="en-US" sz="2700" b="1" baseline="30000" dirty="0">
                <a:latin typeface="Times New Roman" panose="02020603050405020304" pitchFamily="18" charset="0"/>
                <a:cs typeface="Times New Roman" panose="02020603050405020304" pitchFamily="18" charset="0"/>
              </a:rPr>
              <a:t>nd</a:t>
            </a:r>
            <a:r>
              <a:rPr lang="en-US" sz="2700" b="1" dirty="0">
                <a:latin typeface="Times New Roman" panose="02020603050405020304" pitchFamily="18" charset="0"/>
                <a:cs typeface="Times New Roman" panose="02020603050405020304" pitchFamily="18" charset="0"/>
              </a:rPr>
              <a:t>  Lab      </a:t>
            </a:r>
            <a:r>
              <a:rPr lang="en-US" sz="2700"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a:t>
            </a:r>
            <a:r>
              <a:rPr lang="en-US" sz="2700" b="1" dirty="0"/>
              <a:t>DNA                                         </a:t>
            </a:r>
            <a:br>
              <a:rPr lang="en-US" sz="2700" b="1" dirty="0"/>
            </a:br>
            <a:r>
              <a:rPr lang="en-US" sz="2700" b="1" dirty="0"/>
              <a:t>                                      EXTRACTION</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60512" y="3284984"/>
            <a:ext cx="8928992" cy="2376264"/>
          </a:xfrm>
        </p:spPr>
        <p:txBody>
          <a:bodyPr>
            <a:noAutofit/>
          </a:bodyPr>
          <a:lstStyle/>
          <a:p>
            <a:pPr>
              <a:lnSpc>
                <a:spcPct val="120000"/>
              </a:lnSpc>
            </a:pPr>
            <a:r>
              <a:rPr lang="en-US" sz="2400" b="1">
                <a:solidFill>
                  <a:schemeClr val="tx1"/>
                </a:solidFill>
                <a:latin typeface="Times New Roman" pitchFamily="18" charset="0"/>
                <a:cs typeface="Times New Roman" pitchFamily="18" charset="0"/>
              </a:rPr>
              <a:t>Lecture </a:t>
            </a:r>
            <a:r>
              <a:rPr lang="en-US" sz="2400" b="1" dirty="0">
                <a:solidFill>
                  <a:schemeClr val="tx1"/>
                </a:solidFill>
                <a:latin typeface="Times New Roman" pitchFamily="18" charset="0"/>
                <a:cs typeface="Times New Roman" pitchFamily="18" charset="0"/>
              </a:rPr>
              <a:t>Kamaran Mustafa Taha</a:t>
            </a:r>
            <a:endParaRPr lang="en-US" sz="1800" b="1" dirty="0">
              <a:latin typeface="Times New Roman" pitchFamily="18" charset="0"/>
              <a:cs typeface="Times New Roman" pitchFamily="18" charset="0"/>
            </a:endParaRPr>
          </a:p>
          <a:p>
            <a:pPr>
              <a:lnSpc>
                <a:spcPct val="120000"/>
              </a:lnSpc>
            </a:pPr>
            <a:r>
              <a:rPr lang="en-US" sz="1800" b="1" dirty="0">
                <a:solidFill>
                  <a:schemeClr val="tx1"/>
                </a:solidFill>
                <a:latin typeface="Times New Roman" pitchFamily="18" charset="0"/>
                <a:cs typeface="Times New Roman" pitchFamily="18" charset="0"/>
              </a:rPr>
              <a:t>M.Sc. Animal Molecular Genetics , 2015</a:t>
            </a:r>
          </a:p>
          <a:p>
            <a:r>
              <a:rPr lang="en-US" sz="1800" b="1" dirty="0">
                <a:latin typeface="Times New Roman" pitchFamily="18" charset="0"/>
                <a:cs typeface="Times New Roman" pitchFamily="18" charset="0"/>
              </a:rPr>
              <a:t>Subject: Animal Biotechnology</a:t>
            </a:r>
            <a:endParaRPr lang="en-US" sz="1800" b="1" dirty="0">
              <a:solidFill>
                <a:schemeClr val="tx1"/>
              </a:solidFill>
              <a:latin typeface="Times New Roman" pitchFamily="18" charset="0"/>
              <a:cs typeface="Times New Roman" pitchFamily="18" charset="0"/>
            </a:endParaRPr>
          </a:p>
          <a:p>
            <a:r>
              <a:rPr lang="en-US" sz="1800" b="1" dirty="0">
                <a:solidFill>
                  <a:schemeClr val="tx1"/>
                </a:solidFill>
                <a:latin typeface="Times New Roman" pitchFamily="18" charset="0"/>
                <a:cs typeface="Times New Roman" pitchFamily="18" charset="0"/>
              </a:rPr>
              <a:t> Animal Resources  </a:t>
            </a:r>
          </a:p>
          <a:p>
            <a:r>
              <a:rPr lang="en-US" sz="1800" b="1" dirty="0">
                <a:latin typeface="Times New Roman" pitchFamily="18" charset="0"/>
                <a:cs typeface="Times New Roman" pitchFamily="18" charset="0"/>
              </a:rPr>
              <a:t>Agricultural Engineering Sciences </a:t>
            </a:r>
            <a:endParaRPr lang="en-US" sz="1800" b="1" dirty="0">
              <a:solidFill>
                <a:schemeClr val="tx1"/>
              </a:solidFill>
              <a:latin typeface="Times New Roman" pitchFamily="18" charset="0"/>
              <a:cs typeface="Times New Roman" pitchFamily="18" charset="0"/>
            </a:endParaRPr>
          </a:p>
          <a:p>
            <a:r>
              <a:rPr lang="en-US" sz="1800" b="1" dirty="0">
                <a:solidFill>
                  <a:schemeClr val="tx1"/>
                </a:solidFill>
                <a:latin typeface="Times New Roman" pitchFamily="18" charset="0"/>
                <a:cs typeface="Times New Roman" pitchFamily="18" charset="0"/>
              </a:rPr>
              <a:t>E. mail: </a:t>
            </a:r>
            <a:r>
              <a:rPr lang="en-US" sz="1800" b="1" dirty="0" err="1">
                <a:solidFill>
                  <a:schemeClr val="tx1"/>
                </a:solidFill>
                <a:latin typeface="Times New Roman" pitchFamily="18" charset="0"/>
                <a:cs typeface="Times New Roman" pitchFamily="18" charset="0"/>
                <a:hlinkClick r:id="rId3"/>
              </a:rPr>
              <a:t>kamaran.taha@su.edu.krd</a:t>
            </a:r>
            <a:r>
              <a:rPr lang="en-US" sz="1600" b="1" dirty="0">
                <a:latin typeface="Times New Roman" pitchFamily="18" charset="0"/>
                <a:cs typeface="Times New Roman" pitchFamily="18" charset="0"/>
              </a:rPr>
              <a:t> </a:t>
            </a:r>
          </a:p>
          <a:p>
            <a:pPr algn="l">
              <a:lnSpc>
                <a:spcPct val="120000"/>
              </a:lnSpc>
            </a:pPr>
            <a:endParaRPr lang="en-US" sz="1400" b="1" dirty="0">
              <a:latin typeface="Times New Roman" pitchFamily="18" charset="0"/>
              <a:cs typeface="Times New Roman" pitchFamily="18" charset="0"/>
            </a:endParaRPr>
          </a:p>
          <a:p>
            <a:r>
              <a:rPr lang="en-US" sz="2400" dirty="0">
                <a:solidFill>
                  <a:schemeClr val="tx1"/>
                </a:solidFill>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pic>
        <p:nvPicPr>
          <p:cNvPr id="1026" name="Picture 2" descr="C:\Users\DIDAM\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29" y="44625"/>
            <a:ext cx="3571876" cy="1399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oma\Desktop\Konosi Bash\Final Logo 14-12-2015.png"/>
          <p:cNvPicPr>
            <a:picLocks noChangeAspect="1" noChangeArrowheads="1"/>
          </p:cNvPicPr>
          <p:nvPr/>
        </p:nvPicPr>
        <p:blipFill>
          <a:blip r:embed="rId5" cstate="print"/>
          <a:srcRect/>
          <a:stretch>
            <a:fillRect/>
          </a:stretch>
        </p:blipFill>
        <p:spPr bwMode="auto">
          <a:xfrm>
            <a:off x="7545289" y="-27384"/>
            <a:ext cx="1928664" cy="16014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964" y="1935164"/>
            <a:ext cx="9063037" cy="4922837"/>
          </a:xfrm>
        </p:spPr>
        <p:txBody>
          <a:bodyPr/>
          <a:lstStyle/>
          <a:p>
            <a:pPr marL="0" indent="0">
              <a:buFontTx/>
              <a:buNone/>
            </a:pPr>
            <a:endParaRPr lang="en-US" altLang="en-US" dirty="0">
              <a:cs typeface="Times New Roman" panose="02020603050405020304" pitchFamily="18" charset="0"/>
            </a:endParaRPr>
          </a:p>
          <a:p>
            <a:pPr marL="0" indent="0">
              <a:buFontTx/>
              <a:buNone/>
            </a:pPr>
            <a:endParaRPr lang="en-US" altLang="en-US" dirty="0">
              <a:cs typeface="Times New Roman" panose="02020603050405020304" pitchFamily="18" charset="0"/>
            </a:endParaRPr>
          </a:p>
          <a:p>
            <a:pPr marL="0" indent="0" algn="r">
              <a:buFontTx/>
              <a:buNone/>
            </a:pPr>
            <a:endParaRPr lang="en-US" altLang="en-US" dirty="0">
              <a:cs typeface="Times New Roman" panose="02020603050405020304" pitchFamily="18" charset="0"/>
            </a:endParaRPr>
          </a:p>
        </p:txBody>
      </p:sp>
      <p:sp>
        <p:nvSpPr>
          <p:cNvPr id="12" name="Slide Number Placeholder 11"/>
          <p:cNvSpPr>
            <a:spLocks noGrp="1"/>
          </p:cNvSpPr>
          <p:nvPr>
            <p:ph type="sldNum" sz="quarter" idx="12"/>
          </p:nvPr>
        </p:nvSpPr>
        <p:spPr/>
        <p:txBody>
          <a:bodyPr/>
          <a:lstStyle/>
          <a:p>
            <a:fld id="{A03482C5-0AA1-48B3-B384-635D1FCBF973}" type="slidenum">
              <a:rPr lang="en-US" smtClean="0"/>
              <a:pPr/>
              <a:t>10</a:t>
            </a:fld>
            <a:endParaRPr lang="en-US"/>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564904"/>
            <a:ext cx="220186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1" y="3140075"/>
            <a:ext cx="228441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61716"/>
            <a:ext cx="20494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4106863"/>
            <a:ext cx="21828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272481" y="332656"/>
            <a:ext cx="8712968" cy="27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anose="05020102010507070707" pitchFamily="18" charset="2"/>
              <a:buNone/>
              <a:defRPr/>
            </a:pPr>
            <a:r>
              <a:rPr lang="en-US" altLang="en-US" sz="6600" b="1" i="1" dirty="0">
                <a:solidFill>
                  <a:srgbClr val="C00000"/>
                </a:solidFill>
                <a:effectLst>
                  <a:outerShdw blurRad="38100" dist="38100" dir="2700000" algn="tl">
                    <a:srgbClr val="000000">
                      <a:alpha val="43137"/>
                    </a:srgbClr>
                  </a:outerShdw>
                </a:effectLst>
                <a:latin typeface="Cooper Black" panose="0208090404030B020404" pitchFamily="18" charset="0"/>
                <a:cs typeface="Ali_K_Hasan" pitchFamily="2" charset="-78"/>
              </a:rPr>
              <a:t>       Questions are    </a:t>
            </a:r>
          </a:p>
          <a:p>
            <a:pPr marL="0" indent="0">
              <a:buFont typeface="Wingdings 2" panose="05020102010507070707" pitchFamily="18" charset="2"/>
              <a:buNone/>
              <a:defRPr/>
            </a:pPr>
            <a:r>
              <a:rPr lang="en-US" altLang="en-US" sz="6600" b="1" i="1" dirty="0">
                <a:solidFill>
                  <a:srgbClr val="C00000"/>
                </a:solidFill>
                <a:effectLst>
                  <a:outerShdw blurRad="38100" dist="38100" dir="2700000" algn="tl">
                    <a:srgbClr val="000000">
                      <a:alpha val="43137"/>
                    </a:srgbClr>
                  </a:outerShdw>
                </a:effectLst>
                <a:latin typeface="Cooper Black" panose="0208090404030B020404" pitchFamily="18" charset="0"/>
                <a:cs typeface="Ali_K_Hasan" pitchFamily="2" charset="-78"/>
              </a:rPr>
              <a:t>         welcomed</a:t>
            </a:r>
            <a:r>
              <a:rPr lang="en-US" altLang="en-US" sz="8000" b="1" i="1" dirty="0">
                <a:solidFill>
                  <a:srgbClr val="C00000"/>
                </a:solidFill>
                <a:effectLst>
                  <a:outerShdw blurRad="38100" dist="38100" dir="2700000" algn="tl">
                    <a:srgbClr val="000000">
                      <a:alpha val="43137"/>
                    </a:srgbClr>
                  </a:outerShdw>
                </a:effectLst>
                <a:latin typeface="Cooper Black" panose="0208090404030B020404" pitchFamily="18" charset="0"/>
                <a:cs typeface="Ali_K_Hasan" pitchFamily="2" charset="-78"/>
              </a:rPr>
              <a:t>?</a:t>
            </a:r>
          </a:p>
        </p:txBody>
      </p:sp>
      <p:sp>
        <p:nvSpPr>
          <p:cNvPr id="2" name="AutoShape 4" descr="Image result for thank you for your attention dna"/>
          <p:cNvSpPr>
            <a:spLocks noChangeAspect="1" noChangeArrowheads="1"/>
          </p:cNvSpPr>
          <p:nvPr/>
        </p:nvSpPr>
        <p:spPr bwMode="auto">
          <a:xfrm>
            <a:off x="155576" y="-144463"/>
            <a:ext cx="30479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thank you for your attention dna"/>
          <p:cNvSpPr>
            <a:spLocks noChangeAspect="1" noChangeArrowheads="1"/>
          </p:cNvSpPr>
          <p:nvPr/>
        </p:nvSpPr>
        <p:spPr bwMode="auto">
          <a:xfrm>
            <a:off x="1706274" y="625996"/>
            <a:ext cx="30479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68449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DNA Extraction</a:t>
            </a:r>
            <a:endParaRPr lang="en-US" dirty="0"/>
          </a:p>
        </p:txBody>
      </p:sp>
      <p:sp>
        <p:nvSpPr>
          <p:cNvPr id="3" name="Content Placeholder 2"/>
          <p:cNvSpPr>
            <a:spLocks noGrp="1"/>
          </p:cNvSpPr>
          <p:nvPr>
            <p:ph idx="1"/>
          </p:nvPr>
        </p:nvSpPr>
        <p:spPr>
          <a:xfrm>
            <a:off x="742950" y="1905001"/>
            <a:ext cx="8458522" cy="4668836"/>
          </a:xfrm>
        </p:spPr>
        <p:txBody>
          <a:bodyPr/>
          <a:lstStyle/>
          <a:p>
            <a:pPr algn="just">
              <a:buFont typeface="Wingdings" panose="05000000000000000000" pitchFamily="2" charset="2"/>
              <a:buChar char="Ø"/>
            </a:pPr>
            <a:r>
              <a:rPr lang="en-US" dirty="0"/>
              <a:t>DNA extraction is a routine procedure used to isolate DNA from the nucleus of cells.</a:t>
            </a:r>
          </a:p>
          <a:p>
            <a:pPr algn="just">
              <a:buFont typeface="Wingdings" panose="05000000000000000000" pitchFamily="2" charset="2"/>
              <a:buChar char="Ø"/>
            </a:pPr>
            <a:r>
              <a:rPr lang="en-US" dirty="0"/>
              <a:t>Scientists can buy ready-to-use DNA extraction kits. These kits help extract DNA from particular cell types or sample types. However, they can be expensive to use routinely, so many labs have their own methods for DNA extraction.</a:t>
            </a:r>
          </a:p>
        </p:txBody>
      </p:sp>
      <p:sp>
        <p:nvSpPr>
          <p:cNvPr id="4" name="Slide Number Placeholder 3"/>
          <p:cNvSpPr>
            <a:spLocks noGrp="1"/>
          </p:cNvSpPr>
          <p:nvPr>
            <p:ph type="sldNum" sz="quarter" idx="12"/>
          </p:nvPr>
        </p:nvSpPr>
        <p:spPr/>
        <p:txBody>
          <a:bodyPr/>
          <a:lstStyle/>
          <a:p>
            <a:fld id="{A03482C5-0AA1-48B3-B384-635D1FCBF973}" type="slidenum">
              <a:rPr lang="en-US" smtClean="0"/>
              <a:pPr/>
              <a:t>2</a:t>
            </a:fld>
            <a:endParaRPr lang="en-US"/>
          </a:p>
        </p:txBody>
      </p:sp>
    </p:spTree>
    <p:extLst>
      <p:ext uri="{BB962C8B-B14F-4D97-AF65-F5344CB8AC3E}">
        <p14:creationId xmlns:p14="http://schemas.microsoft.com/office/powerpoint/2010/main" val="10334606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88504" y="1556792"/>
            <a:ext cx="9289032" cy="5229200"/>
          </a:xfrm>
        </p:spPr>
        <p:txBody>
          <a:bodyPr/>
          <a:lstStyle/>
          <a:p>
            <a:r>
              <a:rPr lang="en-US" b="1" dirty="0"/>
              <a:t>Step 1. Breaking cells open to release the DNA</a:t>
            </a:r>
            <a:endParaRPr lang="en-US" dirty="0"/>
          </a:p>
          <a:p>
            <a:pPr algn="just">
              <a:buFont typeface="Wingdings" panose="05000000000000000000" pitchFamily="2" charset="2"/>
              <a:buChar char="Ø"/>
            </a:pPr>
            <a:r>
              <a:rPr lang="en-US" dirty="0"/>
              <a:t>The cells in a sample are separated from each other, often by a physical means such as grinding or </a:t>
            </a:r>
            <a:r>
              <a:rPr lang="en-US" dirty="0" err="1"/>
              <a:t>vortexing</a:t>
            </a:r>
            <a:r>
              <a:rPr lang="en-US" dirty="0"/>
              <a:t>, and put into a solution containing salt. The positively charged sodium ions in the salt help protect the negatively charged phosphate groups that run along the backbone of the DNA.</a:t>
            </a:r>
          </a:p>
          <a:p>
            <a:pPr algn="just">
              <a:buFont typeface="Wingdings" panose="05000000000000000000" pitchFamily="2" charset="2"/>
              <a:buChar char="Ø"/>
            </a:pPr>
            <a:r>
              <a:rPr lang="en-US" dirty="0"/>
              <a:t>A detergent is then added. The detergent breaks down the lipids in the cell membrane and nuclei. DNA is released as these membranes are disrupted.</a:t>
            </a:r>
          </a:p>
        </p:txBody>
      </p:sp>
      <p:sp>
        <p:nvSpPr>
          <p:cNvPr id="3" name="TextBox 2">
            <a:extLst>
              <a:ext uri="{FF2B5EF4-FFF2-40B4-BE49-F238E27FC236}">
                <a16:creationId xmlns:a16="http://schemas.microsoft.com/office/drawing/2014/main" id="{F2891FD8-ADF5-A967-2F6F-52CD3B84ADA7}"/>
              </a:ext>
            </a:extLst>
          </p:cNvPr>
          <p:cNvSpPr txBox="1"/>
          <p:nvPr/>
        </p:nvSpPr>
        <p:spPr>
          <a:xfrm>
            <a:off x="1640632" y="692696"/>
            <a:ext cx="7704856" cy="584775"/>
          </a:xfrm>
          <a:prstGeom prst="rect">
            <a:avLst/>
          </a:prstGeom>
          <a:noFill/>
        </p:spPr>
        <p:txBody>
          <a:bodyPr wrap="square">
            <a:spAutoFit/>
          </a:bodyPr>
          <a:lstStyle/>
          <a:p>
            <a:pPr marL="58420" marR="0" algn="just" fontAlgn="base">
              <a:spcBef>
                <a:spcPts val="1440"/>
              </a:spcBef>
              <a:spcAft>
                <a:spcPts val="360"/>
              </a:spcAft>
            </a:pPr>
            <a:r>
              <a:rPr lang="en-US" sz="3200" b="1" kern="0" dirty="0">
                <a:solidFill>
                  <a:srgbClr val="000000"/>
                </a:solidFill>
                <a:effectLst/>
                <a:latin typeface="Times New Roman" panose="02020603050405020304" pitchFamily="18" charset="0"/>
                <a:ea typeface="Times New Roman" panose="02020603050405020304" pitchFamily="18" charset="0"/>
              </a:rPr>
              <a:t>What does DNA extraction involve?</a:t>
            </a:r>
            <a:endParaRPr lang="en-US"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80006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0" y="1872208"/>
            <a:ext cx="9289032" cy="4725144"/>
          </a:xfrm>
        </p:spPr>
        <p:txBody>
          <a:bodyPr>
            <a:noAutofit/>
          </a:bodyPr>
          <a:lstStyle/>
          <a:p>
            <a:r>
              <a:rPr lang="en-US" b="1" dirty="0"/>
              <a:t>Step 2. Separating DNA from proteins and other cellular debris</a:t>
            </a:r>
            <a:endParaRPr lang="en-US" dirty="0"/>
          </a:p>
          <a:p>
            <a:pPr algn="just"/>
            <a:r>
              <a:rPr lang="en-US" dirty="0"/>
              <a:t>To get a clean sample of DNA, it’s necessary to remove as much of the cellular debris as possible. This can be done by a variety of methods. Often a protease (protein enzyme) is added to degrade DNA-associated proteins and other cellular proteins. Alternatively, some of the cellular debris can be removed by filtering the sample.</a:t>
            </a:r>
          </a:p>
        </p:txBody>
      </p:sp>
      <p:sp>
        <p:nvSpPr>
          <p:cNvPr id="4" name="Slide Number Placeholder 3"/>
          <p:cNvSpPr>
            <a:spLocks noGrp="1"/>
          </p:cNvSpPr>
          <p:nvPr>
            <p:ph type="sldNum" sz="quarter" idx="12"/>
          </p:nvPr>
        </p:nvSpPr>
        <p:spPr/>
        <p:txBody>
          <a:bodyPr/>
          <a:lstStyle/>
          <a:p>
            <a:fld id="{A03482C5-0AA1-48B3-B384-635D1FCBF973}"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72" y="1905000"/>
            <a:ext cx="8962578" cy="4952999"/>
          </a:xfrm>
        </p:spPr>
        <p:txBody>
          <a:bodyPr/>
          <a:lstStyle/>
          <a:p>
            <a:r>
              <a:rPr lang="en-US" b="1" dirty="0"/>
              <a:t>Step 3. Precipitating the DNA with an alcohol</a:t>
            </a:r>
            <a:endParaRPr lang="en-US" dirty="0"/>
          </a:p>
          <a:p>
            <a:r>
              <a:rPr lang="en-US" dirty="0"/>
              <a:t>Finally, ice-cold alcohol (either ethanol or isopropanol) is carefully added to the DNA sample. DNA is soluble in water but insoluble in the presence of salt and alcohol. By gently stirring the alcohol layer with a sterile pipette, a precipitate becomes visible and can be spooled out. If there is lots of DNA, you may see a stringy, white precipitate.</a:t>
            </a:r>
          </a:p>
        </p:txBody>
      </p:sp>
      <p:sp>
        <p:nvSpPr>
          <p:cNvPr id="4" name="Slide Number Placeholder 3"/>
          <p:cNvSpPr>
            <a:spLocks noGrp="1"/>
          </p:cNvSpPr>
          <p:nvPr>
            <p:ph type="sldNum" sz="quarter" idx="12"/>
          </p:nvPr>
        </p:nvSpPr>
        <p:spPr/>
        <p:txBody>
          <a:bodyPr/>
          <a:lstStyle/>
          <a:p>
            <a:fld id="{A03482C5-0AA1-48B3-B384-635D1FCBF973}" type="slidenum">
              <a:rPr lang="en-US" smtClean="0"/>
              <a:pPr/>
              <a:t>5</a:t>
            </a:fld>
            <a:endParaRPr lang="en-US"/>
          </a:p>
        </p:txBody>
      </p:sp>
    </p:spTree>
    <p:extLst>
      <p:ext uri="{BB962C8B-B14F-4D97-AF65-F5344CB8AC3E}">
        <p14:creationId xmlns:p14="http://schemas.microsoft.com/office/powerpoint/2010/main" val="3848021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6</a:t>
            </a:fld>
            <a:endParaRPr lang="en-US"/>
          </a:p>
        </p:txBody>
      </p:sp>
      <p:sp>
        <p:nvSpPr>
          <p:cNvPr id="5" name="Content Placeholder 2">
            <a:extLst>
              <a:ext uri="{FF2B5EF4-FFF2-40B4-BE49-F238E27FC236}">
                <a16:creationId xmlns:a16="http://schemas.microsoft.com/office/drawing/2014/main" id="{C94563FB-B92D-204A-3C8A-DFB855970DED}"/>
              </a:ext>
            </a:extLst>
          </p:cNvPr>
          <p:cNvSpPr>
            <a:spLocks noGrp="1"/>
          </p:cNvSpPr>
          <p:nvPr>
            <p:ph idx="1"/>
          </p:nvPr>
        </p:nvSpPr>
        <p:spPr>
          <a:xfrm>
            <a:off x="200472" y="1905000"/>
            <a:ext cx="8962578" cy="4952999"/>
          </a:xfrm>
        </p:spPr>
        <p:txBody>
          <a:bodyPr/>
          <a:lstStyle/>
          <a:p>
            <a:r>
              <a:rPr lang="en-US" b="1" dirty="0"/>
              <a:t> Step 4. Cleaning the DNA</a:t>
            </a:r>
            <a:endParaRPr lang="en-US" dirty="0"/>
          </a:p>
          <a:p>
            <a:pPr algn="just"/>
            <a:r>
              <a:rPr lang="en-US" dirty="0"/>
              <a:t>The DNA sample can now be further purified (cleaned). It is then resuspended in a slightly alkaline buffer and ready to use.</a:t>
            </a:r>
          </a:p>
        </p:txBody>
      </p:sp>
    </p:spTree>
    <p:extLst>
      <p:ext uri="{BB962C8B-B14F-4D97-AF65-F5344CB8AC3E}">
        <p14:creationId xmlns:p14="http://schemas.microsoft.com/office/powerpoint/2010/main" val="1196569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742AD-F50D-7CAA-D1B8-73C98DC6177B}"/>
              </a:ext>
            </a:extLst>
          </p:cNvPr>
          <p:cNvSpPr>
            <a:spLocks noGrp="1"/>
          </p:cNvSpPr>
          <p:nvPr>
            <p:ph idx="1"/>
          </p:nvPr>
        </p:nvSpPr>
        <p:spPr>
          <a:xfrm>
            <a:off x="200472" y="1700808"/>
            <a:ext cx="9505056" cy="4191000"/>
          </a:xfrm>
        </p:spPr>
        <p:txBody>
          <a:bodyPr/>
          <a:lstStyle/>
          <a:p>
            <a:pPr marL="0" marR="0" indent="0" algn="just">
              <a:buNone/>
            </a:pPr>
            <a:r>
              <a:rPr lang="en-US" b="1" dirty="0"/>
              <a:t>Step 5. Confirming the presence and quality of the DNA</a:t>
            </a:r>
          </a:p>
          <a:p>
            <a:pPr marR="0" algn="just"/>
            <a:r>
              <a:rPr lang="en-US" dirty="0"/>
              <a:t>For further lab work, it is important to know the concentration and quality of the DNA.</a:t>
            </a:r>
          </a:p>
          <a:p>
            <a:pPr marR="0" algn="just"/>
            <a:r>
              <a:rPr lang="en-US" dirty="0"/>
              <a:t>Optical density readings taken by a spectrophotometer can be used to determine the concentration and purity of DNA in a sample. Alternatively, gel electrophoresis can be used to show the presence of DNA in your sample and give an indication of its quality.</a:t>
            </a:r>
          </a:p>
          <a:p>
            <a:endParaRPr lang="en-US" dirty="0"/>
          </a:p>
        </p:txBody>
      </p:sp>
      <p:sp>
        <p:nvSpPr>
          <p:cNvPr id="4" name="Slide Number Placeholder 3">
            <a:extLst>
              <a:ext uri="{FF2B5EF4-FFF2-40B4-BE49-F238E27FC236}">
                <a16:creationId xmlns:a16="http://schemas.microsoft.com/office/drawing/2014/main" id="{A74C9619-1714-27D5-A671-C3A78E363078}"/>
              </a:ext>
            </a:extLst>
          </p:cNvPr>
          <p:cNvSpPr>
            <a:spLocks noGrp="1"/>
          </p:cNvSpPr>
          <p:nvPr>
            <p:ph type="sldNum" sz="quarter" idx="12"/>
          </p:nvPr>
        </p:nvSpPr>
        <p:spPr/>
        <p:txBody>
          <a:bodyPr/>
          <a:lstStyle/>
          <a:p>
            <a:fld id="{A03482C5-0AA1-48B3-B384-635D1FCBF973}" type="slidenum">
              <a:rPr lang="en-US" smtClean="0"/>
              <a:pPr/>
              <a:t>7</a:t>
            </a:fld>
            <a:endParaRPr lang="en-US"/>
          </a:p>
        </p:txBody>
      </p:sp>
    </p:spTree>
    <p:extLst>
      <p:ext uri="{BB962C8B-B14F-4D97-AF65-F5344CB8AC3E}">
        <p14:creationId xmlns:p14="http://schemas.microsoft.com/office/powerpoint/2010/main" val="411263028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648A-075A-BC22-4A28-AB273AAB5CDF}"/>
              </a:ext>
            </a:extLst>
          </p:cNvPr>
          <p:cNvSpPr>
            <a:spLocks noGrp="1"/>
          </p:cNvSpPr>
          <p:nvPr>
            <p:ph type="title"/>
          </p:nvPr>
        </p:nvSpPr>
        <p:spPr/>
        <p:txBody>
          <a:bodyPr/>
          <a:lstStyle/>
          <a:p>
            <a:r>
              <a:rPr lang="en-US" b="1" dirty="0"/>
              <a:t>What can this DNA be used for?</a:t>
            </a:r>
          </a:p>
        </p:txBody>
      </p:sp>
      <p:sp>
        <p:nvSpPr>
          <p:cNvPr id="3" name="Content Placeholder 2">
            <a:extLst>
              <a:ext uri="{FF2B5EF4-FFF2-40B4-BE49-F238E27FC236}">
                <a16:creationId xmlns:a16="http://schemas.microsoft.com/office/drawing/2014/main" id="{116AF832-6E47-25FF-E557-1A1A6A05E680}"/>
              </a:ext>
            </a:extLst>
          </p:cNvPr>
          <p:cNvSpPr>
            <a:spLocks noGrp="1"/>
          </p:cNvSpPr>
          <p:nvPr>
            <p:ph idx="1"/>
          </p:nvPr>
        </p:nvSpPr>
        <p:spPr/>
        <p:txBody>
          <a:bodyPr/>
          <a:lstStyle/>
          <a:p>
            <a:pPr algn="just"/>
            <a:r>
              <a:rPr lang="en-US" dirty="0"/>
              <a:t>Once extracted, DNA can be used for molecular analyses including PCR, cloning, electrophoresis and sequencing.</a:t>
            </a:r>
          </a:p>
          <a:p>
            <a:endParaRPr lang="en-US" dirty="0"/>
          </a:p>
        </p:txBody>
      </p:sp>
      <p:sp>
        <p:nvSpPr>
          <p:cNvPr id="4" name="Slide Number Placeholder 3">
            <a:extLst>
              <a:ext uri="{FF2B5EF4-FFF2-40B4-BE49-F238E27FC236}">
                <a16:creationId xmlns:a16="http://schemas.microsoft.com/office/drawing/2014/main" id="{5D33506E-17C2-3684-18C2-DC792B515C1A}"/>
              </a:ext>
            </a:extLst>
          </p:cNvPr>
          <p:cNvSpPr>
            <a:spLocks noGrp="1"/>
          </p:cNvSpPr>
          <p:nvPr>
            <p:ph type="sldNum" sz="quarter" idx="12"/>
          </p:nvPr>
        </p:nvSpPr>
        <p:spPr/>
        <p:txBody>
          <a:bodyPr/>
          <a:lstStyle/>
          <a:p>
            <a:fld id="{A03482C5-0AA1-48B3-B384-635D1FCBF973}" type="slidenum">
              <a:rPr lang="en-US" smtClean="0"/>
              <a:pPr/>
              <a:t>8</a:t>
            </a:fld>
            <a:endParaRPr lang="en-US"/>
          </a:p>
        </p:txBody>
      </p:sp>
    </p:spTree>
    <p:extLst>
      <p:ext uri="{BB962C8B-B14F-4D97-AF65-F5344CB8AC3E}">
        <p14:creationId xmlns:p14="http://schemas.microsoft.com/office/powerpoint/2010/main" val="46485804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050C5-D9FF-F748-CF97-98585C8C9851}"/>
              </a:ext>
            </a:extLst>
          </p:cNvPr>
          <p:cNvSpPr>
            <a:spLocks noGrp="1"/>
          </p:cNvSpPr>
          <p:nvPr>
            <p:ph idx="1"/>
          </p:nvPr>
        </p:nvSpPr>
        <p:spPr/>
        <p:txBody>
          <a:bodyPr/>
          <a:lstStyle/>
          <a:p>
            <a:r>
              <a:rPr lang="en-US" sz="4400" b="1" dirty="0"/>
              <a:t>Practical DNA extraction</a:t>
            </a:r>
          </a:p>
        </p:txBody>
      </p:sp>
      <p:sp>
        <p:nvSpPr>
          <p:cNvPr id="4" name="Slide Number Placeholder 3">
            <a:extLst>
              <a:ext uri="{FF2B5EF4-FFF2-40B4-BE49-F238E27FC236}">
                <a16:creationId xmlns:a16="http://schemas.microsoft.com/office/drawing/2014/main" id="{D1B6A3B2-5A8A-576F-AD21-DE8EED26F836}"/>
              </a:ext>
            </a:extLst>
          </p:cNvPr>
          <p:cNvSpPr>
            <a:spLocks noGrp="1"/>
          </p:cNvSpPr>
          <p:nvPr>
            <p:ph type="sldNum" sz="quarter" idx="12"/>
          </p:nvPr>
        </p:nvSpPr>
        <p:spPr/>
        <p:txBody>
          <a:bodyPr/>
          <a:lstStyle/>
          <a:p>
            <a:fld id="{A03482C5-0AA1-48B3-B384-635D1FCBF973}" type="slidenum">
              <a:rPr lang="en-US" smtClean="0"/>
              <a:pPr/>
              <a:t>9</a:t>
            </a:fld>
            <a:endParaRPr lang="en-US"/>
          </a:p>
        </p:txBody>
      </p:sp>
    </p:spTree>
    <p:extLst>
      <p:ext uri="{BB962C8B-B14F-4D97-AF65-F5344CB8AC3E}">
        <p14:creationId xmlns:p14="http://schemas.microsoft.com/office/powerpoint/2010/main" val="434160028"/>
      </p:ext>
    </p:extLst>
  </p:cSld>
  <p:clrMapOvr>
    <a:masterClrMapping/>
  </p:clrMapOvr>
  <p:transition spd="slow">
    <p:randomBar dir="vert"/>
  </p:transition>
</p:sld>
</file>

<file path=ppt/theme/theme1.xml><?xml version="1.0" encoding="utf-8"?>
<a:theme xmlns:a="http://schemas.openxmlformats.org/drawingml/2006/main" name="Ricepaper">
  <a:themeElements>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Ricepap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Icthyology first lecture - Copy   1 (3)</Template>
  <TotalTime>8767810</TotalTime>
  <Words>508</Words>
  <Application>Microsoft Office PowerPoint</Application>
  <PresentationFormat>A4 Paper (210x297 mm)</PresentationFormat>
  <Paragraphs>40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Cooper Black</vt:lpstr>
      <vt:lpstr>Times New Roman</vt:lpstr>
      <vt:lpstr>Wingdings</vt:lpstr>
      <vt:lpstr>Wingdings 2</vt:lpstr>
      <vt:lpstr>Ricepaper</vt:lpstr>
      <vt:lpstr> 2nd  Lab                      DNA                                                                                EXTRACTION</vt:lpstr>
      <vt:lpstr>DNA Extraction</vt:lpstr>
      <vt:lpstr>PowerPoint Presentation</vt:lpstr>
      <vt:lpstr>PowerPoint Presentation</vt:lpstr>
      <vt:lpstr>PowerPoint Presentation</vt:lpstr>
      <vt:lpstr>PowerPoint Presentation</vt:lpstr>
      <vt:lpstr>PowerPoint Presentation</vt:lpstr>
      <vt:lpstr>What can this DNA be used for?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Polymerase Chain Reaction    (PCR)  “DNA photocopier”</dc:title>
  <dc:creator>DIDAM</dc:creator>
  <cp:lastModifiedBy>Kamaran M Taha</cp:lastModifiedBy>
  <cp:revision>184</cp:revision>
  <dcterms:created xsi:type="dcterms:W3CDTF">2016-07-22T12:26:15Z</dcterms:created>
  <dcterms:modified xsi:type="dcterms:W3CDTF">2023-02-22T06:00:11Z</dcterms:modified>
</cp:coreProperties>
</file>