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3"/>
  </p:notesMasterIdLst>
  <p:sldIdLst>
    <p:sldId id="257" r:id="rId2"/>
    <p:sldId id="346" r:id="rId3"/>
    <p:sldId id="288" r:id="rId4"/>
    <p:sldId id="260" r:id="rId5"/>
    <p:sldId id="340" r:id="rId6"/>
    <p:sldId id="347" r:id="rId7"/>
    <p:sldId id="348" r:id="rId8"/>
    <p:sldId id="350" r:id="rId9"/>
    <p:sldId id="349" r:id="rId10"/>
    <p:sldId id="351" r:id="rId11"/>
    <p:sldId id="327" r:id="rId12"/>
  </p:sldIdLst>
  <p:sldSz cx="9906000" cy="6858000" type="A4"/>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224" y="44"/>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maran M Taha" userId="ecbf0358bae5f3f0" providerId="LiveId" clId="{AFD5D278-C770-4A7E-A8E6-D2281A95E5DC}"/>
    <pc:docChg chg="undo custSel addSld delSld modSld sldOrd">
      <pc:chgData name="Kamaran M Taha" userId="ecbf0358bae5f3f0" providerId="LiveId" clId="{AFD5D278-C770-4A7E-A8E6-D2281A95E5DC}" dt="2023-02-15T06:56:32.695" v="718" actId="20577"/>
      <pc:docMkLst>
        <pc:docMk/>
      </pc:docMkLst>
      <pc:sldChg chg="addSp delSp modSp mod">
        <pc:chgData name="Kamaran M Taha" userId="ecbf0358bae5f3f0" providerId="LiveId" clId="{AFD5D278-C770-4A7E-A8E6-D2281A95E5DC}" dt="2023-02-15T06:56:32.695" v="718" actId="20577"/>
        <pc:sldMkLst>
          <pc:docMk/>
          <pc:sldMk cId="0" sldId="257"/>
        </pc:sldMkLst>
        <pc:spChg chg="mod">
          <ac:chgData name="Kamaran M Taha" userId="ecbf0358bae5f3f0" providerId="LiveId" clId="{AFD5D278-C770-4A7E-A8E6-D2281A95E5DC}" dt="2023-02-15T06:47:23.996" v="441" actId="20577"/>
          <ac:spMkLst>
            <pc:docMk/>
            <pc:sldMk cId="0" sldId="257"/>
            <ac:spMk id="2" creationId="{00000000-0000-0000-0000-000000000000}"/>
          </ac:spMkLst>
        </pc:spChg>
        <pc:spChg chg="mod">
          <ac:chgData name="Kamaran M Taha" userId="ecbf0358bae5f3f0" providerId="LiveId" clId="{AFD5D278-C770-4A7E-A8E6-D2281A95E5DC}" dt="2023-02-15T06:56:32.695" v="718" actId="20577"/>
          <ac:spMkLst>
            <pc:docMk/>
            <pc:sldMk cId="0" sldId="257"/>
            <ac:spMk id="3" creationId="{00000000-0000-0000-0000-000000000000}"/>
          </ac:spMkLst>
        </pc:spChg>
        <pc:picChg chg="add mod">
          <ac:chgData name="Kamaran M Taha" userId="ecbf0358bae5f3f0" providerId="LiveId" clId="{AFD5D278-C770-4A7E-A8E6-D2281A95E5DC}" dt="2023-02-01T05:33:11.695" v="42" actId="14100"/>
          <ac:picMkLst>
            <pc:docMk/>
            <pc:sldMk cId="0" sldId="257"/>
            <ac:picMk id="5" creationId="{D6E50ECE-6357-99A1-5AEB-688E033912C3}"/>
          </ac:picMkLst>
        </pc:picChg>
        <pc:picChg chg="del">
          <ac:chgData name="Kamaran M Taha" userId="ecbf0358bae5f3f0" providerId="LiveId" clId="{AFD5D278-C770-4A7E-A8E6-D2281A95E5DC}" dt="2023-02-01T05:32:32.106" v="7" actId="478"/>
          <ac:picMkLst>
            <pc:docMk/>
            <pc:sldMk cId="0" sldId="257"/>
            <ac:picMk id="7" creationId="{00000000-0000-0000-0000-000000000000}"/>
          </ac:picMkLst>
        </pc:picChg>
        <pc:picChg chg="add mod">
          <ac:chgData name="Kamaran M Taha" userId="ecbf0358bae5f3f0" providerId="LiveId" clId="{AFD5D278-C770-4A7E-A8E6-D2281A95E5DC}" dt="2023-02-01T05:34:20.382" v="46" actId="14100"/>
          <ac:picMkLst>
            <pc:docMk/>
            <pc:sldMk cId="0" sldId="257"/>
            <ac:picMk id="10" creationId="{BE1BBF33-5B8E-EEA4-7161-8138E928FE45}"/>
          </ac:picMkLst>
        </pc:picChg>
        <pc:picChg chg="del">
          <ac:chgData name="Kamaran M Taha" userId="ecbf0358bae5f3f0" providerId="LiveId" clId="{AFD5D278-C770-4A7E-A8E6-D2281A95E5DC}" dt="2023-02-01T05:32:29.116" v="6" actId="478"/>
          <ac:picMkLst>
            <pc:docMk/>
            <pc:sldMk cId="0" sldId="257"/>
            <ac:picMk id="1026" creationId="{00000000-0000-0000-0000-000000000000}"/>
          </ac:picMkLst>
        </pc:picChg>
      </pc:sldChg>
      <pc:sldChg chg="addSp modSp mod modAnim">
        <pc:chgData name="Kamaran M Taha" userId="ecbf0358bae5f3f0" providerId="LiveId" clId="{AFD5D278-C770-4A7E-A8E6-D2281A95E5DC}" dt="2023-02-15T06:51:44.234" v="527" actId="1035"/>
        <pc:sldMkLst>
          <pc:docMk/>
          <pc:sldMk cId="0" sldId="260"/>
        </pc:sldMkLst>
        <pc:spChg chg="mod">
          <ac:chgData name="Kamaran M Taha" userId="ecbf0358bae5f3f0" providerId="LiveId" clId="{AFD5D278-C770-4A7E-A8E6-D2281A95E5DC}" dt="2023-02-15T06:51:44.234" v="527" actId="1035"/>
          <ac:spMkLst>
            <pc:docMk/>
            <pc:sldMk cId="0" sldId="260"/>
            <ac:spMk id="3" creationId="{00000000-0000-0000-0000-000000000000}"/>
          </ac:spMkLst>
        </pc:spChg>
        <pc:spChg chg="add mod">
          <ac:chgData name="Kamaran M Taha" userId="ecbf0358bae5f3f0" providerId="LiveId" clId="{AFD5D278-C770-4A7E-A8E6-D2281A95E5DC}" dt="2023-02-15T06:50:37.864" v="504" actId="20577"/>
          <ac:spMkLst>
            <pc:docMk/>
            <pc:sldMk cId="0" sldId="260"/>
            <ac:spMk id="5" creationId="{3A059FF9-91CB-9D82-D147-0BD2942249D0}"/>
          </ac:spMkLst>
        </pc:spChg>
      </pc:sldChg>
      <pc:sldChg chg="addSp delSp modSp modAnim">
        <pc:chgData name="Kamaran M Taha" userId="ecbf0358bae5f3f0" providerId="LiveId" clId="{AFD5D278-C770-4A7E-A8E6-D2281A95E5DC}" dt="2023-02-15T06:49:02.952" v="484" actId="1036"/>
        <pc:sldMkLst>
          <pc:docMk/>
          <pc:sldMk cId="248000650" sldId="288"/>
        </pc:sldMkLst>
        <pc:spChg chg="add del mod">
          <ac:chgData name="Kamaran M Taha" userId="ecbf0358bae5f3f0" providerId="LiveId" clId="{AFD5D278-C770-4A7E-A8E6-D2281A95E5DC}" dt="2023-02-01T05:37:07.703" v="77" actId="478"/>
          <ac:spMkLst>
            <pc:docMk/>
            <pc:sldMk cId="248000650" sldId="288"/>
            <ac:spMk id="2" creationId="{E1512580-69A3-46E7-4AB6-E63DB2FB8E8B}"/>
          </ac:spMkLst>
        </pc:spChg>
        <pc:spChg chg="del">
          <ac:chgData name="Kamaran M Taha" userId="ecbf0358bae5f3f0" providerId="LiveId" clId="{AFD5D278-C770-4A7E-A8E6-D2281A95E5DC}" dt="2023-02-01T05:37:04.985" v="76" actId="478"/>
          <ac:spMkLst>
            <pc:docMk/>
            <pc:sldMk cId="248000650" sldId="288"/>
            <ac:spMk id="3" creationId="{F2891FD8-ADF5-A967-2F6F-52CD3B84ADA7}"/>
          </ac:spMkLst>
        </pc:spChg>
        <pc:spChg chg="del">
          <ac:chgData name="Kamaran M Taha" userId="ecbf0358bae5f3f0" providerId="LiveId" clId="{AFD5D278-C770-4A7E-A8E6-D2281A95E5DC}" dt="2023-02-01T05:37:04.985" v="76" actId="478"/>
          <ac:spMkLst>
            <pc:docMk/>
            <pc:sldMk cId="248000650" sldId="288"/>
            <ac:spMk id="7" creationId="{00000000-0000-0000-0000-000000000000}"/>
          </ac:spMkLst>
        </pc:spChg>
        <pc:picChg chg="add mod">
          <ac:chgData name="Kamaran M Taha" userId="ecbf0358bae5f3f0" providerId="LiveId" clId="{AFD5D278-C770-4A7E-A8E6-D2281A95E5DC}" dt="2023-02-15T06:49:02.952" v="484" actId="1036"/>
          <ac:picMkLst>
            <pc:docMk/>
            <pc:sldMk cId="248000650" sldId="288"/>
            <ac:picMk id="2" creationId="{273B81D6-EBF6-E96B-1E37-598A8E9769D6}"/>
          </ac:picMkLst>
        </pc:picChg>
        <pc:picChg chg="add del mod">
          <ac:chgData name="Kamaran M Taha" userId="ecbf0358bae5f3f0" providerId="LiveId" clId="{AFD5D278-C770-4A7E-A8E6-D2281A95E5DC}" dt="2023-02-15T06:48:47.310" v="470" actId="478"/>
          <ac:picMkLst>
            <pc:docMk/>
            <pc:sldMk cId="248000650" sldId="288"/>
            <ac:picMk id="1026" creationId="{281CDE0C-5D41-27E2-7A04-E9F2ACA979FF}"/>
          </ac:picMkLst>
        </pc:picChg>
      </pc:sldChg>
      <pc:sldChg chg="addSp delSp modSp del modAnim">
        <pc:chgData name="Kamaran M Taha" userId="ecbf0358bae5f3f0" providerId="LiveId" clId="{AFD5D278-C770-4A7E-A8E6-D2281A95E5DC}" dt="2023-02-15T06:51:13.545" v="519" actId="47"/>
        <pc:sldMkLst>
          <pc:docMk/>
          <pc:sldMk cId="3848021699" sldId="334"/>
        </pc:sldMkLst>
        <pc:spChg chg="add del mod">
          <ac:chgData name="Kamaran M Taha" userId="ecbf0358bae5f3f0" providerId="LiveId" clId="{AFD5D278-C770-4A7E-A8E6-D2281A95E5DC}" dt="2023-02-01T05:39:30.611" v="123" actId="478"/>
          <ac:spMkLst>
            <pc:docMk/>
            <pc:sldMk cId="3848021699" sldId="334"/>
            <ac:spMk id="2" creationId="{7190FF6D-20A7-31EB-1445-1494F5842651}"/>
          </ac:spMkLst>
        </pc:spChg>
        <pc:spChg chg="del">
          <ac:chgData name="Kamaran M Taha" userId="ecbf0358bae5f3f0" providerId="LiveId" clId="{AFD5D278-C770-4A7E-A8E6-D2281A95E5DC}" dt="2023-02-01T05:39:28.782" v="122" actId="478"/>
          <ac:spMkLst>
            <pc:docMk/>
            <pc:sldMk cId="3848021699" sldId="334"/>
            <ac:spMk id="3" creationId="{00000000-0000-0000-0000-000000000000}"/>
          </ac:spMkLst>
        </pc:spChg>
        <pc:spChg chg="del">
          <ac:chgData name="Kamaran M Taha" userId="ecbf0358bae5f3f0" providerId="LiveId" clId="{AFD5D278-C770-4A7E-A8E6-D2281A95E5DC}" dt="2023-02-01T05:39:28.782" v="122" actId="478"/>
          <ac:spMkLst>
            <pc:docMk/>
            <pc:sldMk cId="3848021699" sldId="334"/>
            <ac:spMk id="4" creationId="{00000000-0000-0000-0000-000000000000}"/>
          </ac:spMkLst>
        </pc:spChg>
        <pc:picChg chg="add mod">
          <ac:chgData name="Kamaran M Taha" userId="ecbf0358bae5f3f0" providerId="LiveId" clId="{AFD5D278-C770-4A7E-A8E6-D2281A95E5DC}" dt="2023-02-01T05:39:47.415" v="131" actId="14100"/>
          <ac:picMkLst>
            <pc:docMk/>
            <pc:sldMk cId="3848021699" sldId="334"/>
            <ac:picMk id="2050" creationId="{678F709B-F2CB-A9A4-084A-80B030DF1C9B}"/>
          </ac:picMkLst>
        </pc:picChg>
      </pc:sldChg>
      <pc:sldChg chg="addSp delSp modSp mod modAnim">
        <pc:chgData name="Kamaran M Taha" userId="ecbf0358bae5f3f0" providerId="LiveId" clId="{AFD5D278-C770-4A7E-A8E6-D2281A95E5DC}" dt="2023-02-15T06:52:44.234" v="613" actId="1036"/>
        <pc:sldMkLst>
          <pc:docMk/>
          <pc:sldMk cId="1196569905" sldId="340"/>
        </pc:sldMkLst>
        <pc:spChg chg="add del mod">
          <ac:chgData name="Kamaran M Taha" userId="ecbf0358bae5f3f0" providerId="LiveId" clId="{AFD5D278-C770-4A7E-A8E6-D2281A95E5DC}" dt="2023-02-15T06:51:19.578" v="520" actId="21"/>
          <ac:spMkLst>
            <pc:docMk/>
            <pc:sldMk cId="1196569905" sldId="340"/>
            <ac:spMk id="3" creationId="{49AF95A3-43D9-C1E6-3DD6-DB7458FD73F5}"/>
          </ac:spMkLst>
        </pc:spChg>
        <pc:spChg chg="mod">
          <ac:chgData name="Kamaran M Taha" userId="ecbf0358bae5f3f0" providerId="LiveId" clId="{AFD5D278-C770-4A7E-A8E6-D2281A95E5DC}" dt="2023-02-15T06:52:44.234" v="613" actId="1036"/>
          <ac:spMkLst>
            <pc:docMk/>
            <pc:sldMk cId="1196569905" sldId="340"/>
            <ac:spMk id="5" creationId="{C94563FB-B92D-204A-3C8A-DFB855970DED}"/>
          </ac:spMkLst>
        </pc:spChg>
      </pc:sldChg>
      <pc:sldChg chg="modSp mod modAnim">
        <pc:chgData name="Kamaran M Taha" userId="ecbf0358bae5f3f0" providerId="LiveId" clId="{AFD5D278-C770-4A7E-A8E6-D2281A95E5DC}" dt="2023-02-15T06:50:07.318" v="501" actId="404"/>
        <pc:sldMkLst>
          <pc:docMk/>
          <pc:sldMk cId="1033460671" sldId="346"/>
        </pc:sldMkLst>
        <pc:spChg chg="mod">
          <ac:chgData name="Kamaran M Taha" userId="ecbf0358bae5f3f0" providerId="LiveId" clId="{AFD5D278-C770-4A7E-A8E6-D2281A95E5DC}" dt="2023-02-15T06:50:00.889" v="500" actId="403"/>
          <ac:spMkLst>
            <pc:docMk/>
            <pc:sldMk cId="1033460671" sldId="346"/>
            <ac:spMk id="2" creationId="{00000000-0000-0000-0000-000000000000}"/>
          </ac:spMkLst>
        </pc:spChg>
        <pc:spChg chg="mod">
          <ac:chgData name="Kamaran M Taha" userId="ecbf0358bae5f3f0" providerId="LiveId" clId="{AFD5D278-C770-4A7E-A8E6-D2281A95E5DC}" dt="2023-02-15T06:50:07.318" v="501" actId="404"/>
          <ac:spMkLst>
            <pc:docMk/>
            <pc:sldMk cId="1033460671" sldId="346"/>
            <ac:spMk id="3" creationId="{00000000-0000-0000-0000-000000000000}"/>
          </ac:spMkLst>
        </pc:spChg>
      </pc:sldChg>
      <pc:sldChg chg="addSp delSp modSp mod">
        <pc:chgData name="Kamaran M Taha" userId="ecbf0358bae5f3f0" providerId="LiveId" clId="{AFD5D278-C770-4A7E-A8E6-D2281A95E5DC}" dt="2023-02-15T06:53:41.465" v="634" actId="113"/>
        <pc:sldMkLst>
          <pc:docMk/>
          <pc:sldMk cId="4112630280" sldId="347"/>
        </pc:sldMkLst>
        <pc:spChg chg="mod">
          <ac:chgData name="Kamaran M Taha" userId="ecbf0358bae5f3f0" providerId="LiveId" clId="{AFD5D278-C770-4A7E-A8E6-D2281A95E5DC}" dt="2023-02-15T06:53:41.465" v="634" actId="113"/>
          <ac:spMkLst>
            <pc:docMk/>
            <pc:sldMk cId="4112630280" sldId="347"/>
            <ac:spMk id="3" creationId="{CF7742AD-F50D-7CAA-D1B8-73C98DC6177B}"/>
          </ac:spMkLst>
        </pc:spChg>
        <pc:spChg chg="add del mod">
          <ac:chgData name="Kamaran M Taha" userId="ecbf0358bae5f3f0" providerId="LiveId" clId="{AFD5D278-C770-4A7E-A8E6-D2281A95E5DC}" dt="2023-02-15T06:53:15.608" v="617" actId="478"/>
          <ac:spMkLst>
            <pc:docMk/>
            <pc:sldMk cId="4112630280" sldId="347"/>
            <ac:spMk id="5" creationId="{023E309D-A3DA-B3D6-799F-42AA9AD43E24}"/>
          </ac:spMkLst>
        </pc:spChg>
      </pc:sldChg>
      <pc:sldChg chg="addSp delSp modSp mod">
        <pc:chgData name="Kamaran M Taha" userId="ecbf0358bae5f3f0" providerId="LiveId" clId="{AFD5D278-C770-4A7E-A8E6-D2281A95E5DC}" dt="2023-02-15T06:54:18.204" v="663" actId="14100"/>
        <pc:sldMkLst>
          <pc:docMk/>
          <pc:sldMk cId="464858049" sldId="348"/>
        </pc:sldMkLst>
        <pc:spChg chg="del">
          <ac:chgData name="Kamaran M Taha" userId="ecbf0358bae5f3f0" providerId="LiveId" clId="{AFD5D278-C770-4A7E-A8E6-D2281A95E5DC}" dt="2023-02-01T05:55:25.986" v="201" actId="478"/>
          <ac:spMkLst>
            <pc:docMk/>
            <pc:sldMk cId="464858049" sldId="348"/>
            <ac:spMk id="2" creationId="{32E4648A-075A-BC22-4A28-AB273AAB5CDF}"/>
          </ac:spMkLst>
        </pc:spChg>
        <pc:spChg chg="del">
          <ac:chgData name="Kamaran M Taha" userId="ecbf0358bae5f3f0" providerId="LiveId" clId="{AFD5D278-C770-4A7E-A8E6-D2281A95E5DC}" dt="2023-02-01T05:55:25.986" v="201" actId="478"/>
          <ac:spMkLst>
            <pc:docMk/>
            <pc:sldMk cId="464858049" sldId="348"/>
            <ac:spMk id="3" creationId="{116AF832-6E47-25FF-E557-1A1A6A05E680}"/>
          </ac:spMkLst>
        </pc:spChg>
        <pc:spChg chg="del">
          <ac:chgData name="Kamaran M Taha" userId="ecbf0358bae5f3f0" providerId="LiveId" clId="{AFD5D278-C770-4A7E-A8E6-D2281A95E5DC}" dt="2023-02-01T05:55:25.986" v="201" actId="478"/>
          <ac:spMkLst>
            <pc:docMk/>
            <pc:sldMk cId="464858049" sldId="348"/>
            <ac:spMk id="4" creationId="{5D33506E-17C2-3684-18C2-DC792B515C1A}"/>
          </ac:spMkLst>
        </pc:spChg>
        <pc:spChg chg="add mod">
          <ac:chgData name="Kamaran M Taha" userId="ecbf0358bae5f3f0" providerId="LiveId" clId="{AFD5D278-C770-4A7E-A8E6-D2281A95E5DC}" dt="2023-02-15T06:54:18.204" v="663" actId="14100"/>
          <ac:spMkLst>
            <pc:docMk/>
            <pc:sldMk cId="464858049" sldId="348"/>
            <ac:spMk id="5" creationId="{B9C17027-46ED-1A62-88EC-EF1666B653C2}"/>
          </ac:spMkLst>
        </pc:spChg>
        <pc:spChg chg="add del mod">
          <ac:chgData name="Kamaran M Taha" userId="ecbf0358bae5f3f0" providerId="LiveId" clId="{AFD5D278-C770-4A7E-A8E6-D2281A95E5DC}" dt="2023-02-01T05:55:52.270" v="216" actId="478"/>
          <ac:spMkLst>
            <pc:docMk/>
            <pc:sldMk cId="464858049" sldId="348"/>
            <ac:spMk id="6" creationId="{92B85941-358B-BE7D-8D0C-6233B8FA885C}"/>
          </ac:spMkLst>
        </pc:spChg>
      </pc:sldChg>
      <pc:sldChg chg="addSp delSp modSp del">
        <pc:chgData name="Kamaran M Taha" userId="ecbf0358bae5f3f0" providerId="LiveId" clId="{AFD5D278-C770-4A7E-A8E6-D2281A95E5DC}" dt="2023-02-01T05:56:16.097" v="267" actId="47"/>
        <pc:sldMkLst>
          <pc:docMk/>
          <pc:sldMk cId="434160028" sldId="349"/>
        </pc:sldMkLst>
        <pc:spChg chg="add del mod">
          <ac:chgData name="Kamaran M Taha" userId="ecbf0358bae5f3f0" providerId="LiveId" clId="{AFD5D278-C770-4A7E-A8E6-D2281A95E5DC}" dt="2023-02-01T05:56:08.342" v="266" actId="478"/>
          <ac:spMkLst>
            <pc:docMk/>
            <pc:sldMk cId="434160028" sldId="349"/>
            <ac:spMk id="2" creationId="{A37F3DBE-CC53-1542-F72F-562917D5F21C}"/>
          </ac:spMkLst>
        </pc:spChg>
        <pc:spChg chg="del">
          <ac:chgData name="Kamaran M Taha" userId="ecbf0358bae5f3f0" providerId="LiveId" clId="{AFD5D278-C770-4A7E-A8E6-D2281A95E5DC}" dt="2023-02-01T05:56:06.683" v="265" actId="478"/>
          <ac:spMkLst>
            <pc:docMk/>
            <pc:sldMk cId="434160028" sldId="349"/>
            <ac:spMk id="3" creationId="{2EB050C5-D9FF-F748-CF97-98585C8C9851}"/>
          </ac:spMkLst>
        </pc:spChg>
      </pc:sldChg>
      <pc:sldChg chg="delSp modSp new mod">
        <pc:chgData name="Kamaran M Taha" userId="ecbf0358bae5f3f0" providerId="LiveId" clId="{AFD5D278-C770-4A7E-A8E6-D2281A95E5DC}" dt="2023-02-15T06:55:38.724" v="681" actId="478"/>
        <pc:sldMkLst>
          <pc:docMk/>
          <pc:sldMk cId="1501081890" sldId="349"/>
        </pc:sldMkLst>
        <pc:spChg chg="del">
          <ac:chgData name="Kamaran M Taha" userId="ecbf0358bae5f3f0" providerId="LiveId" clId="{AFD5D278-C770-4A7E-A8E6-D2281A95E5DC}" dt="2023-02-15T06:55:38.724" v="681" actId="478"/>
          <ac:spMkLst>
            <pc:docMk/>
            <pc:sldMk cId="1501081890" sldId="349"/>
            <ac:spMk id="2" creationId="{2D6634CC-4880-13BA-7DCB-FFAF06A643C6}"/>
          </ac:spMkLst>
        </pc:spChg>
        <pc:spChg chg="mod">
          <ac:chgData name="Kamaran M Taha" userId="ecbf0358bae5f3f0" providerId="LiveId" clId="{AFD5D278-C770-4A7E-A8E6-D2281A95E5DC}" dt="2023-02-15T06:55:34.931" v="680" actId="13900"/>
          <ac:spMkLst>
            <pc:docMk/>
            <pc:sldMk cId="1501081890" sldId="349"/>
            <ac:spMk id="3" creationId="{7F06C4C9-5D40-DFF0-9343-93057CC36DD8}"/>
          </ac:spMkLst>
        </pc:spChg>
      </pc:sldChg>
      <pc:sldChg chg="modSp new del mod">
        <pc:chgData name="Kamaran M Taha" userId="ecbf0358bae5f3f0" providerId="LiveId" clId="{AFD5D278-C770-4A7E-A8E6-D2281A95E5DC}" dt="2023-02-15T06:47:36.028" v="445" actId="47"/>
        <pc:sldMkLst>
          <pc:docMk/>
          <pc:sldMk cId="2542333692" sldId="349"/>
        </pc:sldMkLst>
        <pc:spChg chg="mod">
          <ac:chgData name="Kamaran M Taha" userId="ecbf0358bae5f3f0" providerId="LiveId" clId="{AFD5D278-C770-4A7E-A8E6-D2281A95E5DC}" dt="2023-02-01T05:56:33.316" v="275" actId="122"/>
          <ac:spMkLst>
            <pc:docMk/>
            <pc:sldMk cId="2542333692" sldId="349"/>
            <ac:spMk id="2" creationId="{541C3856-DE1B-ECF4-5126-064FE3D6F089}"/>
          </ac:spMkLst>
        </pc:spChg>
        <pc:spChg chg="mod">
          <ac:chgData name="Kamaran M Taha" userId="ecbf0358bae5f3f0" providerId="LiveId" clId="{AFD5D278-C770-4A7E-A8E6-D2281A95E5DC}" dt="2023-02-15T06:47:32.523" v="444" actId="5793"/>
          <ac:spMkLst>
            <pc:docMk/>
            <pc:sldMk cId="2542333692" sldId="349"/>
            <ac:spMk id="3" creationId="{210EC6B0-24D2-4735-1C8D-AD39E4FB7504}"/>
          </ac:spMkLst>
        </pc:spChg>
      </pc:sldChg>
      <pc:sldChg chg="delSp modSp new mod ord">
        <pc:chgData name="Kamaran M Taha" userId="ecbf0358bae5f3f0" providerId="LiveId" clId="{AFD5D278-C770-4A7E-A8E6-D2281A95E5DC}" dt="2023-02-15T06:55:07.473" v="677"/>
        <pc:sldMkLst>
          <pc:docMk/>
          <pc:sldMk cId="3961310174" sldId="350"/>
        </pc:sldMkLst>
        <pc:spChg chg="del">
          <ac:chgData name="Kamaran M Taha" userId="ecbf0358bae5f3f0" providerId="LiveId" clId="{AFD5D278-C770-4A7E-A8E6-D2281A95E5DC}" dt="2023-02-15T06:55:04.217" v="675" actId="478"/>
          <ac:spMkLst>
            <pc:docMk/>
            <pc:sldMk cId="3961310174" sldId="350"/>
            <ac:spMk id="2" creationId="{0110DFAC-96EE-A926-888D-D00EBF898902}"/>
          </ac:spMkLst>
        </pc:spChg>
        <pc:spChg chg="mod">
          <ac:chgData name="Kamaran M Taha" userId="ecbf0358bae5f3f0" providerId="LiveId" clId="{AFD5D278-C770-4A7E-A8E6-D2281A95E5DC}" dt="2023-02-15T06:55:01.905" v="674" actId="1036"/>
          <ac:spMkLst>
            <pc:docMk/>
            <pc:sldMk cId="3961310174" sldId="350"/>
            <ac:spMk id="3" creationId="{60A75458-FF98-269B-912F-CC14486B874B}"/>
          </ac:spMkLst>
        </pc:spChg>
      </pc:sldChg>
      <pc:sldChg chg="addSp delSp modSp new">
        <pc:chgData name="Kamaran M Taha" userId="ecbf0358bae5f3f0" providerId="LiveId" clId="{AFD5D278-C770-4A7E-A8E6-D2281A95E5DC}" dt="2023-02-15T06:56:04.496" v="701" actId="1036"/>
        <pc:sldMkLst>
          <pc:docMk/>
          <pc:sldMk cId="1799930466" sldId="351"/>
        </pc:sldMkLst>
        <pc:spChg chg="del">
          <ac:chgData name="Kamaran M Taha" userId="ecbf0358bae5f3f0" providerId="LiveId" clId="{AFD5D278-C770-4A7E-A8E6-D2281A95E5DC}" dt="2023-02-15T06:55:44.824" v="683" actId="478"/>
          <ac:spMkLst>
            <pc:docMk/>
            <pc:sldMk cId="1799930466" sldId="351"/>
            <ac:spMk id="2" creationId="{1D6262C0-74DB-EE56-DC63-79D25BEF1276}"/>
          </ac:spMkLst>
        </pc:spChg>
        <pc:spChg chg="del">
          <ac:chgData name="Kamaran M Taha" userId="ecbf0358bae5f3f0" providerId="LiveId" clId="{AFD5D278-C770-4A7E-A8E6-D2281A95E5DC}" dt="2023-02-15T06:55:44.824" v="683" actId="478"/>
          <ac:spMkLst>
            <pc:docMk/>
            <pc:sldMk cId="1799930466" sldId="351"/>
            <ac:spMk id="3" creationId="{A1A15D63-7CDD-E75C-990A-B57A723D2D0D}"/>
          </ac:spMkLst>
        </pc:spChg>
        <pc:spChg chg="del">
          <ac:chgData name="Kamaran M Taha" userId="ecbf0358bae5f3f0" providerId="LiveId" clId="{AFD5D278-C770-4A7E-A8E6-D2281A95E5DC}" dt="2023-02-15T06:55:44.824" v="683" actId="478"/>
          <ac:spMkLst>
            <pc:docMk/>
            <pc:sldMk cId="1799930466" sldId="351"/>
            <ac:spMk id="4" creationId="{30559AB4-2ACC-FC9A-0214-6BDC278BD579}"/>
          </ac:spMkLst>
        </pc:spChg>
        <pc:picChg chg="add mod">
          <ac:chgData name="Kamaran M Taha" userId="ecbf0358bae5f3f0" providerId="LiveId" clId="{AFD5D278-C770-4A7E-A8E6-D2281A95E5DC}" dt="2023-02-15T06:56:04.496" v="701" actId="1036"/>
          <ac:picMkLst>
            <pc:docMk/>
            <pc:sldMk cId="1799930466" sldId="351"/>
            <ac:picMk id="2050" creationId="{1A137387-AB40-EAC8-0B8E-4B13F6E0881D}"/>
          </ac:picMkLst>
        </pc:picChg>
      </pc:sldChg>
    </pc:docChg>
  </pc:docChgLst>
  <pc:docChgLst>
    <pc:chgData name="Kamaran M Taha" userId="ecbf0358bae5f3f0" providerId="LiveId" clId="{611E8C53-CFCC-4809-AE73-C2B1FB051456}"/>
    <pc:docChg chg="custSel addSld modSld">
      <pc:chgData name="Kamaran M Taha" userId="ecbf0358bae5f3f0" providerId="LiveId" clId="{611E8C53-CFCC-4809-AE73-C2B1FB051456}" dt="2023-01-25T06:57:55.208" v="169" actId="20577"/>
      <pc:docMkLst>
        <pc:docMk/>
      </pc:docMkLst>
      <pc:sldChg chg="modSp mod">
        <pc:chgData name="Kamaran M Taha" userId="ecbf0358bae5f3f0" providerId="LiveId" clId="{611E8C53-CFCC-4809-AE73-C2B1FB051456}" dt="2023-01-25T06:57:55.208" v="169" actId="20577"/>
        <pc:sldMkLst>
          <pc:docMk/>
          <pc:sldMk cId="0" sldId="257"/>
        </pc:sldMkLst>
        <pc:spChg chg="mod">
          <ac:chgData name="Kamaran M Taha" userId="ecbf0358bae5f3f0" providerId="LiveId" clId="{611E8C53-CFCC-4809-AE73-C2B1FB051456}" dt="2023-01-25T06:57:55.208" v="169" actId="20577"/>
          <ac:spMkLst>
            <pc:docMk/>
            <pc:sldMk cId="0" sldId="257"/>
            <ac:spMk id="2" creationId="{00000000-0000-0000-0000-000000000000}"/>
          </ac:spMkLst>
        </pc:spChg>
        <pc:spChg chg="mod">
          <ac:chgData name="Kamaran M Taha" userId="ecbf0358bae5f3f0" providerId="LiveId" clId="{611E8C53-CFCC-4809-AE73-C2B1FB051456}" dt="2023-01-25T06:57:36.382" v="156" actId="20577"/>
          <ac:spMkLst>
            <pc:docMk/>
            <pc:sldMk cId="0" sldId="257"/>
            <ac:spMk id="3" creationId="{00000000-0000-0000-0000-000000000000}"/>
          </ac:spMkLst>
        </pc:spChg>
      </pc:sldChg>
      <pc:sldChg chg="delSp modSp mod modAnim">
        <pc:chgData name="Kamaran M Taha" userId="ecbf0358bae5f3f0" providerId="LiveId" clId="{611E8C53-CFCC-4809-AE73-C2B1FB051456}" dt="2023-01-25T06:53:36.734" v="71" actId="13900"/>
        <pc:sldMkLst>
          <pc:docMk/>
          <pc:sldMk cId="0" sldId="260"/>
        </pc:sldMkLst>
        <pc:spChg chg="mod">
          <ac:chgData name="Kamaran M Taha" userId="ecbf0358bae5f3f0" providerId="LiveId" clId="{611E8C53-CFCC-4809-AE73-C2B1FB051456}" dt="2023-01-25T06:53:36.734" v="71" actId="13900"/>
          <ac:spMkLst>
            <pc:docMk/>
            <pc:sldMk cId="0" sldId="260"/>
            <ac:spMk id="3" creationId="{00000000-0000-0000-0000-000000000000}"/>
          </ac:spMkLst>
        </pc:spChg>
        <pc:picChg chg="del">
          <ac:chgData name="Kamaran M Taha" userId="ecbf0358bae5f3f0" providerId="LiveId" clId="{611E8C53-CFCC-4809-AE73-C2B1FB051456}" dt="2023-01-25T06:53:13.552" v="69" actId="478"/>
          <ac:picMkLst>
            <pc:docMk/>
            <pc:sldMk cId="0" sldId="260"/>
            <ac:picMk id="5" creationId="{00000000-0000-0000-0000-000000000000}"/>
          </ac:picMkLst>
        </pc:picChg>
      </pc:sldChg>
      <pc:sldChg chg="addSp modSp mod modAnim">
        <pc:chgData name="Kamaran M Taha" userId="ecbf0358bae5f3f0" providerId="LiveId" clId="{611E8C53-CFCC-4809-AE73-C2B1FB051456}" dt="2023-01-25T06:52:58.604" v="68" actId="13900"/>
        <pc:sldMkLst>
          <pc:docMk/>
          <pc:sldMk cId="248000650" sldId="288"/>
        </pc:sldMkLst>
        <pc:spChg chg="add mod">
          <ac:chgData name="Kamaran M Taha" userId="ecbf0358bae5f3f0" providerId="LiveId" clId="{611E8C53-CFCC-4809-AE73-C2B1FB051456}" dt="2023-01-25T06:51:59.863" v="54" actId="14100"/>
          <ac:spMkLst>
            <pc:docMk/>
            <pc:sldMk cId="248000650" sldId="288"/>
            <ac:spMk id="3" creationId="{F2891FD8-ADF5-A967-2F6F-52CD3B84ADA7}"/>
          </ac:spMkLst>
        </pc:spChg>
        <pc:spChg chg="mod">
          <ac:chgData name="Kamaran M Taha" userId="ecbf0358bae5f3f0" providerId="LiveId" clId="{611E8C53-CFCC-4809-AE73-C2B1FB051456}" dt="2023-01-25T06:52:58.604" v="68" actId="13900"/>
          <ac:spMkLst>
            <pc:docMk/>
            <pc:sldMk cId="248000650" sldId="288"/>
            <ac:spMk id="7" creationId="{00000000-0000-0000-0000-000000000000}"/>
          </ac:spMkLst>
        </pc:spChg>
      </pc:sldChg>
      <pc:sldChg chg="delSp mod">
        <pc:chgData name="Kamaran M Taha" userId="ecbf0358bae5f3f0" providerId="LiveId" clId="{611E8C53-CFCC-4809-AE73-C2B1FB051456}" dt="2023-01-25T06:57:19.933" v="136" actId="478"/>
        <pc:sldMkLst>
          <pc:docMk/>
          <pc:sldMk cId="1968449788" sldId="327"/>
        </pc:sldMkLst>
        <pc:picChg chg="del">
          <ac:chgData name="Kamaran M Taha" userId="ecbf0358bae5f3f0" providerId="LiveId" clId="{611E8C53-CFCC-4809-AE73-C2B1FB051456}" dt="2023-01-25T06:57:19.933" v="136" actId="478"/>
          <ac:picMkLst>
            <pc:docMk/>
            <pc:sldMk cId="1968449788" sldId="327"/>
            <ac:picMk id="13" creationId="{00000000-0000-0000-0000-000000000000}"/>
          </ac:picMkLst>
        </pc:picChg>
      </pc:sldChg>
      <pc:sldChg chg="addSp delSp modSp modAnim">
        <pc:chgData name="Kamaran M Taha" userId="ecbf0358bae5f3f0" providerId="LiveId" clId="{611E8C53-CFCC-4809-AE73-C2B1FB051456}" dt="2023-01-25T06:54:12.579" v="76" actId="20577"/>
        <pc:sldMkLst>
          <pc:docMk/>
          <pc:sldMk cId="3848021699" sldId="334"/>
        </pc:sldMkLst>
        <pc:spChg chg="del">
          <ac:chgData name="Kamaran M Taha" userId="ecbf0358bae5f3f0" providerId="LiveId" clId="{611E8C53-CFCC-4809-AE73-C2B1FB051456}" dt="2023-01-25T06:53:49.726" v="72" actId="478"/>
          <ac:spMkLst>
            <pc:docMk/>
            <pc:sldMk cId="3848021699" sldId="334"/>
            <ac:spMk id="2" creationId="{00000000-0000-0000-0000-000000000000}"/>
          </ac:spMkLst>
        </pc:spChg>
        <pc:spChg chg="mod">
          <ac:chgData name="Kamaran M Taha" userId="ecbf0358bae5f3f0" providerId="LiveId" clId="{611E8C53-CFCC-4809-AE73-C2B1FB051456}" dt="2023-01-25T06:54:12.579" v="76" actId="20577"/>
          <ac:spMkLst>
            <pc:docMk/>
            <pc:sldMk cId="3848021699" sldId="334"/>
            <ac:spMk id="3" creationId="{00000000-0000-0000-0000-000000000000}"/>
          </ac:spMkLst>
        </pc:spChg>
        <pc:spChg chg="add del mod">
          <ac:chgData name="Kamaran M Taha" userId="ecbf0358bae5f3f0" providerId="LiveId" clId="{611E8C53-CFCC-4809-AE73-C2B1FB051456}" dt="2023-01-25T06:53:51.798" v="73" actId="478"/>
          <ac:spMkLst>
            <pc:docMk/>
            <pc:sldMk cId="3848021699" sldId="334"/>
            <ac:spMk id="5" creationId="{088842F1-6F41-F368-9FB1-38653DE98FA2}"/>
          </ac:spMkLst>
        </pc:spChg>
      </pc:sldChg>
      <pc:sldChg chg="addSp delSp modSp mod modAnim">
        <pc:chgData name="Kamaran M Taha" userId="ecbf0358bae5f3f0" providerId="LiveId" clId="{611E8C53-CFCC-4809-AE73-C2B1FB051456}" dt="2023-01-25T06:55:38.848" v="90" actId="13900"/>
        <pc:sldMkLst>
          <pc:docMk/>
          <pc:sldMk cId="1196569905" sldId="340"/>
        </pc:sldMkLst>
        <pc:spChg chg="del mod">
          <ac:chgData name="Kamaran M Taha" userId="ecbf0358bae5f3f0" providerId="LiveId" clId="{611E8C53-CFCC-4809-AE73-C2B1FB051456}" dt="2023-01-25T06:54:45.029" v="79" actId="478"/>
          <ac:spMkLst>
            <pc:docMk/>
            <pc:sldMk cId="1196569905" sldId="340"/>
            <ac:spMk id="2" creationId="{00000000-0000-0000-0000-000000000000}"/>
          </ac:spMkLst>
        </pc:spChg>
        <pc:spChg chg="add del mod">
          <ac:chgData name="Kamaran M Taha" userId="ecbf0358bae5f3f0" providerId="LiveId" clId="{611E8C53-CFCC-4809-AE73-C2B1FB051456}" dt="2023-01-25T06:54:50.522" v="80" actId="478"/>
          <ac:spMkLst>
            <pc:docMk/>
            <pc:sldMk cId="1196569905" sldId="340"/>
            <ac:spMk id="3" creationId="{B13A8D55-0D54-47C0-5421-75D81C89A030}"/>
          </ac:spMkLst>
        </pc:spChg>
        <pc:spChg chg="add mod">
          <ac:chgData name="Kamaran M Taha" userId="ecbf0358bae5f3f0" providerId="LiveId" clId="{611E8C53-CFCC-4809-AE73-C2B1FB051456}" dt="2023-01-25T06:55:38.848" v="90" actId="13900"/>
          <ac:spMkLst>
            <pc:docMk/>
            <pc:sldMk cId="1196569905" sldId="340"/>
            <ac:spMk id="5" creationId="{C94563FB-B92D-204A-3C8A-DFB855970DED}"/>
          </ac:spMkLst>
        </pc:spChg>
      </pc:sldChg>
      <pc:sldChg chg="modSp modAnim">
        <pc:chgData name="Kamaran M Taha" userId="ecbf0358bae5f3f0" providerId="LiveId" clId="{611E8C53-CFCC-4809-AE73-C2B1FB051456}" dt="2023-01-25T06:51:25.173" v="11" actId="6549"/>
        <pc:sldMkLst>
          <pc:docMk/>
          <pc:sldMk cId="1033460671" sldId="346"/>
        </pc:sldMkLst>
        <pc:spChg chg="mod">
          <ac:chgData name="Kamaran M Taha" userId="ecbf0358bae5f3f0" providerId="LiveId" clId="{611E8C53-CFCC-4809-AE73-C2B1FB051456}" dt="2023-01-25T06:51:25.173" v="11" actId="6549"/>
          <ac:spMkLst>
            <pc:docMk/>
            <pc:sldMk cId="1033460671" sldId="346"/>
            <ac:spMk id="3" creationId="{00000000-0000-0000-0000-000000000000}"/>
          </ac:spMkLst>
        </pc:spChg>
      </pc:sldChg>
      <pc:sldChg chg="delSp modSp new mod">
        <pc:chgData name="Kamaran M Taha" userId="ecbf0358bae5f3f0" providerId="LiveId" clId="{611E8C53-CFCC-4809-AE73-C2B1FB051456}" dt="2023-01-25T06:56:01.980" v="98" actId="5793"/>
        <pc:sldMkLst>
          <pc:docMk/>
          <pc:sldMk cId="4112630280" sldId="347"/>
        </pc:sldMkLst>
        <pc:spChg chg="del">
          <ac:chgData name="Kamaran M Taha" userId="ecbf0358bae5f3f0" providerId="LiveId" clId="{611E8C53-CFCC-4809-AE73-C2B1FB051456}" dt="2023-01-25T06:55:33.058" v="89" actId="478"/>
          <ac:spMkLst>
            <pc:docMk/>
            <pc:sldMk cId="4112630280" sldId="347"/>
            <ac:spMk id="2" creationId="{7BBC0840-BC15-E393-308D-D1B3DE264B04}"/>
          </ac:spMkLst>
        </pc:spChg>
        <pc:spChg chg="mod">
          <ac:chgData name="Kamaran M Taha" userId="ecbf0358bae5f3f0" providerId="LiveId" clId="{611E8C53-CFCC-4809-AE73-C2B1FB051456}" dt="2023-01-25T06:56:01.980" v="98" actId="5793"/>
          <ac:spMkLst>
            <pc:docMk/>
            <pc:sldMk cId="4112630280" sldId="347"/>
            <ac:spMk id="3" creationId="{CF7742AD-F50D-7CAA-D1B8-73C98DC6177B}"/>
          </ac:spMkLst>
        </pc:spChg>
      </pc:sldChg>
      <pc:sldChg chg="modSp new mod">
        <pc:chgData name="Kamaran M Taha" userId="ecbf0358bae5f3f0" providerId="LiveId" clId="{611E8C53-CFCC-4809-AE73-C2B1FB051456}" dt="2023-01-25T06:56:43.805" v="105" actId="113"/>
        <pc:sldMkLst>
          <pc:docMk/>
          <pc:sldMk cId="464858049" sldId="348"/>
        </pc:sldMkLst>
        <pc:spChg chg="mod">
          <ac:chgData name="Kamaran M Taha" userId="ecbf0358bae5f3f0" providerId="LiveId" clId="{611E8C53-CFCC-4809-AE73-C2B1FB051456}" dt="2023-01-25T06:56:43.805" v="105" actId="113"/>
          <ac:spMkLst>
            <pc:docMk/>
            <pc:sldMk cId="464858049" sldId="348"/>
            <ac:spMk id="2" creationId="{32E4648A-075A-BC22-4A28-AB273AAB5CDF}"/>
          </ac:spMkLst>
        </pc:spChg>
        <pc:spChg chg="mod">
          <ac:chgData name="Kamaran M Taha" userId="ecbf0358bae5f3f0" providerId="LiveId" clId="{611E8C53-CFCC-4809-AE73-C2B1FB051456}" dt="2023-01-25T06:56:37.681" v="102" actId="21"/>
          <ac:spMkLst>
            <pc:docMk/>
            <pc:sldMk cId="464858049" sldId="348"/>
            <ac:spMk id="3" creationId="{116AF832-6E47-25FF-E557-1A1A6A05E680}"/>
          </ac:spMkLst>
        </pc:spChg>
      </pc:sldChg>
      <pc:sldChg chg="delSp modSp new mod">
        <pc:chgData name="Kamaran M Taha" userId="ecbf0358bae5f3f0" providerId="LiveId" clId="{611E8C53-CFCC-4809-AE73-C2B1FB051456}" dt="2023-01-25T06:57:14.632" v="135" actId="478"/>
        <pc:sldMkLst>
          <pc:docMk/>
          <pc:sldMk cId="434160028" sldId="349"/>
        </pc:sldMkLst>
        <pc:spChg chg="del">
          <ac:chgData name="Kamaran M Taha" userId="ecbf0358bae5f3f0" providerId="LiveId" clId="{611E8C53-CFCC-4809-AE73-C2B1FB051456}" dt="2023-01-25T06:57:14.632" v="135" actId="478"/>
          <ac:spMkLst>
            <pc:docMk/>
            <pc:sldMk cId="434160028" sldId="349"/>
            <ac:spMk id="2" creationId="{24106AF9-BBA8-794B-845E-F233435757F4}"/>
          </ac:spMkLst>
        </pc:spChg>
        <pc:spChg chg="mod">
          <ac:chgData name="Kamaran M Taha" userId="ecbf0358bae5f3f0" providerId="LiveId" clId="{611E8C53-CFCC-4809-AE73-C2B1FB051456}" dt="2023-01-25T06:57:11.301" v="134" actId="403"/>
          <ac:spMkLst>
            <pc:docMk/>
            <pc:sldMk cId="434160028" sldId="349"/>
            <ac:spMk id="3" creationId="{2EB050C5-D9FF-F748-CF97-98585C8C985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89B8BF2-C973-436D-84EE-847FE1D31AA8}" type="datetimeFigureOut">
              <a:rPr lang="en-US" smtClean="0"/>
              <a:t>2/14/2023</a:t>
            </a:fld>
            <a:endParaRPr lang="en-US"/>
          </a:p>
        </p:txBody>
      </p:sp>
      <p:sp>
        <p:nvSpPr>
          <p:cNvPr id="4" name="Slide Image Placeholder 3"/>
          <p:cNvSpPr>
            <a:spLocks noGrp="1" noRot="1" noChangeAspect="1"/>
          </p:cNvSpPr>
          <p:nvPr>
            <p:ph type="sldImg" idx="2"/>
          </p:nvPr>
        </p:nvSpPr>
        <p:spPr>
          <a:xfrm>
            <a:off x="1057275" y="720725"/>
            <a:ext cx="520065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C6E9EBA-DD19-405E-B795-6D7796762919}" type="slidenum">
              <a:rPr lang="en-US" smtClean="0"/>
              <a:t>‹#›</a:t>
            </a:fld>
            <a:endParaRPr lang="en-US"/>
          </a:p>
        </p:txBody>
      </p:sp>
    </p:spTree>
    <p:extLst>
      <p:ext uri="{BB962C8B-B14F-4D97-AF65-F5344CB8AC3E}">
        <p14:creationId xmlns:p14="http://schemas.microsoft.com/office/powerpoint/2010/main" val="1501022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6E9EBA-DD19-405E-B795-6D7796762919}" type="slidenum">
              <a:rPr lang="en-US" smtClean="0"/>
              <a:t>1</a:t>
            </a:fld>
            <a:endParaRPr lang="en-US"/>
          </a:p>
        </p:txBody>
      </p:sp>
    </p:spTree>
    <p:extLst>
      <p:ext uri="{BB962C8B-B14F-4D97-AF65-F5344CB8AC3E}">
        <p14:creationId xmlns:p14="http://schemas.microsoft.com/office/powerpoint/2010/main" val="1811417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Large confetti"/>
          <p:cNvSpPr>
            <a:spLocks noChangeArrowheads="1"/>
          </p:cNvSpPr>
          <p:nvPr/>
        </p:nvSpPr>
        <p:spPr bwMode="ltGray">
          <a:xfrm>
            <a:off x="524537" y="1549400"/>
            <a:ext cx="8838010" cy="1689100"/>
          </a:xfrm>
          <a:prstGeom prst="rect">
            <a:avLst/>
          </a:prstGeom>
          <a:pattFill prst="lgConfetti">
            <a:fgClr>
              <a:schemeClr val="accent2">
                <a:alpha val="50195"/>
              </a:schemeClr>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kumimoji="1" lang="ar-IQ" altLang="en-US"/>
          </a:p>
        </p:txBody>
      </p:sp>
      <p:sp>
        <p:nvSpPr>
          <p:cNvPr id="5" name="AutoShape 3"/>
          <p:cNvSpPr>
            <a:spLocks noChangeArrowheads="1"/>
          </p:cNvSpPr>
          <p:nvPr/>
        </p:nvSpPr>
        <p:spPr bwMode="ltGray">
          <a:xfrm>
            <a:off x="247650" y="3206750"/>
            <a:ext cx="9410700" cy="77788"/>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kumimoji="1" lang="ar-IQ" altLang="en-US"/>
          </a:p>
        </p:txBody>
      </p:sp>
      <p:sp>
        <p:nvSpPr>
          <p:cNvPr id="6" name="AutoShape 4"/>
          <p:cNvSpPr>
            <a:spLocks noChangeArrowheads="1"/>
          </p:cNvSpPr>
          <p:nvPr/>
        </p:nvSpPr>
        <p:spPr bwMode="ltGray">
          <a:xfrm>
            <a:off x="247650" y="1482725"/>
            <a:ext cx="9410700" cy="77788"/>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kumimoji="1" lang="ar-IQ" altLang="en-US"/>
          </a:p>
        </p:txBody>
      </p:sp>
      <p:sp>
        <p:nvSpPr>
          <p:cNvPr id="7" name="AutoShape 5"/>
          <p:cNvSpPr>
            <a:spLocks noChangeArrowheads="1"/>
          </p:cNvSpPr>
          <p:nvPr/>
        </p:nvSpPr>
        <p:spPr bwMode="ltGray">
          <a:xfrm>
            <a:off x="9341909" y="1246188"/>
            <a:ext cx="84270" cy="2235200"/>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kumimoji="1" lang="ar-IQ" altLang="en-US"/>
          </a:p>
        </p:txBody>
      </p:sp>
      <p:sp>
        <p:nvSpPr>
          <p:cNvPr id="8" name="AutoShape 6"/>
          <p:cNvSpPr>
            <a:spLocks noChangeArrowheads="1"/>
          </p:cNvSpPr>
          <p:nvPr/>
        </p:nvSpPr>
        <p:spPr bwMode="ltGray">
          <a:xfrm>
            <a:off x="471223" y="1252538"/>
            <a:ext cx="84270" cy="2235200"/>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kumimoji="1" lang="ar-IQ" altLang="en-US"/>
          </a:p>
        </p:txBody>
      </p:sp>
      <p:sp>
        <p:nvSpPr>
          <p:cNvPr id="9" name="AutoShape 7"/>
          <p:cNvSpPr>
            <a:spLocks noChangeArrowheads="1"/>
          </p:cNvSpPr>
          <p:nvPr/>
        </p:nvSpPr>
        <p:spPr bwMode="ltGray">
          <a:xfrm>
            <a:off x="3066390" y="5783265"/>
            <a:ext cx="3771504" cy="77787"/>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kumimoji="1" lang="ar-IQ" altLang="en-US"/>
          </a:p>
        </p:txBody>
      </p:sp>
      <p:sp>
        <p:nvSpPr>
          <p:cNvPr id="10" name="Rectangle 8" descr="Large confetti"/>
          <p:cNvSpPr>
            <a:spLocks noChangeArrowheads="1"/>
          </p:cNvSpPr>
          <p:nvPr/>
        </p:nvSpPr>
        <p:spPr bwMode="ltGray">
          <a:xfrm>
            <a:off x="4437064" y="5734052"/>
            <a:ext cx="1028434" cy="176213"/>
          </a:xfrm>
          <a:prstGeom prst="rect">
            <a:avLst/>
          </a:prstGeom>
          <a:pattFill prst="lgConfetti">
            <a:fgClr>
              <a:schemeClr val="accent2"/>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kumimoji="1" lang="ar-IQ" altLang="en-US"/>
          </a:p>
        </p:txBody>
      </p:sp>
      <p:sp>
        <p:nvSpPr>
          <p:cNvPr id="113673" name="Rectangle 9" descr="Large confetti"/>
          <p:cNvSpPr>
            <a:spLocks noGrp="1" noChangeArrowheads="1"/>
          </p:cNvSpPr>
          <p:nvPr>
            <p:ph type="ctrTitle"/>
          </p:nvPr>
        </p:nvSpPr>
        <p:spPr>
          <a:xfrm>
            <a:off x="742950" y="1752600"/>
            <a:ext cx="8420100" cy="1143000"/>
          </a:xfrm>
          <a:pattFill prst="lgConfetti">
            <a:fgClr>
              <a:schemeClr val="accent2"/>
            </a:fgClr>
            <a:bgClr>
              <a:schemeClr val="folHlink"/>
            </a:bgClr>
          </a:pattFill>
        </p:spPr>
        <p:txBody>
          <a:bodyPr anchor="ctr"/>
          <a:lstStyle>
            <a:lvl1pPr algn="ctr">
              <a:defRPr>
                <a:solidFill>
                  <a:schemeClr val="bg1"/>
                </a:solidFill>
              </a:defRPr>
            </a:lvl1pPr>
          </a:lstStyle>
          <a:p>
            <a:pPr lvl="0"/>
            <a:r>
              <a:rPr lang="en-US" noProof="0"/>
              <a:t>Click to edit Master title style</a:t>
            </a:r>
          </a:p>
        </p:txBody>
      </p:sp>
      <p:sp>
        <p:nvSpPr>
          <p:cNvPr id="113674" name="Rectangle 10"/>
          <p:cNvSpPr>
            <a:spLocks noGrp="1" noChangeArrowheads="1"/>
          </p:cNvSpPr>
          <p:nvPr>
            <p:ph type="subTitle" idx="1"/>
          </p:nvPr>
        </p:nvSpPr>
        <p:spPr>
          <a:xfrm>
            <a:off x="1485900" y="3746500"/>
            <a:ext cx="6934200" cy="1752600"/>
          </a:xfrm>
        </p:spPr>
        <p:txBody>
          <a:bodyPr/>
          <a:lstStyle>
            <a:lvl1pPr marL="0" indent="0" algn="ctr">
              <a:buFontTx/>
              <a:buNone/>
              <a:defRPr/>
            </a:lvl1pPr>
          </a:lstStyle>
          <a:p>
            <a:pPr lvl="0"/>
            <a:r>
              <a:rPr lang="en-US" noProof="0"/>
              <a:t>Click to edit Master subtitle style</a:t>
            </a:r>
          </a:p>
        </p:txBody>
      </p:sp>
      <p:sp>
        <p:nvSpPr>
          <p:cNvPr id="11" name="Rectangle 11"/>
          <p:cNvSpPr>
            <a:spLocks noGrp="1" noChangeArrowheads="1"/>
          </p:cNvSpPr>
          <p:nvPr>
            <p:ph type="dt" sz="half" idx="10"/>
          </p:nvPr>
        </p:nvSpPr>
        <p:spPr/>
        <p:txBody>
          <a:bodyPr/>
          <a:lstStyle>
            <a:lvl1pPr>
              <a:defRPr/>
            </a:lvl1pPr>
          </a:lstStyle>
          <a:p>
            <a:fld id="{59A79143-1362-4A80-A5F0-FC6108EBE079}" type="datetime1">
              <a:rPr lang="en-US" smtClean="0"/>
              <a:t>2/14/2023</a:t>
            </a:fld>
            <a:endParaRPr lang="en-US"/>
          </a:p>
        </p:txBody>
      </p:sp>
      <p:sp>
        <p:nvSpPr>
          <p:cNvPr id="12" name="Rectangle 12"/>
          <p:cNvSpPr>
            <a:spLocks noGrp="1" noChangeArrowheads="1"/>
          </p:cNvSpPr>
          <p:nvPr>
            <p:ph type="ftr" sz="quarter" idx="11"/>
          </p:nvPr>
        </p:nvSpPr>
        <p:spPr/>
        <p:txBody>
          <a:bodyPr/>
          <a:lstStyle>
            <a:lvl1pPr>
              <a:defRPr/>
            </a:lvl1pPr>
          </a:lstStyle>
          <a:p>
            <a:endParaRPr lang="en-US"/>
          </a:p>
        </p:txBody>
      </p:sp>
      <p:sp>
        <p:nvSpPr>
          <p:cNvPr id="13" name="Rectangle 13"/>
          <p:cNvSpPr>
            <a:spLocks noGrp="1" noChangeArrowheads="1"/>
          </p:cNvSpPr>
          <p:nvPr>
            <p:ph type="sldNum" sz="quarter" idx="12"/>
          </p:nvPr>
        </p:nvSpPr>
        <p:spPr>
          <a:xfrm>
            <a:off x="7099300" y="6248400"/>
            <a:ext cx="2063750" cy="457200"/>
          </a:xfrm>
          <a:noFill/>
        </p:spPr>
        <p:txBody>
          <a:bodyPr anchor="b" anchorCtr="0"/>
          <a:lstStyle>
            <a:lvl1pPr>
              <a:defRPr>
                <a:solidFill>
                  <a:schemeClr val="tx1"/>
                </a:solidFill>
              </a:defRPr>
            </a:lvl1pPr>
          </a:lstStyle>
          <a:p>
            <a:fld id="{A03482C5-0AA1-48B3-B384-635D1FCBF973}" type="slidenum">
              <a:rPr lang="en-US" smtClean="0"/>
              <a:pPr/>
              <a:t>‹#›</a:t>
            </a:fld>
            <a:endParaRPr lang="en-US"/>
          </a:p>
        </p:txBody>
      </p:sp>
    </p:spTree>
    <p:extLst>
      <p:ext uri="{BB962C8B-B14F-4D97-AF65-F5344CB8AC3E}">
        <p14:creationId xmlns:p14="http://schemas.microsoft.com/office/powerpoint/2010/main" val="3255728429"/>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15B16658-AAA0-4F8D-A79A-38638E0A5B81}" type="datetime1">
              <a:rPr lang="en-US" smtClean="0"/>
              <a:t>2/14/2023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9" descr="Large confetti"/>
          <p:cNvSpPr>
            <a:spLocks noGrp="1" noChangeArrowheads="1"/>
          </p:cNvSpPr>
          <p:nvPr>
            <p:ph type="sldNum" sz="quarter" idx="12"/>
          </p:nvPr>
        </p:nvSpPr>
        <p:spPr>
          <a:ln/>
        </p:spPr>
        <p:txBody>
          <a:bodyPr/>
          <a:lstStyle>
            <a:lvl1pPr>
              <a:defRPr/>
            </a:lvl1pPr>
          </a:lstStyle>
          <a:p>
            <a:fld id="{A03482C5-0AA1-48B3-B384-635D1FCBF973}" type="slidenum">
              <a:rPr lang="en-US" smtClean="0"/>
              <a:pPr/>
              <a:t>‹#›</a:t>
            </a:fld>
            <a:endParaRPr lang="en-US"/>
          </a:p>
        </p:txBody>
      </p:sp>
    </p:spTree>
    <p:extLst>
      <p:ext uri="{BB962C8B-B14F-4D97-AF65-F5344CB8AC3E}">
        <p14:creationId xmlns:p14="http://schemas.microsoft.com/office/powerpoint/2010/main" val="2997468423"/>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89946" y="284165"/>
            <a:ext cx="2215092" cy="58118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42950" y="284165"/>
            <a:ext cx="6481895"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08F9AE83-357A-4517-B98B-7AD106AE4AFE}" type="datetime1">
              <a:rPr lang="en-US" smtClean="0"/>
              <a:t>2/14/2023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9" descr="Large confetti"/>
          <p:cNvSpPr>
            <a:spLocks noGrp="1" noChangeArrowheads="1"/>
          </p:cNvSpPr>
          <p:nvPr>
            <p:ph type="sldNum" sz="quarter" idx="12"/>
          </p:nvPr>
        </p:nvSpPr>
        <p:spPr>
          <a:ln/>
        </p:spPr>
        <p:txBody>
          <a:bodyPr/>
          <a:lstStyle>
            <a:lvl1pPr>
              <a:defRPr/>
            </a:lvl1pPr>
          </a:lstStyle>
          <a:p>
            <a:fld id="{A03482C5-0AA1-48B3-B384-635D1FCBF973}" type="slidenum">
              <a:rPr lang="en-US" smtClean="0"/>
              <a:pPr/>
              <a:t>‹#›</a:t>
            </a:fld>
            <a:endParaRPr lang="en-US"/>
          </a:p>
        </p:txBody>
      </p:sp>
    </p:spTree>
    <p:extLst>
      <p:ext uri="{BB962C8B-B14F-4D97-AF65-F5344CB8AC3E}">
        <p14:creationId xmlns:p14="http://schemas.microsoft.com/office/powerpoint/2010/main" val="1211478419"/>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184937" y="284163"/>
            <a:ext cx="8420100" cy="1143000"/>
          </a:xfrm>
        </p:spPr>
        <p:txBody>
          <a:bodyPr/>
          <a:lstStyle/>
          <a:p>
            <a:r>
              <a:rPr lang="en-US"/>
              <a:t>Click to edit Master title style</a:t>
            </a:r>
          </a:p>
        </p:txBody>
      </p:sp>
      <p:sp>
        <p:nvSpPr>
          <p:cNvPr id="3" name="Text Placeholder 2"/>
          <p:cNvSpPr>
            <a:spLocks noGrp="1"/>
          </p:cNvSpPr>
          <p:nvPr>
            <p:ph type="body" sz="half" idx="1"/>
          </p:nvPr>
        </p:nvSpPr>
        <p:spPr>
          <a:xfrm>
            <a:off x="742950" y="1905001"/>
            <a:ext cx="41275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5035550" y="1905001"/>
            <a:ext cx="4127500" cy="4191000"/>
          </a:xfrm>
        </p:spPr>
        <p:txBody>
          <a:bodyPr/>
          <a:lstStyle/>
          <a:p>
            <a:pPr lvl="0"/>
            <a:r>
              <a:rPr lang="en-US" noProof="0"/>
              <a:t>Click icon to add media</a:t>
            </a:r>
          </a:p>
        </p:txBody>
      </p:sp>
      <p:sp>
        <p:nvSpPr>
          <p:cNvPr id="5" name="Rectangle 4"/>
          <p:cNvSpPr>
            <a:spLocks noGrp="1" noChangeArrowheads="1"/>
          </p:cNvSpPr>
          <p:nvPr>
            <p:ph type="dt" sz="half" idx="10"/>
          </p:nvPr>
        </p:nvSpPr>
        <p:spPr>
          <a:ln/>
        </p:spPr>
        <p:txBody>
          <a:bodyPr/>
          <a:lstStyle>
            <a:lvl1pPr>
              <a:defRPr/>
            </a:lvl1pPr>
          </a:lstStyle>
          <a:p>
            <a:fld id="{13498C71-8BEA-433C-8D9B-7F444DFD2B7A}" type="datetime1">
              <a:rPr lang="en-US" smtClean="0"/>
              <a:t>2/14/2023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9" descr="Large confetti"/>
          <p:cNvSpPr>
            <a:spLocks noGrp="1" noChangeArrowheads="1"/>
          </p:cNvSpPr>
          <p:nvPr>
            <p:ph type="sldNum" sz="quarter" idx="12"/>
          </p:nvPr>
        </p:nvSpPr>
        <p:spPr>
          <a:ln/>
        </p:spPr>
        <p:txBody>
          <a:bodyPr/>
          <a:lstStyle>
            <a:lvl1pPr>
              <a:defRPr/>
            </a:lvl1pPr>
          </a:lstStyle>
          <a:p>
            <a:fld id="{A03482C5-0AA1-48B3-B384-635D1FCBF973}" type="slidenum">
              <a:rPr lang="en-US" smtClean="0"/>
              <a:pPr/>
              <a:t>‹#›</a:t>
            </a:fld>
            <a:endParaRPr lang="en-US"/>
          </a:p>
        </p:txBody>
      </p:sp>
    </p:spTree>
    <p:extLst>
      <p:ext uri="{BB962C8B-B14F-4D97-AF65-F5344CB8AC3E}">
        <p14:creationId xmlns:p14="http://schemas.microsoft.com/office/powerpoint/2010/main" val="108660121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E779A466-6BFA-4BC8-912C-51E0B0D16A51}" type="datetime1">
              <a:rPr lang="en-US" smtClean="0"/>
              <a:t>2/14/2023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9" descr="Large confetti"/>
          <p:cNvSpPr>
            <a:spLocks noGrp="1" noChangeArrowheads="1"/>
          </p:cNvSpPr>
          <p:nvPr>
            <p:ph type="sldNum" sz="quarter" idx="12"/>
          </p:nvPr>
        </p:nvSpPr>
        <p:spPr>
          <a:ln/>
        </p:spPr>
        <p:txBody>
          <a:bodyPr/>
          <a:lstStyle>
            <a:lvl1pPr>
              <a:defRPr/>
            </a:lvl1pPr>
          </a:lstStyle>
          <a:p>
            <a:fld id="{A03482C5-0AA1-48B3-B384-635D1FCBF973}" type="slidenum">
              <a:rPr lang="en-US" smtClean="0"/>
              <a:pPr/>
              <a:t>‹#›</a:t>
            </a:fld>
            <a:endParaRPr lang="en-US"/>
          </a:p>
        </p:txBody>
      </p:sp>
    </p:spTree>
    <p:extLst>
      <p:ext uri="{BB962C8B-B14F-4D97-AF65-F5344CB8AC3E}">
        <p14:creationId xmlns:p14="http://schemas.microsoft.com/office/powerpoint/2010/main" val="2117797813"/>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4"/>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F5B788F1-1D31-469E-93F0-DACAF10BB75B}" type="datetime1">
              <a:rPr lang="en-US" smtClean="0"/>
              <a:t>2/14/2023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9" descr="Large confetti"/>
          <p:cNvSpPr>
            <a:spLocks noGrp="1" noChangeArrowheads="1"/>
          </p:cNvSpPr>
          <p:nvPr>
            <p:ph type="sldNum" sz="quarter" idx="12"/>
          </p:nvPr>
        </p:nvSpPr>
        <p:spPr>
          <a:ln/>
        </p:spPr>
        <p:txBody>
          <a:bodyPr/>
          <a:lstStyle>
            <a:lvl1pPr>
              <a:defRPr/>
            </a:lvl1pPr>
          </a:lstStyle>
          <a:p>
            <a:fld id="{A03482C5-0AA1-48B3-B384-635D1FCBF973}" type="slidenum">
              <a:rPr lang="en-US" smtClean="0"/>
              <a:pPr/>
              <a:t>‹#›</a:t>
            </a:fld>
            <a:endParaRPr lang="en-US"/>
          </a:p>
        </p:txBody>
      </p:sp>
    </p:spTree>
    <p:extLst>
      <p:ext uri="{BB962C8B-B14F-4D97-AF65-F5344CB8AC3E}">
        <p14:creationId xmlns:p14="http://schemas.microsoft.com/office/powerpoint/2010/main" val="1940391086"/>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42950" y="1905001"/>
            <a:ext cx="4127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905001"/>
            <a:ext cx="4127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A392B5D6-0BB1-4E2F-A29F-787AE1C20CC6}" type="datetime1">
              <a:rPr lang="en-US" smtClean="0"/>
              <a:t>2/14/2023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9" descr="Large confetti"/>
          <p:cNvSpPr>
            <a:spLocks noGrp="1" noChangeArrowheads="1"/>
          </p:cNvSpPr>
          <p:nvPr>
            <p:ph type="sldNum" sz="quarter" idx="12"/>
          </p:nvPr>
        </p:nvSpPr>
        <p:spPr>
          <a:ln/>
        </p:spPr>
        <p:txBody>
          <a:bodyPr/>
          <a:lstStyle>
            <a:lvl1pPr>
              <a:defRPr/>
            </a:lvl1pPr>
          </a:lstStyle>
          <a:p>
            <a:fld id="{A03482C5-0AA1-48B3-B384-635D1FCBF973}" type="slidenum">
              <a:rPr lang="en-US" smtClean="0"/>
              <a:pPr/>
              <a:t>‹#›</a:t>
            </a:fld>
            <a:endParaRPr lang="en-US"/>
          </a:p>
        </p:txBody>
      </p:sp>
    </p:spTree>
    <p:extLst>
      <p:ext uri="{BB962C8B-B14F-4D97-AF65-F5344CB8AC3E}">
        <p14:creationId xmlns:p14="http://schemas.microsoft.com/office/powerpoint/2010/main" val="3389150993"/>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BAB64FE7-0D1F-462C-B8F3-A129A14764A3}" type="datetime1">
              <a:rPr lang="en-US" smtClean="0"/>
              <a:t>2/14/2023</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9" descr="Large confetti"/>
          <p:cNvSpPr>
            <a:spLocks noGrp="1" noChangeArrowheads="1"/>
          </p:cNvSpPr>
          <p:nvPr>
            <p:ph type="sldNum" sz="quarter" idx="12"/>
          </p:nvPr>
        </p:nvSpPr>
        <p:spPr>
          <a:ln/>
        </p:spPr>
        <p:txBody>
          <a:bodyPr/>
          <a:lstStyle>
            <a:lvl1pPr>
              <a:defRPr/>
            </a:lvl1pPr>
          </a:lstStyle>
          <a:p>
            <a:fld id="{A03482C5-0AA1-48B3-B384-635D1FCBF973}" type="slidenum">
              <a:rPr lang="en-US" smtClean="0"/>
              <a:pPr/>
              <a:t>‹#›</a:t>
            </a:fld>
            <a:endParaRPr lang="en-US"/>
          </a:p>
        </p:txBody>
      </p:sp>
    </p:spTree>
    <p:extLst>
      <p:ext uri="{BB962C8B-B14F-4D97-AF65-F5344CB8AC3E}">
        <p14:creationId xmlns:p14="http://schemas.microsoft.com/office/powerpoint/2010/main" val="1667290682"/>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FFFC48D8-49D0-4AB7-AED6-A3F18B3BDC08}" type="datetime1">
              <a:rPr lang="en-US" smtClean="0"/>
              <a:t>2/14/2023</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9" descr="Large confetti"/>
          <p:cNvSpPr>
            <a:spLocks noGrp="1" noChangeArrowheads="1"/>
          </p:cNvSpPr>
          <p:nvPr>
            <p:ph type="sldNum" sz="quarter" idx="12"/>
          </p:nvPr>
        </p:nvSpPr>
        <p:spPr>
          <a:ln/>
        </p:spPr>
        <p:txBody>
          <a:bodyPr/>
          <a:lstStyle>
            <a:lvl1pPr>
              <a:defRPr/>
            </a:lvl1pPr>
          </a:lstStyle>
          <a:p>
            <a:fld id="{A03482C5-0AA1-48B3-B384-635D1FCBF973}" type="slidenum">
              <a:rPr lang="en-US" smtClean="0"/>
              <a:pPr/>
              <a:t>‹#›</a:t>
            </a:fld>
            <a:endParaRPr lang="en-US"/>
          </a:p>
        </p:txBody>
      </p:sp>
    </p:spTree>
    <p:extLst>
      <p:ext uri="{BB962C8B-B14F-4D97-AF65-F5344CB8AC3E}">
        <p14:creationId xmlns:p14="http://schemas.microsoft.com/office/powerpoint/2010/main" val="1131892800"/>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439DDB8-C209-4C55-82FD-224E64D050F4}" type="datetime1">
              <a:rPr lang="en-US" smtClean="0"/>
              <a:t>2/14/2023</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9" descr="Large confetti"/>
          <p:cNvSpPr>
            <a:spLocks noGrp="1" noChangeArrowheads="1"/>
          </p:cNvSpPr>
          <p:nvPr>
            <p:ph type="sldNum" sz="quarter" idx="12"/>
          </p:nvPr>
        </p:nvSpPr>
        <p:spPr>
          <a:ln/>
        </p:spPr>
        <p:txBody>
          <a:bodyPr/>
          <a:lstStyle>
            <a:lvl1pPr>
              <a:defRPr/>
            </a:lvl1pPr>
          </a:lstStyle>
          <a:p>
            <a:fld id="{A03482C5-0AA1-48B3-B384-635D1FCBF973}" type="slidenum">
              <a:rPr lang="en-US" smtClean="0"/>
              <a:pPr/>
              <a:t>‹#›</a:t>
            </a:fld>
            <a:endParaRPr lang="en-US"/>
          </a:p>
        </p:txBody>
      </p:sp>
    </p:spTree>
    <p:extLst>
      <p:ext uri="{BB962C8B-B14F-4D97-AF65-F5344CB8AC3E}">
        <p14:creationId xmlns:p14="http://schemas.microsoft.com/office/powerpoint/2010/main" val="2648422266"/>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052"/>
            <a:ext cx="553772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1"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C2E7DAB-2ACB-4B1F-8E5A-EFAFC4D1C21C}" type="datetime1">
              <a:rPr lang="en-US" smtClean="0"/>
              <a:t>2/14/2023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9" descr="Large confetti"/>
          <p:cNvSpPr>
            <a:spLocks noGrp="1" noChangeArrowheads="1"/>
          </p:cNvSpPr>
          <p:nvPr>
            <p:ph type="sldNum" sz="quarter" idx="12"/>
          </p:nvPr>
        </p:nvSpPr>
        <p:spPr>
          <a:ln/>
        </p:spPr>
        <p:txBody>
          <a:bodyPr/>
          <a:lstStyle>
            <a:lvl1pPr>
              <a:defRPr/>
            </a:lvl1pPr>
          </a:lstStyle>
          <a:p>
            <a:fld id="{A03482C5-0AA1-48B3-B384-635D1FCBF973}" type="slidenum">
              <a:rPr lang="en-US" smtClean="0"/>
              <a:pPr/>
              <a:t>‹#›</a:t>
            </a:fld>
            <a:endParaRPr lang="en-US"/>
          </a:p>
        </p:txBody>
      </p:sp>
    </p:spTree>
    <p:extLst>
      <p:ext uri="{BB962C8B-B14F-4D97-AF65-F5344CB8AC3E}">
        <p14:creationId xmlns:p14="http://schemas.microsoft.com/office/powerpoint/2010/main" val="522905579"/>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217600E-8A69-4515-A9A0-779D5A77A822}" type="datetime1">
              <a:rPr lang="en-US" smtClean="0"/>
              <a:t>2/14/2023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9" descr="Large confetti"/>
          <p:cNvSpPr>
            <a:spLocks noGrp="1" noChangeArrowheads="1"/>
          </p:cNvSpPr>
          <p:nvPr>
            <p:ph type="sldNum" sz="quarter" idx="12"/>
          </p:nvPr>
        </p:nvSpPr>
        <p:spPr>
          <a:ln/>
        </p:spPr>
        <p:txBody>
          <a:bodyPr/>
          <a:lstStyle>
            <a:lvl1pPr>
              <a:defRPr/>
            </a:lvl1pPr>
          </a:lstStyle>
          <a:p>
            <a:fld id="{A03482C5-0AA1-48B3-B384-635D1FCBF973}" type="slidenum">
              <a:rPr lang="en-US" smtClean="0"/>
              <a:pPr/>
              <a:t>‹#›</a:t>
            </a:fld>
            <a:endParaRPr lang="en-US"/>
          </a:p>
        </p:txBody>
      </p:sp>
    </p:spTree>
    <p:extLst>
      <p:ext uri="{BB962C8B-B14F-4D97-AF65-F5344CB8AC3E}">
        <p14:creationId xmlns:p14="http://schemas.microsoft.com/office/powerpoint/2010/main" val="3232155131"/>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descr="Large confetti"/>
          <p:cNvSpPr>
            <a:spLocks noGrp="1" noChangeArrowheads="1"/>
          </p:cNvSpPr>
          <p:nvPr>
            <p:ph type="title"/>
          </p:nvPr>
        </p:nvSpPr>
        <p:spPr bwMode="auto">
          <a:xfrm>
            <a:off x="1184937" y="284163"/>
            <a:ext cx="8420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742950" y="1905001"/>
            <a:ext cx="84201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44" name="Rectangle 4"/>
          <p:cNvSpPr>
            <a:spLocks noGrp="1" noChangeArrowheads="1"/>
          </p:cNvSpPr>
          <p:nvPr>
            <p:ph type="dt" sz="half" idx="2"/>
          </p:nvPr>
        </p:nvSpPr>
        <p:spPr bwMode="auto">
          <a:xfrm>
            <a:off x="742950" y="6248400"/>
            <a:ext cx="206375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400">
                <a:latin typeface="Times New Roman" charset="0"/>
              </a:defRPr>
            </a:lvl1pPr>
          </a:lstStyle>
          <a:p>
            <a:fld id="{13498C71-8BEA-433C-8D9B-7F444DFD2B7A}" type="datetime1">
              <a:rPr lang="en-US" smtClean="0"/>
              <a:t>2/14/2023</a:t>
            </a:fld>
            <a:endParaRPr lang="en-US"/>
          </a:p>
        </p:txBody>
      </p:sp>
      <p:sp>
        <p:nvSpPr>
          <p:cNvPr id="112645" name="Rectangle 5"/>
          <p:cNvSpPr>
            <a:spLocks noGrp="1" noChangeArrowheads="1"/>
          </p:cNvSpPr>
          <p:nvPr>
            <p:ph type="ftr" sz="quarter" idx="3"/>
          </p:nvPr>
        </p:nvSpPr>
        <p:spPr bwMode="auto">
          <a:xfrm>
            <a:off x="3384550" y="6248400"/>
            <a:ext cx="31369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400">
                <a:latin typeface="Times New Roman" charset="0"/>
              </a:defRPr>
            </a:lvl1pPr>
          </a:lstStyle>
          <a:p>
            <a:endParaRPr lang="en-US"/>
          </a:p>
        </p:txBody>
      </p:sp>
      <p:sp>
        <p:nvSpPr>
          <p:cNvPr id="1030" name="Rectangle 6"/>
          <p:cNvSpPr>
            <a:spLocks noChangeArrowheads="1"/>
          </p:cNvSpPr>
          <p:nvPr/>
        </p:nvSpPr>
        <p:spPr bwMode="auto">
          <a:xfrm>
            <a:off x="0" y="1512888"/>
            <a:ext cx="9163050" cy="873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kumimoji="1" lang="ar-IQ" altLang="en-US"/>
          </a:p>
        </p:txBody>
      </p:sp>
      <p:sp>
        <p:nvSpPr>
          <p:cNvPr id="1031" name="Rectangle 7" descr="Large confetti"/>
          <p:cNvSpPr>
            <a:spLocks noChangeArrowheads="1"/>
          </p:cNvSpPr>
          <p:nvPr/>
        </p:nvSpPr>
        <p:spPr bwMode="ltGray">
          <a:xfrm>
            <a:off x="268287" y="0"/>
            <a:ext cx="859897" cy="1841500"/>
          </a:xfrm>
          <a:prstGeom prst="rect">
            <a:avLst/>
          </a:prstGeom>
          <a:pattFill prst="lgConfetti">
            <a:fgClr>
              <a:schemeClr val="accent2"/>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kumimoji="1" lang="ar-IQ" altLang="en-US"/>
          </a:p>
        </p:txBody>
      </p:sp>
      <p:sp>
        <p:nvSpPr>
          <p:cNvPr id="1032" name="Rectangle 8"/>
          <p:cNvSpPr>
            <a:spLocks noChangeArrowheads="1"/>
          </p:cNvSpPr>
          <p:nvPr/>
        </p:nvSpPr>
        <p:spPr bwMode="auto">
          <a:xfrm>
            <a:off x="7656512" y="6553202"/>
            <a:ext cx="2249488" cy="793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kumimoji="1" lang="ar-IQ" altLang="en-US"/>
          </a:p>
        </p:txBody>
      </p:sp>
      <p:sp>
        <p:nvSpPr>
          <p:cNvPr id="112649" name="Rectangle 9" descr="Large confetti"/>
          <p:cNvSpPr>
            <a:spLocks noGrp="1" noChangeArrowheads="1"/>
          </p:cNvSpPr>
          <p:nvPr>
            <p:ph type="sldNum" sz="quarter" idx="4"/>
          </p:nvPr>
        </p:nvSpPr>
        <p:spPr bwMode="auto">
          <a:xfrm>
            <a:off x="8901642" y="6248400"/>
            <a:ext cx="577850" cy="609600"/>
          </a:xfrm>
          <a:prstGeom prst="rect">
            <a:avLst/>
          </a:prstGeom>
          <a:pattFill prst="lgConfetti">
            <a:fgClr>
              <a:schemeClr val="accent2"/>
            </a:fgClr>
            <a:bgClr>
              <a:schemeClr val="folHlink"/>
            </a:bgClr>
          </a:pattFill>
          <a:ln>
            <a:noFill/>
          </a:ln>
          <a:effectLst/>
        </p:spPr>
        <p:txBody>
          <a:bodyPr vert="horz" wrap="square" lIns="91440" tIns="45720" rIns="91440" bIns="45720" numCol="1" anchor="ctr" anchorCtr="1" compatLnSpc="1">
            <a:prstTxWarp prst="textNoShape">
              <a:avLst/>
            </a:prstTxWarp>
          </a:bodyPr>
          <a:lstStyle>
            <a:lvl1pPr algn="r">
              <a:defRPr sz="1400">
                <a:solidFill>
                  <a:schemeClr val="bg1"/>
                </a:solidFill>
              </a:defRPr>
            </a:lvl1pPr>
          </a:lstStyle>
          <a:p>
            <a:fld id="{A03482C5-0AA1-48B3-B384-635D1FCBF9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p:randomBar dir="vert"/>
  </p:transition>
  <p:hf hdr="0" ftr="0" dt="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charset="0"/>
        </a:defRPr>
      </a:lvl2pPr>
      <a:lvl3pPr algn="l" rtl="0" eaLnBrk="1" fontAlgn="base" hangingPunct="1">
        <a:spcBef>
          <a:spcPct val="0"/>
        </a:spcBef>
        <a:spcAft>
          <a:spcPct val="0"/>
        </a:spcAft>
        <a:defRPr sz="4400">
          <a:solidFill>
            <a:schemeClr val="tx2"/>
          </a:solidFill>
          <a:latin typeface="Times New Roman" charset="0"/>
        </a:defRPr>
      </a:lvl3pPr>
      <a:lvl4pPr algn="l" rtl="0" eaLnBrk="1" fontAlgn="base" hangingPunct="1">
        <a:spcBef>
          <a:spcPct val="0"/>
        </a:spcBef>
        <a:spcAft>
          <a:spcPct val="0"/>
        </a:spcAft>
        <a:defRPr sz="4400">
          <a:solidFill>
            <a:schemeClr val="tx2"/>
          </a:solidFill>
          <a:latin typeface="Times New Roman" charset="0"/>
        </a:defRPr>
      </a:lvl4pPr>
      <a:lvl5pPr algn="l" rtl="0" eaLnBrk="1" fontAlgn="base" hangingPunct="1">
        <a:spcBef>
          <a:spcPct val="0"/>
        </a:spcBef>
        <a:spcAft>
          <a:spcPct val="0"/>
        </a:spcAft>
        <a:defRPr sz="4400">
          <a:solidFill>
            <a:schemeClr val="tx2"/>
          </a:solidFill>
          <a:latin typeface="Times New Roman" charset="0"/>
        </a:defRPr>
      </a:lvl5pPr>
      <a:lvl6pPr marL="457200" algn="l" rtl="0" eaLnBrk="1" fontAlgn="base" hangingPunct="1">
        <a:spcBef>
          <a:spcPct val="0"/>
        </a:spcBef>
        <a:spcAft>
          <a:spcPct val="0"/>
        </a:spcAft>
        <a:defRPr sz="4400">
          <a:solidFill>
            <a:schemeClr val="tx2"/>
          </a:solidFill>
          <a:latin typeface="Times New Roman" charset="0"/>
        </a:defRPr>
      </a:lvl6pPr>
      <a:lvl7pPr marL="914400" algn="l" rtl="0" eaLnBrk="1" fontAlgn="base" hangingPunct="1">
        <a:spcBef>
          <a:spcPct val="0"/>
        </a:spcBef>
        <a:spcAft>
          <a:spcPct val="0"/>
        </a:spcAft>
        <a:defRPr sz="4400">
          <a:solidFill>
            <a:schemeClr val="tx2"/>
          </a:solidFill>
          <a:latin typeface="Times New Roman" charset="0"/>
        </a:defRPr>
      </a:lvl7pPr>
      <a:lvl8pPr marL="1371600" algn="l" rtl="0" eaLnBrk="1" fontAlgn="base" hangingPunct="1">
        <a:spcBef>
          <a:spcPct val="0"/>
        </a:spcBef>
        <a:spcAft>
          <a:spcPct val="0"/>
        </a:spcAft>
        <a:defRPr sz="4400">
          <a:solidFill>
            <a:schemeClr val="tx2"/>
          </a:solidFill>
          <a:latin typeface="Times New Roman" charset="0"/>
        </a:defRPr>
      </a:lvl8pPr>
      <a:lvl9pPr marL="1828800" algn="l"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1" fontAlgn="base" hangingPunct="1">
        <a:spcBef>
          <a:spcPct val="20000"/>
        </a:spcBef>
        <a:spcAft>
          <a:spcPct val="0"/>
        </a:spcAft>
        <a:buSzPct val="85000"/>
        <a:buBlip>
          <a:blip r:embed="rId15"/>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1" fontAlgn="base" hangingPunct="1">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1" fontAlgn="base" hangingPunct="1">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maran.taha@su.edu.krd"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700808"/>
            <a:ext cx="8420100" cy="1227556"/>
          </a:xfrm>
        </p:spPr>
        <p:txBody>
          <a:bodyPr>
            <a:normAutofit/>
          </a:bodyPr>
          <a:lstStyle/>
          <a:p>
            <a:pPr algn="l"/>
            <a:r>
              <a:rPr lang="en-US" b="1" dirty="0">
                <a:solidFill>
                  <a:srgbClr val="FF0000"/>
                </a:solidFill>
                <a:latin typeface="Times New Roman" panose="02020603050405020304" pitchFamily="18" charset="0"/>
                <a:cs typeface="Times New Roman" panose="02020603050405020304" pitchFamily="18" charset="0"/>
              </a:rPr>
              <a:t> </a:t>
            </a:r>
            <a:r>
              <a:rPr lang="en-US" sz="2700" b="1" dirty="0">
                <a:latin typeface="Times New Roman" panose="02020603050405020304" pitchFamily="18" charset="0"/>
                <a:cs typeface="Times New Roman" panose="02020603050405020304" pitchFamily="18" charset="0"/>
              </a:rPr>
              <a:t>4</a:t>
            </a:r>
            <a:r>
              <a:rPr lang="en-US" sz="2700" b="1" baseline="30000" dirty="0">
                <a:latin typeface="Times New Roman" panose="02020603050405020304" pitchFamily="18" charset="0"/>
                <a:cs typeface="Times New Roman" panose="02020603050405020304" pitchFamily="18" charset="0"/>
              </a:rPr>
              <a:t>th</a:t>
            </a:r>
            <a:r>
              <a:rPr lang="en-US" sz="2700" b="1" dirty="0">
                <a:latin typeface="Times New Roman" panose="02020603050405020304" pitchFamily="18" charset="0"/>
                <a:cs typeface="Times New Roman" panose="02020603050405020304" pitchFamily="18" charset="0"/>
              </a:rPr>
              <a:t>    Lab      </a:t>
            </a:r>
            <a:r>
              <a:rPr lang="en-US" sz="2700" b="1" dirty="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       </a:t>
            </a:r>
            <a:r>
              <a:rPr lang="en-US" sz="2700" b="1" dirty="0"/>
              <a:t>Primer Design &amp; Blast </a:t>
            </a:r>
            <a:endParaRPr lang="en-US" sz="2700" b="1" dirty="0">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60512" y="3284984"/>
            <a:ext cx="8928992" cy="2376264"/>
          </a:xfrm>
        </p:spPr>
        <p:txBody>
          <a:bodyPr>
            <a:noAutofit/>
          </a:bodyPr>
          <a:lstStyle/>
          <a:p>
            <a:pPr>
              <a:lnSpc>
                <a:spcPct val="120000"/>
              </a:lnSpc>
            </a:pPr>
            <a:r>
              <a:rPr lang="en-US" sz="2400" b="1" dirty="0">
                <a:solidFill>
                  <a:schemeClr val="tx1"/>
                </a:solidFill>
                <a:latin typeface="Times New Roman" pitchFamily="18" charset="0"/>
                <a:cs typeface="Times New Roman" pitchFamily="18" charset="0"/>
              </a:rPr>
              <a:t>Lecture Kamaran Mustafa Taha</a:t>
            </a:r>
            <a:endParaRPr lang="en-US" sz="1800" b="1" dirty="0">
              <a:latin typeface="Times New Roman" pitchFamily="18" charset="0"/>
              <a:cs typeface="Times New Roman" pitchFamily="18" charset="0"/>
            </a:endParaRPr>
          </a:p>
          <a:p>
            <a:pPr>
              <a:lnSpc>
                <a:spcPct val="120000"/>
              </a:lnSpc>
            </a:pPr>
            <a:r>
              <a:rPr lang="en-US" sz="1800" b="1" dirty="0">
                <a:solidFill>
                  <a:schemeClr val="tx1"/>
                </a:solidFill>
                <a:latin typeface="Times New Roman" pitchFamily="18" charset="0"/>
                <a:cs typeface="Times New Roman" pitchFamily="18" charset="0"/>
              </a:rPr>
              <a:t>M.Sc. Animal Molecular Genetics , 2015</a:t>
            </a:r>
          </a:p>
          <a:p>
            <a:r>
              <a:rPr lang="en-US" sz="1800" b="1" dirty="0">
                <a:latin typeface="Times New Roman" pitchFamily="18" charset="0"/>
                <a:cs typeface="Times New Roman" pitchFamily="18" charset="0"/>
              </a:rPr>
              <a:t>Subject: Animal Biotechnology</a:t>
            </a:r>
            <a:endParaRPr lang="en-US" sz="1800" b="1" dirty="0">
              <a:solidFill>
                <a:schemeClr val="tx1"/>
              </a:solidFill>
              <a:latin typeface="Times New Roman" pitchFamily="18" charset="0"/>
              <a:cs typeface="Times New Roman" pitchFamily="18" charset="0"/>
            </a:endParaRPr>
          </a:p>
          <a:p>
            <a:r>
              <a:rPr lang="en-US" sz="1800" b="1" dirty="0">
                <a:solidFill>
                  <a:schemeClr val="tx1"/>
                </a:solidFill>
                <a:latin typeface="Times New Roman" pitchFamily="18" charset="0"/>
                <a:cs typeface="Times New Roman" pitchFamily="18" charset="0"/>
              </a:rPr>
              <a:t> Animal Resources   4</a:t>
            </a:r>
            <a:r>
              <a:rPr lang="en-US" sz="1800" b="1" baseline="30000" dirty="0">
                <a:solidFill>
                  <a:schemeClr val="tx1"/>
                </a:solidFill>
                <a:latin typeface="Times New Roman" pitchFamily="18" charset="0"/>
                <a:cs typeface="Times New Roman" pitchFamily="18" charset="0"/>
              </a:rPr>
              <a:t>th</a:t>
            </a:r>
            <a:r>
              <a:rPr lang="en-US" sz="1800" b="1" dirty="0">
                <a:solidFill>
                  <a:schemeClr val="tx1"/>
                </a:solidFill>
                <a:latin typeface="Times New Roman" pitchFamily="18" charset="0"/>
                <a:cs typeface="Times New Roman" pitchFamily="18" charset="0"/>
              </a:rPr>
              <a:t> stage</a:t>
            </a:r>
          </a:p>
          <a:p>
            <a:r>
              <a:rPr lang="en-US" sz="1800" b="1" dirty="0">
                <a:latin typeface="Times New Roman" pitchFamily="18" charset="0"/>
                <a:cs typeface="Times New Roman" pitchFamily="18" charset="0"/>
              </a:rPr>
              <a:t>Agricultural Engineering Sciences </a:t>
            </a:r>
            <a:endParaRPr lang="en-US" sz="1800" b="1" dirty="0">
              <a:solidFill>
                <a:schemeClr val="tx1"/>
              </a:solidFill>
              <a:latin typeface="Times New Roman" pitchFamily="18" charset="0"/>
              <a:cs typeface="Times New Roman" pitchFamily="18" charset="0"/>
            </a:endParaRPr>
          </a:p>
          <a:p>
            <a:r>
              <a:rPr lang="en-US" sz="1800" b="1" dirty="0">
                <a:solidFill>
                  <a:schemeClr val="tx1"/>
                </a:solidFill>
                <a:latin typeface="Times New Roman" pitchFamily="18" charset="0"/>
                <a:cs typeface="Times New Roman" pitchFamily="18" charset="0"/>
              </a:rPr>
              <a:t>E. mail: </a:t>
            </a:r>
            <a:r>
              <a:rPr lang="en-US" sz="1800" b="1" dirty="0" err="1">
                <a:solidFill>
                  <a:schemeClr val="tx1"/>
                </a:solidFill>
                <a:latin typeface="Times New Roman" pitchFamily="18" charset="0"/>
                <a:cs typeface="Times New Roman" pitchFamily="18" charset="0"/>
                <a:hlinkClick r:id="rId3"/>
              </a:rPr>
              <a:t>kamaran.taha@su.edu.krd</a:t>
            </a:r>
            <a:r>
              <a:rPr lang="en-US" sz="1600" b="1" dirty="0">
                <a:latin typeface="Times New Roman" pitchFamily="18" charset="0"/>
                <a:cs typeface="Times New Roman" pitchFamily="18" charset="0"/>
              </a:rPr>
              <a:t> </a:t>
            </a:r>
          </a:p>
          <a:p>
            <a:pPr algn="l">
              <a:lnSpc>
                <a:spcPct val="120000"/>
              </a:lnSpc>
            </a:pPr>
            <a:endParaRPr lang="en-US" sz="1400" b="1" dirty="0">
              <a:latin typeface="Times New Roman" pitchFamily="18" charset="0"/>
              <a:cs typeface="Times New Roman" pitchFamily="18" charset="0"/>
            </a:endParaRPr>
          </a:p>
          <a:p>
            <a:r>
              <a:rPr lang="en-US" sz="2400" dirty="0">
                <a:solidFill>
                  <a:schemeClr val="tx1"/>
                </a:solidFill>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a:p>
            <a:endParaRPr lang="en-US" sz="2400" dirty="0">
              <a:solidFill>
                <a:schemeClr val="tx1"/>
              </a:solidFill>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D6E50ECE-6357-99A1-5AEB-688E033912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512" y="31905"/>
            <a:ext cx="1629881" cy="1452880"/>
          </a:xfrm>
          <a:prstGeom prst="rect">
            <a:avLst/>
          </a:prstGeom>
        </p:spPr>
      </p:pic>
      <p:pic>
        <p:nvPicPr>
          <p:cNvPr id="10" name="Picture 9">
            <a:extLst>
              <a:ext uri="{FF2B5EF4-FFF2-40B4-BE49-F238E27FC236}">
                <a16:creationId xmlns:a16="http://schemas.microsoft.com/office/drawing/2014/main" id="{BE1BBF33-5B8E-EEA4-7161-8138E928FE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7445" y="31906"/>
            <a:ext cx="1728093" cy="14528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a:extLst>
              <a:ext uri="{FF2B5EF4-FFF2-40B4-BE49-F238E27FC236}">
                <a16:creationId xmlns:a16="http://schemas.microsoft.com/office/drawing/2014/main" id="{1A137387-AB40-EAC8-0B8E-4B13F6E088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745" t="35510" r="8406" b="20097"/>
          <a:stretch>
            <a:fillRect/>
          </a:stretch>
        </p:blipFill>
        <p:spPr bwMode="auto">
          <a:xfrm>
            <a:off x="246931" y="700410"/>
            <a:ext cx="9530605" cy="539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930466"/>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80964" y="1935164"/>
            <a:ext cx="9063037" cy="4922837"/>
          </a:xfrm>
        </p:spPr>
        <p:txBody>
          <a:bodyPr/>
          <a:lstStyle/>
          <a:p>
            <a:pPr marL="0" indent="0">
              <a:buFontTx/>
              <a:buNone/>
            </a:pPr>
            <a:endParaRPr lang="en-US" altLang="en-US" dirty="0">
              <a:cs typeface="Times New Roman" panose="02020603050405020304" pitchFamily="18" charset="0"/>
            </a:endParaRPr>
          </a:p>
          <a:p>
            <a:pPr marL="0" indent="0">
              <a:buFontTx/>
              <a:buNone/>
            </a:pPr>
            <a:endParaRPr lang="en-US" altLang="en-US" dirty="0">
              <a:cs typeface="Times New Roman" panose="02020603050405020304" pitchFamily="18" charset="0"/>
            </a:endParaRPr>
          </a:p>
          <a:p>
            <a:pPr marL="0" indent="0" algn="r">
              <a:buFontTx/>
              <a:buNone/>
            </a:pPr>
            <a:endParaRPr lang="en-US" altLang="en-US" dirty="0">
              <a:cs typeface="Times New Roman" panose="02020603050405020304" pitchFamily="18" charset="0"/>
            </a:endParaRPr>
          </a:p>
        </p:txBody>
      </p:sp>
      <p:sp>
        <p:nvSpPr>
          <p:cNvPr id="12" name="Slide Number Placeholder 11"/>
          <p:cNvSpPr>
            <a:spLocks noGrp="1"/>
          </p:cNvSpPr>
          <p:nvPr>
            <p:ph type="sldNum" sz="quarter" idx="12"/>
          </p:nvPr>
        </p:nvSpPr>
        <p:spPr/>
        <p:txBody>
          <a:bodyPr/>
          <a:lstStyle/>
          <a:p>
            <a:fld id="{A03482C5-0AA1-48B3-B384-635D1FCBF973}" type="slidenum">
              <a:rPr lang="en-US" smtClean="0"/>
              <a:pPr/>
              <a:t>11</a:t>
            </a:fld>
            <a:endParaRPr lang="en-US"/>
          </a:p>
        </p:txBody>
      </p:sp>
      <p:pic>
        <p:nvPicPr>
          <p:cNvPr id="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564904"/>
            <a:ext cx="2201863"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8001" y="3140075"/>
            <a:ext cx="2284413"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061716"/>
            <a:ext cx="2049462"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35188" y="4106863"/>
            <a:ext cx="2182813"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txBox="1">
            <a:spLocks/>
          </p:cNvSpPr>
          <p:nvPr/>
        </p:nvSpPr>
        <p:spPr bwMode="auto">
          <a:xfrm>
            <a:off x="272481" y="332656"/>
            <a:ext cx="8712968" cy="273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fontAlgn="base">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panose="05020102010507070707" pitchFamily="18" charset="2"/>
              <a:buNone/>
              <a:defRPr/>
            </a:pPr>
            <a:r>
              <a:rPr lang="en-US" altLang="en-US" sz="6600" b="1" i="1" dirty="0">
                <a:solidFill>
                  <a:srgbClr val="C00000"/>
                </a:solidFill>
                <a:effectLst>
                  <a:outerShdw blurRad="38100" dist="38100" dir="2700000" algn="tl">
                    <a:srgbClr val="000000">
                      <a:alpha val="43137"/>
                    </a:srgbClr>
                  </a:outerShdw>
                </a:effectLst>
                <a:latin typeface="Cooper Black" panose="0208090404030B020404" pitchFamily="18" charset="0"/>
                <a:cs typeface="Ali_K_Hasan" pitchFamily="2" charset="-78"/>
              </a:rPr>
              <a:t>       Questions are    </a:t>
            </a:r>
          </a:p>
          <a:p>
            <a:pPr marL="0" indent="0">
              <a:buFont typeface="Wingdings 2" panose="05020102010507070707" pitchFamily="18" charset="2"/>
              <a:buNone/>
              <a:defRPr/>
            </a:pPr>
            <a:r>
              <a:rPr lang="en-US" altLang="en-US" sz="6600" b="1" i="1" dirty="0">
                <a:solidFill>
                  <a:srgbClr val="C00000"/>
                </a:solidFill>
                <a:effectLst>
                  <a:outerShdw blurRad="38100" dist="38100" dir="2700000" algn="tl">
                    <a:srgbClr val="000000">
                      <a:alpha val="43137"/>
                    </a:srgbClr>
                  </a:outerShdw>
                </a:effectLst>
                <a:latin typeface="Cooper Black" panose="0208090404030B020404" pitchFamily="18" charset="0"/>
                <a:cs typeface="Ali_K_Hasan" pitchFamily="2" charset="-78"/>
              </a:rPr>
              <a:t>         welcomed</a:t>
            </a:r>
            <a:r>
              <a:rPr lang="en-US" altLang="en-US" sz="8000" b="1" i="1" dirty="0">
                <a:solidFill>
                  <a:srgbClr val="C00000"/>
                </a:solidFill>
                <a:effectLst>
                  <a:outerShdw blurRad="38100" dist="38100" dir="2700000" algn="tl">
                    <a:srgbClr val="000000">
                      <a:alpha val="43137"/>
                    </a:srgbClr>
                  </a:outerShdw>
                </a:effectLst>
                <a:latin typeface="Cooper Black" panose="0208090404030B020404" pitchFamily="18" charset="0"/>
                <a:cs typeface="Ali_K_Hasan" pitchFamily="2" charset="-78"/>
              </a:rPr>
              <a:t>?</a:t>
            </a:r>
          </a:p>
        </p:txBody>
      </p:sp>
      <p:sp>
        <p:nvSpPr>
          <p:cNvPr id="2" name="AutoShape 4" descr="Image result for thank you for your attention dna"/>
          <p:cNvSpPr>
            <a:spLocks noChangeAspect="1" noChangeArrowheads="1"/>
          </p:cNvSpPr>
          <p:nvPr/>
        </p:nvSpPr>
        <p:spPr bwMode="auto">
          <a:xfrm>
            <a:off x="155576" y="-144463"/>
            <a:ext cx="304799"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thank you for your attention dna"/>
          <p:cNvSpPr>
            <a:spLocks noChangeAspect="1" noChangeArrowheads="1"/>
          </p:cNvSpPr>
          <p:nvPr/>
        </p:nvSpPr>
        <p:spPr bwMode="auto">
          <a:xfrm>
            <a:off x="1706274" y="625996"/>
            <a:ext cx="304799"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684497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687" y="284163"/>
            <a:ext cx="7460349" cy="1143000"/>
          </a:xfrm>
        </p:spPr>
        <p:txBody>
          <a:bodyPr/>
          <a:lstStyle/>
          <a:p>
            <a:r>
              <a:rPr lang="en-US" sz="4800" b="1" kern="100" dirty="0">
                <a:effectLst/>
                <a:latin typeface="Times New Roman" panose="02020603050405020304" pitchFamily="18" charset="0"/>
                <a:ea typeface="SimSun" panose="02010600030101010101" pitchFamily="2" charset="-122"/>
              </a:rPr>
              <a:t>Introduction: </a:t>
            </a:r>
            <a:r>
              <a:rPr lang="en-US" sz="9600" b="1" dirty="0"/>
              <a:t>  </a:t>
            </a:r>
            <a:endParaRPr lang="en-US" sz="9600" dirty="0"/>
          </a:p>
        </p:txBody>
      </p:sp>
      <p:sp>
        <p:nvSpPr>
          <p:cNvPr id="3" name="Content Placeholder 2"/>
          <p:cNvSpPr>
            <a:spLocks noGrp="1"/>
          </p:cNvSpPr>
          <p:nvPr>
            <p:ph idx="1"/>
          </p:nvPr>
        </p:nvSpPr>
        <p:spPr>
          <a:xfrm>
            <a:off x="200472" y="1772816"/>
            <a:ext cx="9505056" cy="3960440"/>
          </a:xfrm>
        </p:spPr>
        <p:txBody>
          <a:bodyPr/>
          <a:lstStyle/>
          <a:p>
            <a:pPr algn="just"/>
            <a:r>
              <a:rPr lang="en-US" sz="2800" dirty="0"/>
              <a:t>A primer: is a strand of short nucleic acid sequences that serves as a starting point for DNA synthesis.</a:t>
            </a:r>
          </a:p>
          <a:p>
            <a:pPr algn="just"/>
            <a:r>
              <a:rPr lang="en-US" sz="2800" dirty="0"/>
              <a:t> It is required for DNA replication because the enzymes that catalyze this process, DNA polymerases, can only add new nucleotides to an existing strand of DNA. </a:t>
            </a:r>
          </a:p>
          <a:p>
            <a:pPr algn="just"/>
            <a:r>
              <a:rPr lang="en-US" sz="2800" dirty="0"/>
              <a:t>The polymerase starts replication at the 3'-end of the primer, and copies the opposite strand.</a:t>
            </a:r>
          </a:p>
          <a:p>
            <a:pPr algn="just"/>
            <a:r>
              <a:rPr lang="en-US" sz="2800" dirty="0"/>
              <a:t>For a successful PCR requires efficient and specific amplification oligonucleotides – DNA primers</a:t>
            </a:r>
            <a:r>
              <a:rPr lang="en-US" dirty="0"/>
              <a:t>.</a:t>
            </a:r>
          </a:p>
          <a:p>
            <a:pPr algn="just"/>
            <a:endParaRPr lang="en-US" dirty="0"/>
          </a:p>
        </p:txBody>
      </p:sp>
      <p:sp>
        <p:nvSpPr>
          <p:cNvPr id="4" name="Slide Number Placeholder 3"/>
          <p:cNvSpPr>
            <a:spLocks noGrp="1"/>
          </p:cNvSpPr>
          <p:nvPr>
            <p:ph type="sldNum" sz="quarter" idx="12"/>
          </p:nvPr>
        </p:nvSpPr>
        <p:spPr/>
        <p:txBody>
          <a:bodyPr/>
          <a:lstStyle/>
          <a:p>
            <a:fld id="{A03482C5-0AA1-48B3-B384-635D1FCBF973}" type="slidenum">
              <a:rPr lang="en-US" smtClean="0"/>
              <a:pPr/>
              <a:t>2</a:t>
            </a:fld>
            <a:endParaRPr lang="en-US"/>
          </a:p>
        </p:txBody>
      </p:sp>
    </p:spTree>
    <p:extLst>
      <p:ext uri="{BB962C8B-B14F-4D97-AF65-F5344CB8AC3E}">
        <p14:creationId xmlns:p14="http://schemas.microsoft.com/office/powerpoint/2010/main" val="10334606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3B81D6-EBF6-E96B-1E37-598A8E9769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264" t="37619" r="25494" b="10524"/>
          <a:stretch>
            <a:fillRect/>
          </a:stretch>
        </p:blipFill>
        <p:spPr bwMode="auto">
          <a:xfrm>
            <a:off x="331515" y="404564"/>
            <a:ext cx="9157989" cy="583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0065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480" y="1700808"/>
            <a:ext cx="9433048" cy="4725144"/>
          </a:xfrm>
        </p:spPr>
        <p:txBody>
          <a:bodyPr>
            <a:noAutofit/>
          </a:bodyPr>
          <a:lstStyle/>
          <a:p>
            <a:pPr algn="just"/>
            <a:r>
              <a:rPr lang="en-US" dirty="0"/>
              <a:t>. Uniqueness: ensure correct priming site (There should be one and only one target site in the template DNA where the primer binds, which means the primer sequence should be unique in the template DNA, avoiding the possibility of mis-hybridization to a similar sequence nearby).</a:t>
            </a:r>
          </a:p>
          <a:p>
            <a:pPr algn="just"/>
            <a:r>
              <a:rPr lang="en-US" dirty="0"/>
              <a:t>Length: 18-28 bases. (The longer the primer, the more chance that it is unique; and the longer the primer, the higher melting/annealing temperature – specificity) </a:t>
            </a:r>
          </a:p>
          <a:p>
            <a:pPr marL="400050" lvl="1" indent="0">
              <a:buNone/>
            </a:pPr>
            <a:endParaRPr lang="en-US" sz="3600" dirty="0"/>
          </a:p>
          <a:p>
            <a:endParaRPr lang="en-US" dirty="0"/>
          </a:p>
        </p:txBody>
      </p:sp>
      <p:sp>
        <p:nvSpPr>
          <p:cNvPr id="4" name="Slide Number Placeholder 3"/>
          <p:cNvSpPr>
            <a:spLocks noGrp="1"/>
          </p:cNvSpPr>
          <p:nvPr>
            <p:ph type="sldNum" sz="quarter" idx="12"/>
          </p:nvPr>
        </p:nvSpPr>
        <p:spPr/>
        <p:txBody>
          <a:bodyPr/>
          <a:lstStyle/>
          <a:p>
            <a:fld id="{A03482C5-0AA1-48B3-B384-635D1FCBF973}" type="slidenum">
              <a:rPr lang="en-US" smtClean="0"/>
              <a:pPr/>
              <a:t>4</a:t>
            </a:fld>
            <a:endParaRPr lang="en-US"/>
          </a:p>
        </p:txBody>
      </p:sp>
      <p:sp>
        <p:nvSpPr>
          <p:cNvPr id="5" name="TextBox 4">
            <a:extLst>
              <a:ext uri="{FF2B5EF4-FFF2-40B4-BE49-F238E27FC236}">
                <a16:creationId xmlns:a16="http://schemas.microsoft.com/office/drawing/2014/main" id="{3A059FF9-91CB-9D82-D147-0BD2942249D0}"/>
              </a:ext>
            </a:extLst>
          </p:cNvPr>
          <p:cNvSpPr txBox="1"/>
          <p:nvPr/>
        </p:nvSpPr>
        <p:spPr>
          <a:xfrm>
            <a:off x="1496616" y="476672"/>
            <a:ext cx="7200800" cy="584775"/>
          </a:xfrm>
          <a:prstGeom prst="rect">
            <a:avLst/>
          </a:prstGeom>
          <a:noFill/>
        </p:spPr>
        <p:txBody>
          <a:bodyPr wrap="square">
            <a:spAutoFit/>
          </a:bodyPr>
          <a:lstStyle/>
          <a:p>
            <a:r>
              <a:rPr lang="en-US" sz="3200" b="1" dirty="0"/>
              <a:t>Good Primer’s Characteristic: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3482C5-0AA1-48B3-B384-635D1FCBF973}" type="slidenum">
              <a:rPr lang="en-US" smtClean="0"/>
              <a:pPr/>
              <a:t>5</a:t>
            </a:fld>
            <a:endParaRPr lang="en-US"/>
          </a:p>
        </p:txBody>
      </p:sp>
      <p:sp>
        <p:nvSpPr>
          <p:cNvPr id="5" name="Content Placeholder 2">
            <a:extLst>
              <a:ext uri="{FF2B5EF4-FFF2-40B4-BE49-F238E27FC236}">
                <a16:creationId xmlns:a16="http://schemas.microsoft.com/office/drawing/2014/main" id="{C94563FB-B92D-204A-3C8A-DFB855970DED}"/>
              </a:ext>
            </a:extLst>
          </p:cNvPr>
          <p:cNvSpPr>
            <a:spLocks noGrp="1"/>
          </p:cNvSpPr>
          <p:nvPr>
            <p:ph idx="1"/>
          </p:nvPr>
        </p:nvSpPr>
        <p:spPr>
          <a:xfrm>
            <a:off x="272480" y="1772816"/>
            <a:ext cx="9279020" cy="4824536"/>
          </a:xfrm>
        </p:spPr>
        <p:txBody>
          <a:bodyPr/>
          <a:lstStyle/>
          <a:p>
            <a:pPr algn="just"/>
            <a:r>
              <a:rPr lang="en-US" sz="2800" b="1" dirty="0"/>
              <a:t> </a:t>
            </a:r>
            <a:r>
              <a:rPr lang="en-US" sz="2800" b="1" u="sng" dirty="0"/>
              <a:t> </a:t>
            </a:r>
            <a:r>
              <a:rPr lang="en-US" dirty="0"/>
              <a:t>Base composition: average (G+C) content around 40-60%; avoid long (A+T) and (G+C) rich region if possible (Avoid long (A+T) and (G+C) rich region if possible. Repeats: A repeat is a dinucleotide occurring many times consecutively and should be avoided because they can mis-prime. A maximum number of dinucleotide repeats acceptable in an oligo is 4 dinucleotides). Template DNA</a:t>
            </a:r>
          </a:p>
          <a:p>
            <a:pPr algn="ctr"/>
            <a:r>
              <a:rPr lang="en-US" dirty="0"/>
              <a:t> </a:t>
            </a:r>
            <a:r>
              <a:rPr lang="en-US" sz="2000" dirty="0"/>
              <a:t>5’..TCG</a:t>
            </a:r>
            <a:r>
              <a:rPr lang="en-US" sz="2000" b="1" u="sng" dirty="0"/>
              <a:t>ATATATAT</a:t>
            </a:r>
            <a:r>
              <a:rPr lang="en-US" sz="2000" dirty="0"/>
              <a:t>GCATG…GAT</a:t>
            </a:r>
            <a:r>
              <a:rPr lang="en-US" sz="2000" b="1" u="sng" dirty="0"/>
              <a:t>GCCGGCGCGC</a:t>
            </a:r>
            <a:r>
              <a:rPr lang="en-US" sz="2000" dirty="0"/>
              <a:t>TGTACACAA..3’</a:t>
            </a:r>
            <a:endParaRPr lang="en-US" dirty="0"/>
          </a:p>
        </p:txBody>
      </p:sp>
    </p:spTree>
    <p:extLst>
      <p:ext uri="{BB962C8B-B14F-4D97-AF65-F5344CB8AC3E}">
        <p14:creationId xmlns:p14="http://schemas.microsoft.com/office/powerpoint/2010/main" val="11965699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7742AD-F50D-7CAA-D1B8-73C98DC6177B}"/>
              </a:ext>
            </a:extLst>
          </p:cNvPr>
          <p:cNvSpPr>
            <a:spLocks noGrp="1"/>
          </p:cNvSpPr>
          <p:nvPr>
            <p:ph idx="1"/>
          </p:nvPr>
        </p:nvSpPr>
        <p:spPr>
          <a:xfrm>
            <a:off x="200472" y="1700808"/>
            <a:ext cx="9505056" cy="4191000"/>
          </a:xfrm>
        </p:spPr>
        <p:txBody>
          <a:bodyPr/>
          <a:lstStyle/>
          <a:p>
            <a:pPr marL="0" marR="0" indent="0" algn="just">
              <a:spcBef>
                <a:spcPts val="0"/>
              </a:spcBef>
              <a:spcAft>
                <a:spcPts val="0"/>
              </a:spcAft>
              <a:buNone/>
            </a:pPr>
            <a:endParaRPr lang="en-US" sz="1800" kern="100" dirty="0">
              <a:effectLst/>
              <a:latin typeface="Times New Roman" panose="02020603050405020304" pitchFamily="18" charset="0"/>
              <a:ea typeface="SimSun" panose="02010600030101010101" pitchFamily="2" charset="-122"/>
            </a:endParaRPr>
          </a:p>
          <a:p>
            <a:pPr marR="0" algn="just"/>
            <a:r>
              <a:rPr lang="en-US" dirty="0"/>
              <a:t>Optimize base pairing: The presence of G or C bases within the last five bases from the 3' end of primers (GC clamp) to enhance annealing of the end which will be extended due to the stronger bonding of G and C bases. More than 3 G's or C's should be avoided in the last 5 bases at the 3' end of the primer – mis-priming</a:t>
            </a:r>
          </a:p>
          <a:p>
            <a:pPr marL="0" marR="0" indent="0" algn="just">
              <a:buNone/>
            </a:pPr>
            <a:r>
              <a:rPr lang="en-US" dirty="0"/>
              <a:t>            5‘-CCGATATGCCAGCTA</a:t>
            </a:r>
            <a:r>
              <a:rPr lang="en-US" dirty="0">
                <a:highlight>
                  <a:srgbClr val="FFFF00"/>
                </a:highlight>
              </a:rPr>
              <a:t>TCTGT</a:t>
            </a:r>
            <a:r>
              <a:rPr lang="en-US" dirty="0"/>
              <a:t>-3’</a:t>
            </a:r>
          </a:p>
          <a:p>
            <a:pPr marL="0" marR="0" indent="0" algn="just">
              <a:buNone/>
            </a:pPr>
            <a:endParaRPr lang="en-US" dirty="0"/>
          </a:p>
          <a:p>
            <a:pPr marL="0" marR="0" indent="0" algn="just">
              <a:buNone/>
            </a:pPr>
            <a:endParaRPr lang="en-US" dirty="0"/>
          </a:p>
        </p:txBody>
      </p:sp>
      <p:sp>
        <p:nvSpPr>
          <p:cNvPr id="4" name="Slide Number Placeholder 3">
            <a:extLst>
              <a:ext uri="{FF2B5EF4-FFF2-40B4-BE49-F238E27FC236}">
                <a16:creationId xmlns:a16="http://schemas.microsoft.com/office/drawing/2014/main" id="{A74C9619-1714-27D5-A671-C3A78E363078}"/>
              </a:ext>
            </a:extLst>
          </p:cNvPr>
          <p:cNvSpPr>
            <a:spLocks noGrp="1"/>
          </p:cNvSpPr>
          <p:nvPr>
            <p:ph type="sldNum" sz="quarter" idx="12"/>
          </p:nvPr>
        </p:nvSpPr>
        <p:spPr/>
        <p:txBody>
          <a:bodyPr/>
          <a:lstStyle/>
          <a:p>
            <a:fld id="{A03482C5-0AA1-48B3-B384-635D1FCBF973}" type="slidenum">
              <a:rPr lang="en-US" smtClean="0"/>
              <a:pPr/>
              <a:t>6</a:t>
            </a:fld>
            <a:endParaRPr lang="en-US"/>
          </a:p>
        </p:txBody>
      </p:sp>
    </p:spTree>
    <p:extLst>
      <p:ext uri="{BB962C8B-B14F-4D97-AF65-F5344CB8AC3E}">
        <p14:creationId xmlns:p14="http://schemas.microsoft.com/office/powerpoint/2010/main" val="4112630280"/>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C17027-46ED-1A62-88EC-EF1666B653C2}"/>
              </a:ext>
            </a:extLst>
          </p:cNvPr>
          <p:cNvSpPr>
            <a:spLocks noGrp="1"/>
          </p:cNvSpPr>
          <p:nvPr>
            <p:ph type="title"/>
          </p:nvPr>
        </p:nvSpPr>
        <p:spPr>
          <a:xfrm>
            <a:off x="344488" y="2060849"/>
            <a:ext cx="8852148" cy="3816424"/>
          </a:xfrm>
        </p:spPr>
        <p:txBody>
          <a:bodyPr/>
          <a:lstStyle/>
          <a:p>
            <a:pPr marL="342900" lvl="0" indent="-342900" algn="just">
              <a:spcBef>
                <a:spcPct val="20000"/>
              </a:spcBef>
              <a:buSzPct val="85000"/>
              <a:buBlip>
                <a:blip r:embed="rId2"/>
              </a:buBlip>
            </a:pPr>
            <a:r>
              <a:rPr lang="en-US" sz="3200" dirty="0">
                <a:solidFill>
                  <a:schemeClr val="tx1"/>
                </a:solidFill>
                <a:latin typeface="+mn-lt"/>
                <a:ea typeface="+mn-ea"/>
                <a:cs typeface="+mn-cs"/>
              </a:rPr>
              <a:t>Melting Temperature Tm: The temperature at which 50% of the primer molecules are bound to their corresponding target sequence. Tm is characteristics of the DNA/Base composition; Higher G+C content DNA, has a higher Tm due to more Hydrogen-bonds. (3 vs. only 2 in A::T). in general (52 -65 °C).</a:t>
            </a:r>
          </a:p>
        </p:txBody>
      </p:sp>
    </p:spTree>
    <p:extLst>
      <p:ext uri="{BB962C8B-B14F-4D97-AF65-F5344CB8AC3E}">
        <p14:creationId xmlns:p14="http://schemas.microsoft.com/office/powerpoint/2010/main" val="464858049"/>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A75458-FF98-269B-912F-CC14486B874B}"/>
              </a:ext>
            </a:extLst>
          </p:cNvPr>
          <p:cNvSpPr>
            <a:spLocks noGrp="1"/>
          </p:cNvSpPr>
          <p:nvPr>
            <p:ph idx="1"/>
          </p:nvPr>
        </p:nvSpPr>
        <p:spPr>
          <a:xfrm>
            <a:off x="742950" y="2262336"/>
            <a:ext cx="8420100" cy="4191000"/>
          </a:xfrm>
        </p:spPr>
        <p:txBody>
          <a:bodyPr/>
          <a:lstStyle/>
          <a:p>
            <a:pPr algn="just"/>
            <a:r>
              <a:rPr lang="en-US" dirty="0"/>
              <a:t>Assure that F/R primers have annealing temperature within 2 – 3 °C of each other Annealing Temperature, T, anneal – the temperature at which primers anneal to the template DNA. </a:t>
            </a:r>
          </a:p>
        </p:txBody>
      </p:sp>
      <p:sp>
        <p:nvSpPr>
          <p:cNvPr id="4" name="Slide Number Placeholder 3">
            <a:extLst>
              <a:ext uri="{FF2B5EF4-FFF2-40B4-BE49-F238E27FC236}">
                <a16:creationId xmlns:a16="http://schemas.microsoft.com/office/drawing/2014/main" id="{7638872B-4E78-E930-56AC-BF23F9569947}"/>
              </a:ext>
            </a:extLst>
          </p:cNvPr>
          <p:cNvSpPr>
            <a:spLocks noGrp="1"/>
          </p:cNvSpPr>
          <p:nvPr>
            <p:ph type="sldNum" sz="quarter" idx="12"/>
          </p:nvPr>
        </p:nvSpPr>
        <p:spPr/>
        <p:txBody>
          <a:bodyPr/>
          <a:lstStyle/>
          <a:p>
            <a:fld id="{A03482C5-0AA1-48B3-B384-635D1FCBF973}" type="slidenum">
              <a:rPr lang="en-US" smtClean="0"/>
              <a:pPr/>
              <a:t>8</a:t>
            </a:fld>
            <a:endParaRPr lang="en-US"/>
          </a:p>
        </p:txBody>
      </p:sp>
    </p:spTree>
    <p:extLst>
      <p:ext uri="{BB962C8B-B14F-4D97-AF65-F5344CB8AC3E}">
        <p14:creationId xmlns:p14="http://schemas.microsoft.com/office/powerpoint/2010/main" val="3961310174"/>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06C4C9-5D40-DFF0-9343-93057CC36DD8}"/>
              </a:ext>
            </a:extLst>
          </p:cNvPr>
          <p:cNvSpPr>
            <a:spLocks noGrp="1"/>
          </p:cNvSpPr>
          <p:nvPr>
            <p:ph idx="1"/>
          </p:nvPr>
        </p:nvSpPr>
        <p:spPr/>
        <p:txBody>
          <a:bodyPr/>
          <a:lstStyle/>
          <a:p>
            <a:pPr algn="just"/>
            <a:r>
              <a:rPr lang="en-US" sz="1800" kern="100" dirty="0">
                <a:effectLst/>
                <a:latin typeface="Times New Roman" panose="02020603050405020304" pitchFamily="18" charset="0"/>
                <a:ea typeface="SimSun" panose="02010600030101010101" pitchFamily="2" charset="-122"/>
              </a:rPr>
              <a:t>. </a:t>
            </a:r>
            <a:r>
              <a:rPr lang="en-US" dirty="0"/>
              <a:t>Minimize internal secondary structure: hairpins and dimers should be avoided (minimize self-complementarity and 3’end self-complementarity). If primers can anneal to themselves or anneal to each other (primer dimer) rather than anneal to the template.</a:t>
            </a:r>
          </a:p>
        </p:txBody>
      </p:sp>
      <p:sp>
        <p:nvSpPr>
          <p:cNvPr id="4" name="Slide Number Placeholder 3">
            <a:extLst>
              <a:ext uri="{FF2B5EF4-FFF2-40B4-BE49-F238E27FC236}">
                <a16:creationId xmlns:a16="http://schemas.microsoft.com/office/drawing/2014/main" id="{C72B5C7F-D70B-7975-6BF4-C2D724EFA3EA}"/>
              </a:ext>
            </a:extLst>
          </p:cNvPr>
          <p:cNvSpPr>
            <a:spLocks noGrp="1"/>
          </p:cNvSpPr>
          <p:nvPr>
            <p:ph type="sldNum" sz="quarter" idx="12"/>
          </p:nvPr>
        </p:nvSpPr>
        <p:spPr/>
        <p:txBody>
          <a:bodyPr/>
          <a:lstStyle/>
          <a:p>
            <a:fld id="{A03482C5-0AA1-48B3-B384-635D1FCBF973}" type="slidenum">
              <a:rPr lang="en-US" smtClean="0"/>
              <a:pPr/>
              <a:t>9</a:t>
            </a:fld>
            <a:endParaRPr lang="en-US"/>
          </a:p>
        </p:txBody>
      </p:sp>
    </p:spTree>
    <p:extLst>
      <p:ext uri="{BB962C8B-B14F-4D97-AF65-F5344CB8AC3E}">
        <p14:creationId xmlns:p14="http://schemas.microsoft.com/office/powerpoint/2010/main" val="1501081890"/>
      </p:ext>
    </p:extLst>
  </p:cSld>
  <p:clrMapOvr>
    <a:masterClrMapping/>
  </p:clrMapOvr>
  <p:transition spd="slow">
    <p:randomBar dir="vert"/>
  </p:transition>
</p:sld>
</file>

<file path=ppt/theme/theme1.xml><?xml version="1.0" encoding="utf-8"?>
<a:theme xmlns:a="http://schemas.openxmlformats.org/drawingml/2006/main" name="Ricepaper">
  <a:themeElements>
    <a:clrScheme name="Ricepaper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fontScheme name="Ricepap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Ricepaper 1">
        <a:dk1>
          <a:srgbClr val="9D9475"/>
        </a:dk1>
        <a:lt1>
          <a:srgbClr val="333333"/>
        </a:lt1>
        <a:dk2>
          <a:srgbClr val="333300"/>
        </a:dk2>
        <a:lt2>
          <a:srgbClr val="333333"/>
        </a:lt2>
        <a:accent1>
          <a:srgbClr val="B3C39F"/>
        </a:accent1>
        <a:accent2>
          <a:srgbClr val="DCD9CE"/>
        </a:accent2>
        <a:accent3>
          <a:srgbClr val="ADADAA"/>
        </a:accent3>
        <a:accent4>
          <a:srgbClr val="2A2A2A"/>
        </a:accent4>
        <a:accent5>
          <a:srgbClr val="D6DECD"/>
        </a:accent5>
        <a:accent6>
          <a:srgbClr val="C7C4BA"/>
        </a:accent6>
        <a:hlink>
          <a:srgbClr val="CC9900"/>
        </a:hlink>
        <a:folHlink>
          <a:srgbClr val="ADA68B"/>
        </a:folHlink>
      </a:clrScheme>
      <a:clrMap bg1="dk2" tx1="lt1" bg2="dk1" tx2="lt2" accent1="accent1" accent2="accent2" accent3="accent3" accent4="accent4" accent5="accent5" accent6="accent6" hlink="hlink" folHlink="folHlink"/>
    </a:extraClrScheme>
    <a:extraClrScheme>
      <a:clrScheme name="Ricepaper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
      <a:clrScheme name="Ricepaper 3">
        <a:dk1>
          <a:srgbClr val="000000"/>
        </a:dk1>
        <a:lt1>
          <a:srgbClr val="F8F8F8"/>
        </a:lt1>
        <a:dk2>
          <a:srgbClr val="333333"/>
        </a:dk2>
        <a:lt2>
          <a:srgbClr val="5F5F5F"/>
        </a:lt2>
        <a:accent1>
          <a:srgbClr val="DDDDDD"/>
        </a:accent1>
        <a:accent2>
          <a:srgbClr val="808080"/>
        </a:accent2>
        <a:accent3>
          <a:srgbClr val="FBFBFB"/>
        </a:accent3>
        <a:accent4>
          <a:srgbClr val="000000"/>
        </a:accent4>
        <a:accent5>
          <a:srgbClr val="EBEBEB"/>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icepaper 4">
        <a:dk1>
          <a:srgbClr val="00264C"/>
        </a:dk1>
        <a:lt1>
          <a:srgbClr val="FFFFFF"/>
        </a:lt1>
        <a:dk2>
          <a:srgbClr val="333333"/>
        </a:dk2>
        <a:lt2>
          <a:srgbClr val="2E697E"/>
        </a:lt2>
        <a:accent1>
          <a:srgbClr val="BAC8AA"/>
        </a:accent1>
        <a:accent2>
          <a:srgbClr val="6E9883"/>
        </a:accent2>
        <a:accent3>
          <a:srgbClr val="FFFFFF"/>
        </a:accent3>
        <a:accent4>
          <a:srgbClr val="001F40"/>
        </a:accent4>
        <a:accent5>
          <a:srgbClr val="D9E0D2"/>
        </a:accent5>
        <a:accent6>
          <a:srgbClr val="638976"/>
        </a:accent6>
        <a:hlink>
          <a:srgbClr val="CC9900"/>
        </a:hlink>
        <a:folHlink>
          <a:srgbClr val="7DAECF"/>
        </a:folHlink>
      </a:clrScheme>
      <a:clrMap bg1="lt1" tx1="dk1" bg2="lt2" tx2="dk2" accent1="accent1" accent2="accent2" accent3="accent3" accent4="accent4" accent5="accent5" accent6="accent6" hlink="hlink" folHlink="folHlink"/>
    </a:extraClrScheme>
    <a:extraClrScheme>
      <a:clrScheme name="Ricepaper 5">
        <a:dk1>
          <a:srgbClr val="20374E"/>
        </a:dk1>
        <a:lt1>
          <a:srgbClr val="DCE4D2"/>
        </a:lt1>
        <a:dk2>
          <a:srgbClr val="333333"/>
        </a:dk2>
        <a:lt2>
          <a:srgbClr val="524C46"/>
        </a:lt2>
        <a:accent1>
          <a:srgbClr val="C9C491"/>
        </a:accent1>
        <a:accent2>
          <a:srgbClr val="8A776A"/>
        </a:accent2>
        <a:accent3>
          <a:srgbClr val="EBEFE5"/>
        </a:accent3>
        <a:accent4>
          <a:srgbClr val="1A2D41"/>
        </a:accent4>
        <a:accent5>
          <a:srgbClr val="E1DEC7"/>
        </a:accent5>
        <a:accent6>
          <a:srgbClr val="7D6B5F"/>
        </a:accent6>
        <a:hlink>
          <a:srgbClr val="67895F"/>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Icthyology first lecture - Copy   1 (3)</Template>
  <TotalTime>8767848</TotalTime>
  <Words>551</Words>
  <Application>Microsoft Office PowerPoint</Application>
  <PresentationFormat>A4 Paper (210x297 mm)</PresentationFormat>
  <Paragraphs>36</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Cooper Black</vt:lpstr>
      <vt:lpstr>Times New Roman</vt:lpstr>
      <vt:lpstr>Wingdings</vt:lpstr>
      <vt:lpstr>Wingdings 2</vt:lpstr>
      <vt:lpstr>Ricepaper</vt:lpstr>
      <vt:lpstr> 4th    Lab               Primer Design &amp; Blast </vt:lpstr>
      <vt:lpstr>Introduction:   </vt:lpstr>
      <vt:lpstr>PowerPoint Presentation</vt:lpstr>
      <vt:lpstr>PowerPoint Presentation</vt:lpstr>
      <vt:lpstr>PowerPoint Presentation</vt:lpstr>
      <vt:lpstr>PowerPoint Presentation</vt:lpstr>
      <vt:lpstr>Melting Temperature Tm: The temperature at which 50% of the primer molecules are bound to their corresponding target sequence. Tm is characteristics of the DNA/Base composition; Higher G+C content DNA, has a higher Tm due to more Hydrogen-bonds. (3 vs. only 2 in A::T). in general (52 -65 °C).</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Polymerase Chain Reaction    (PCR)  “DNA photocopier”</dc:title>
  <dc:creator>DIDAM</dc:creator>
  <cp:lastModifiedBy>Kamaran M Taha</cp:lastModifiedBy>
  <cp:revision>184</cp:revision>
  <dcterms:created xsi:type="dcterms:W3CDTF">2016-07-22T12:26:15Z</dcterms:created>
  <dcterms:modified xsi:type="dcterms:W3CDTF">2023-02-15T06:56:37Z</dcterms:modified>
</cp:coreProperties>
</file>