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rtl="1"/>
            <a:fld id="{EF39FEFC-922A-4ED2-999C-5D426685CABB}" type="datetimeFigureOut">
              <a:rPr lang="ar-IQ" smtClean="0">
                <a:solidFill>
                  <a:srgbClr val="DBF5F9">
                    <a:shade val="90000"/>
                  </a:srgbClr>
                </a:solidFill>
              </a:rPr>
              <a:pPr rtl="1"/>
              <a:t>01/03/1444</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pPr rtl="1"/>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pPr rtl="1"/>
            <a:fld id="{0F5560C6-4ED3-468C-92E9-7F4C131A778B}" type="slidenum">
              <a:rPr lang="ar-IQ" smtClean="0">
                <a:solidFill>
                  <a:srgbClr val="DBF5F9">
                    <a:shade val="90000"/>
                  </a:srgbClr>
                </a:solidFill>
              </a:rPr>
              <a:pPr rtl="1"/>
              <a:t>‹#›</a:t>
            </a:fld>
            <a:endParaRPr lang="ar-IQ">
              <a:solidFill>
                <a:srgbClr val="DBF5F9">
                  <a:shade val="90000"/>
                </a:srgbClr>
              </a:solidFill>
            </a:endParaRPr>
          </a:p>
        </p:txBody>
      </p:sp>
    </p:spTree>
    <p:extLst>
      <p:ext uri="{BB962C8B-B14F-4D97-AF65-F5344CB8AC3E}">
        <p14:creationId xmlns:p14="http://schemas.microsoft.com/office/powerpoint/2010/main" val="1941659770"/>
      </p:ext>
    </p:extLst>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3736817391"/>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3837466227"/>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17744410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rtl="1"/>
            <a:fld id="{EF39FEFC-922A-4ED2-999C-5D426685CABB}" type="datetimeFigureOut">
              <a:rPr lang="ar-IQ" smtClean="0">
                <a:solidFill>
                  <a:srgbClr val="DBF5F9">
                    <a:shade val="90000"/>
                  </a:srgbClr>
                </a:solidFill>
              </a:rPr>
              <a:pPr rtl="1"/>
              <a:t>01/03/1444</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pPr rtl="1"/>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pPr rtl="1"/>
            <a:fld id="{0F5560C6-4ED3-468C-92E9-7F4C131A778B}" type="slidenum">
              <a:rPr lang="ar-IQ" smtClean="0">
                <a:solidFill>
                  <a:srgbClr val="DBF5F9">
                    <a:shade val="90000"/>
                  </a:srgbClr>
                </a:solidFill>
              </a:rPr>
              <a:pPr rtl="1"/>
              <a:t>‹#›</a:t>
            </a:fld>
            <a:endParaRPr lang="ar-IQ">
              <a:solidFill>
                <a:srgbClr val="DBF5F9">
                  <a:shade val="90000"/>
                </a:srgbClr>
              </a:solidFill>
            </a:endParaRPr>
          </a:p>
        </p:txBody>
      </p:sp>
    </p:spTree>
    <p:extLst>
      <p:ext uri="{BB962C8B-B14F-4D97-AF65-F5344CB8AC3E}">
        <p14:creationId xmlns:p14="http://schemas.microsoft.com/office/powerpoint/2010/main" val="167217463"/>
      </p:ext>
    </p:extLst>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1461536352"/>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pPr rtl="1"/>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385810279"/>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pPr rtl="1"/>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380892448"/>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pPr rtl="1"/>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2821447119"/>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Tree>
    <p:extLst>
      <p:ext uri="{BB962C8B-B14F-4D97-AF65-F5344CB8AC3E}">
        <p14:creationId xmlns:p14="http://schemas.microsoft.com/office/powerpoint/2010/main" val="1460874875"/>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pPr rtl="1"/>
            <a:endParaRPr lang="ar-IQ">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1954365814"/>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fld id="{EF39FEFC-922A-4ED2-999C-5D426685CABB}" type="datetimeFigureOut">
              <a:rPr lang="ar-IQ" smtClean="0">
                <a:solidFill>
                  <a:srgbClr val="04617B">
                    <a:shade val="90000"/>
                  </a:srgbClr>
                </a:solidFill>
              </a:rPr>
              <a:pPr rtl="1"/>
              <a:t>01/03/1444</a:t>
            </a:fld>
            <a:endParaRPr lang="ar-IQ">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1"/>
            <a:endParaRPr lang="ar-IQ">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1"/>
            <a:fld id="{0F5560C6-4ED3-468C-92E9-7F4C131A778B}" type="slidenum">
              <a:rPr lang="ar-IQ" smtClean="0">
                <a:solidFill>
                  <a:srgbClr val="04617B">
                    <a:shade val="90000"/>
                  </a:srgbClr>
                </a:solidFill>
              </a:rPr>
              <a:pPr rtl="1"/>
              <a:t>‹#›</a:t>
            </a:fld>
            <a:endParaRPr lang="ar-IQ">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grpSp>
    </p:spTree>
    <p:extLst>
      <p:ext uri="{BB962C8B-B14F-4D97-AF65-F5344CB8AC3E}">
        <p14:creationId xmlns:p14="http://schemas.microsoft.com/office/powerpoint/2010/main" val="1777421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ar-IQ" b="1" dirty="0" smtClean="0"/>
          </a:p>
          <a:p>
            <a:endParaRPr lang="ar-IQ" b="1" dirty="0" smtClean="0"/>
          </a:p>
          <a:p>
            <a:endParaRPr lang="ar-IQ" b="1" dirty="0" smtClean="0"/>
          </a:p>
          <a:p>
            <a:endParaRPr lang="ar-IQ" b="1" dirty="0" smtClean="0"/>
          </a:p>
          <a:p>
            <a:pPr>
              <a:buNone/>
            </a:pPr>
            <a:r>
              <a:rPr lang="ar-IQ" sz="3200" b="1" dirty="0"/>
              <a:t>          </a:t>
            </a:r>
            <a:r>
              <a:rPr lang="ar-IQ" sz="3200" b="1" dirty="0">
                <a:solidFill>
                  <a:srgbClr val="FF0000"/>
                </a:solidFill>
                <a:cs typeface="Ali_K_Samik" pitchFamily="2" charset="-78"/>
              </a:rPr>
              <a:t> </a:t>
            </a:r>
            <a:r>
              <a:rPr lang="ar-IQ" sz="3200" b="1" u="dash" dirty="0">
                <a:solidFill>
                  <a:srgbClr val="FF0000"/>
                </a:solidFill>
                <a:cs typeface="Ali_K_Samik" pitchFamily="2" charset="-78"/>
              </a:rPr>
              <a:t>لايةنة خراثةكاني رِيَطاي وانة بيَذي</a:t>
            </a:r>
            <a:r>
              <a:rPr lang="ar-IQ" sz="3200" b="1" u="dash" dirty="0">
                <a:solidFill>
                  <a:srgbClr val="FF0000"/>
                </a:solidFill>
                <a:cs typeface="Ali-A-Samik" pitchFamily="2" charset="-78"/>
              </a:rPr>
              <a:t>( المحاضرة</a:t>
            </a:r>
            <a:r>
              <a:rPr lang="ar-IQ" sz="3200" b="1" u="dash" dirty="0">
                <a:solidFill>
                  <a:srgbClr val="FF0000"/>
                </a:solidFill>
                <a:cs typeface="Ali_K_Samik" pitchFamily="2" charset="-78"/>
              </a:rPr>
              <a:t>)</a:t>
            </a:r>
            <a:endParaRPr lang="en-US" sz="3200" dirty="0">
              <a:solidFill>
                <a:srgbClr val="FF0000"/>
              </a:solidFill>
              <a:cs typeface="Ali_K_Samik" pitchFamily="2" charset="-78"/>
            </a:endParaRPr>
          </a:p>
        </p:txBody>
      </p:sp>
    </p:spTree>
    <p:extLst>
      <p:ext uri="{BB962C8B-B14F-4D97-AF65-F5344CB8AC3E}">
        <p14:creationId xmlns:p14="http://schemas.microsoft.com/office/powerpoint/2010/main" val="3287173414"/>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endParaRPr lang="en-US" sz="2400" dirty="0">
              <a:cs typeface="Ali_K_Samik" pitchFamily="2" charset="-78"/>
            </a:endParaRPr>
          </a:p>
          <a:p>
            <a:pPr lvl="0">
              <a:lnSpc>
                <a:spcPct val="250000"/>
              </a:lnSpc>
              <a:buNone/>
            </a:pPr>
            <a:r>
              <a:rPr lang="en-US" sz="2400" dirty="0">
                <a:cs typeface="Ali_K_Samik" pitchFamily="2" charset="-78"/>
              </a:rPr>
              <a:t> </a:t>
            </a:r>
            <a:r>
              <a:rPr lang="ar-IQ" sz="3200" dirty="0">
                <a:cs typeface="Ali_K_Samik" pitchFamily="2" charset="-78"/>
              </a:rPr>
              <a:t> 3- دابةشكردني وانة بوَ دوو بةش لة نيَوانيان تاووتويَكردن بكريَ لة سةر بابةتي وانةكة بة شيَوةي ضةند طروثيَكي بضووك.</a:t>
            </a:r>
            <a:endParaRPr lang="en-US" sz="3200" dirty="0">
              <a:cs typeface="Ali_K_Samik" pitchFamily="2" charset="-78"/>
            </a:endParaRPr>
          </a:p>
          <a:p>
            <a:endParaRPr lang="en-US" dirty="0"/>
          </a:p>
        </p:txBody>
      </p:sp>
    </p:spTree>
    <p:extLst>
      <p:ext uri="{BB962C8B-B14F-4D97-AF65-F5344CB8AC3E}">
        <p14:creationId xmlns:p14="http://schemas.microsoft.com/office/powerpoint/2010/main" val="3289189282"/>
      </p:ext>
    </p:extLst>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lnSpc>
                <a:spcPct val="200000"/>
              </a:lnSpc>
              <a:buNone/>
            </a:pPr>
            <a:r>
              <a:rPr lang="ar-IQ" sz="3200" dirty="0">
                <a:cs typeface="Ali_K_Samik" pitchFamily="2" charset="-78"/>
              </a:rPr>
              <a:t>4- شةرح كردني زارةكي بوَ ماوةي 20-30 خولةك بة بيَ ئةوةي رِيَطا بدريَت بة قوتابيان تيَبينيةكانيان توَمار بكةن , لة ثاشان داوايان لة بكريَت لة ماوةي 5 خولةك ئةو بابةتة بنووسن كة فيَري بوون بة هوَي  شةرحي ماموَستا،ئةوجا بكريَنة ضةند طروثيَكي بضووك بوَ تاووتويَكردني ئةو بابةتةي فيَري بوون.</a:t>
            </a:r>
            <a:endParaRPr lang="en-US" sz="3200" dirty="0">
              <a:cs typeface="Ali_K_Samik" pitchFamily="2" charset="-78"/>
            </a:endParaRPr>
          </a:p>
          <a:p>
            <a:endParaRPr lang="en-US" dirty="0"/>
          </a:p>
        </p:txBody>
      </p:sp>
    </p:spTree>
    <p:extLst>
      <p:ext uri="{BB962C8B-B14F-4D97-AF65-F5344CB8AC3E}">
        <p14:creationId xmlns:p14="http://schemas.microsoft.com/office/powerpoint/2010/main" val="1225543962"/>
      </p:ext>
    </p:extLst>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ar-IQ" sz="3200" b="1" dirty="0">
              <a:cs typeface="Ali_K_Samik" pitchFamily="2" charset="-78"/>
            </a:endParaRPr>
          </a:p>
          <a:p>
            <a:pPr>
              <a:buNone/>
            </a:pPr>
            <a:endParaRPr lang="ar-IQ" sz="3200" b="1" dirty="0">
              <a:cs typeface="Ali_K_Samik" pitchFamily="2" charset="-78"/>
            </a:endParaRPr>
          </a:p>
          <a:p>
            <a:pPr>
              <a:buNone/>
            </a:pPr>
            <a:endParaRPr lang="ar-IQ" sz="3200" b="1" dirty="0">
              <a:cs typeface="Ali_K_Samik" pitchFamily="2" charset="-78"/>
            </a:endParaRPr>
          </a:p>
          <a:p>
            <a:pPr>
              <a:buNone/>
            </a:pPr>
            <a:r>
              <a:rPr lang="ar-IQ" sz="3200" b="1" dirty="0">
                <a:cs typeface="Ali_K_Samik" pitchFamily="2" charset="-78"/>
              </a:rPr>
              <a:t>                   </a:t>
            </a:r>
            <a:r>
              <a:rPr lang="en-US" sz="3600" b="1" dirty="0">
                <a:cs typeface="Ali_K_Samik" pitchFamily="2" charset="-78"/>
              </a:rPr>
              <a:t> </a:t>
            </a:r>
            <a:r>
              <a:rPr lang="ar-IQ" sz="3600" b="1" u="sng" dirty="0">
                <a:solidFill>
                  <a:srgbClr val="FF0000"/>
                </a:solidFill>
                <a:cs typeface="Ali_K_Samik" pitchFamily="2" charset="-78"/>
              </a:rPr>
              <a:t>رِيَطاي دوَزينةوة </a:t>
            </a:r>
            <a:r>
              <a:rPr lang="ar-IQ" sz="3600" b="1" u="sng" dirty="0">
                <a:solidFill>
                  <a:srgbClr val="FF0000"/>
                </a:solidFill>
                <a:cs typeface="Ali-A-Samik" pitchFamily="2" charset="-78"/>
              </a:rPr>
              <a:t>( طريقة </a:t>
            </a:r>
            <a:r>
              <a:rPr lang="ar-IQ" sz="3600" b="1" u="sng" dirty="0">
                <a:solidFill>
                  <a:srgbClr val="FF0000"/>
                </a:solidFill>
                <a:cs typeface="Ali_K_Samik" pitchFamily="2" charset="-78"/>
              </a:rPr>
              <a:t>الاكتشاف )</a:t>
            </a:r>
            <a:endParaRPr lang="en-US" sz="3600" dirty="0">
              <a:solidFill>
                <a:srgbClr val="FF0000"/>
              </a:solidFill>
              <a:cs typeface="Ali_K_Samik" pitchFamily="2" charset="-78"/>
            </a:endParaRPr>
          </a:p>
          <a:p>
            <a:pPr>
              <a:buNone/>
            </a:pPr>
            <a:endParaRPr lang="en-US" sz="3600" dirty="0"/>
          </a:p>
        </p:txBody>
      </p:sp>
    </p:spTree>
    <p:extLst>
      <p:ext uri="{BB962C8B-B14F-4D97-AF65-F5344CB8AC3E}">
        <p14:creationId xmlns:p14="http://schemas.microsoft.com/office/powerpoint/2010/main" val="3310772645"/>
      </p:ext>
    </p:extLst>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Clr>
                <a:srgbClr val="0BD0D9"/>
              </a:buClr>
              <a:buNone/>
            </a:pPr>
            <a:r>
              <a:rPr lang="ar-IQ" sz="3200" dirty="0">
                <a:solidFill>
                  <a:srgbClr val="FF0000"/>
                </a:solidFill>
                <a:cs typeface="Ali_K_Samik" pitchFamily="2" charset="-78"/>
              </a:rPr>
              <a:t>    ئةو رِيَطاية ثيَناسة دةكريَت بةم شيَوةية </a:t>
            </a:r>
            <a:r>
              <a:rPr lang="ar-IQ" dirty="0">
                <a:solidFill>
                  <a:prstClr val="black"/>
                </a:solidFill>
                <a:cs typeface="Ali_K_Samik" pitchFamily="2" charset="-78"/>
              </a:rPr>
              <a:t>:</a:t>
            </a:r>
          </a:p>
          <a:p>
            <a:pPr lvl="0" algn="just">
              <a:lnSpc>
                <a:spcPct val="250000"/>
              </a:lnSpc>
              <a:buClr>
                <a:srgbClr val="0BD0D9"/>
              </a:buClr>
              <a:buNone/>
            </a:pPr>
            <a:r>
              <a:rPr lang="ar-IQ" dirty="0" smtClean="0">
                <a:solidFill>
                  <a:prstClr val="black"/>
                </a:solidFill>
                <a:cs typeface="Ali_K_Samik" pitchFamily="2" charset="-78"/>
              </a:rPr>
              <a:t>    </a:t>
            </a:r>
            <a:r>
              <a:rPr lang="ar-IQ" sz="3200" dirty="0">
                <a:solidFill>
                  <a:prstClr val="black"/>
                </a:solidFill>
                <a:cs typeface="Ali_K_Samik" pitchFamily="2" charset="-78"/>
              </a:rPr>
              <a:t> بريتيية لة طةيشتني قوتابي  بة ريَسايةك يان ثرنسيثيَك ( مبدأ) وتيَطةيشتني بوَ ئةو رِيَساية بة</a:t>
            </a:r>
            <a:r>
              <a:rPr lang="en-US" sz="3200" dirty="0">
                <a:solidFill>
                  <a:prstClr val="black"/>
                </a:solidFill>
                <a:cs typeface="Ali_K_Samik" pitchFamily="2" charset="-78"/>
              </a:rPr>
              <a:t> </a:t>
            </a:r>
            <a:r>
              <a:rPr lang="ar-IQ" sz="3200" dirty="0">
                <a:solidFill>
                  <a:prstClr val="black"/>
                </a:solidFill>
                <a:cs typeface="Ali_K_Samik" pitchFamily="2" charset="-78"/>
              </a:rPr>
              <a:t>هوَي ئاراستةكردنيَكي سنورداري (محدود) ماموَستا.</a:t>
            </a:r>
            <a:endParaRPr lang="en-US" sz="3200" dirty="0">
              <a:solidFill>
                <a:prstClr val="black"/>
              </a:solidFill>
            </a:endParaRPr>
          </a:p>
          <a:p>
            <a:pPr marL="0" indent="0">
              <a:buNone/>
            </a:pPr>
            <a:endParaRPr lang="en-US" dirty="0"/>
          </a:p>
        </p:txBody>
      </p:sp>
    </p:spTree>
    <p:extLst>
      <p:ext uri="{BB962C8B-B14F-4D97-AF65-F5344CB8AC3E}">
        <p14:creationId xmlns:p14="http://schemas.microsoft.com/office/powerpoint/2010/main" val="395423690"/>
      </p:ext>
    </p:extLst>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algn="ctr">
              <a:buNone/>
            </a:pPr>
            <a:r>
              <a:rPr lang="ar-IQ" sz="9600" b="1" u="dash" dirty="0">
                <a:solidFill>
                  <a:srgbClr val="00B0F0"/>
                </a:solidFill>
                <a:cs typeface="Ali_K_Samik" pitchFamily="2" charset="-78"/>
              </a:rPr>
              <a:t>جوَرةكاني دوَزينةوة ( انواع  الاكتشاف )</a:t>
            </a:r>
            <a:endParaRPr lang="ar-JO" sz="9600" dirty="0">
              <a:solidFill>
                <a:srgbClr val="00B0F0"/>
              </a:solidFill>
              <a:cs typeface="Ali_K_Samik" pitchFamily="2" charset="-78"/>
            </a:endParaRPr>
          </a:p>
          <a:p>
            <a:pPr algn="just">
              <a:lnSpc>
                <a:spcPct val="220000"/>
              </a:lnSpc>
              <a:buNone/>
            </a:pPr>
            <a:r>
              <a:rPr lang="ar-JO" sz="9600" dirty="0">
                <a:cs typeface="Ali_K_Samik" pitchFamily="2" charset="-78"/>
              </a:rPr>
              <a:t>1- </a:t>
            </a:r>
            <a:r>
              <a:rPr lang="ar-IQ" sz="9600" dirty="0">
                <a:cs typeface="Ali_K_Samik" pitchFamily="2" charset="-78"/>
              </a:rPr>
              <a:t>  </a:t>
            </a:r>
            <a:r>
              <a:rPr lang="ar-IQ" sz="9600" dirty="0">
                <a:solidFill>
                  <a:srgbClr val="C00000"/>
                </a:solidFill>
                <a:cs typeface="Ali_K_Samik" pitchFamily="2" charset="-78"/>
              </a:rPr>
              <a:t>دوَزينةوةي ئاراستةكراو</a:t>
            </a:r>
            <a:r>
              <a:rPr lang="ar-JO" sz="9600" dirty="0">
                <a:cs typeface="Ali_K_Samik" pitchFamily="2" charset="-78"/>
              </a:rPr>
              <a:t> </a:t>
            </a:r>
            <a:endParaRPr lang="ar-IQ" sz="9600" dirty="0">
              <a:cs typeface="Ali_K_Samik" pitchFamily="2" charset="-78"/>
            </a:endParaRPr>
          </a:p>
          <a:p>
            <a:pPr algn="just">
              <a:lnSpc>
                <a:spcPct val="220000"/>
              </a:lnSpc>
              <a:buNone/>
            </a:pPr>
            <a:r>
              <a:rPr lang="ar-JO" sz="9600" dirty="0">
                <a:cs typeface="Ali_K_Samik" pitchFamily="2" charset="-78"/>
              </a:rPr>
              <a:t>2- </a:t>
            </a:r>
            <a:r>
              <a:rPr lang="ar-IQ" sz="9600" dirty="0">
                <a:cs typeface="Ali_K_Samik" pitchFamily="2" charset="-78"/>
              </a:rPr>
              <a:t>  </a:t>
            </a:r>
            <a:r>
              <a:rPr lang="ar-IQ" sz="9600" dirty="0">
                <a:solidFill>
                  <a:srgbClr val="C00000"/>
                </a:solidFill>
                <a:cs typeface="Ali_K_Samik" pitchFamily="2" charset="-78"/>
              </a:rPr>
              <a:t>دوَزينةوةي  نيمضة ئاراستة كراو </a:t>
            </a:r>
            <a:r>
              <a:rPr lang="ar-IQ" sz="9600" dirty="0">
                <a:cs typeface="Ali_K_Samik" pitchFamily="2" charset="-78"/>
              </a:rPr>
              <a:t>( الاكتشاف شبه الموجه ).</a:t>
            </a:r>
          </a:p>
          <a:p>
            <a:pPr algn="just">
              <a:lnSpc>
                <a:spcPct val="220000"/>
              </a:lnSpc>
              <a:buNone/>
            </a:pPr>
            <a:r>
              <a:rPr lang="ar-JO" sz="9600" b="1" dirty="0">
                <a:solidFill>
                  <a:srgbClr val="C00000"/>
                </a:solidFill>
                <a:cs typeface="Ali_K_Samik" pitchFamily="2" charset="-78"/>
              </a:rPr>
              <a:t> </a:t>
            </a:r>
            <a:r>
              <a:rPr lang="ar-JO" sz="9600" b="1" dirty="0">
                <a:cs typeface="Ali_K_Samik" pitchFamily="2" charset="-78"/>
              </a:rPr>
              <a:t>3- </a:t>
            </a:r>
            <a:r>
              <a:rPr lang="ar-IQ" sz="9600" b="1" dirty="0">
                <a:cs typeface="Ali_K_Samik" pitchFamily="2" charset="-78"/>
              </a:rPr>
              <a:t>  </a:t>
            </a:r>
            <a:r>
              <a:rPr lang="ar-IQ" sz="9600" b="1" dirty="0">
                <a:solidFill>
                  <a:srgbClr val="C00000"/>
                </a:solidFill>
                <a:cs typeface="Ali_K_Samik" pitchFamily="2" charset="-78"/>
              </a:rPr>
              <a:t>دوَزينةوةي ئازاد ( الاكتشاف الحر)</a:t>
            </a:r>
            <a:endParaRPr lang="en-US" sz="9600" dirty="0">
              <a:solidFill>
                <a:srgbClr val="C00000"/>
              </a:solidFill>
              <a:cs typeface="Ali_K_Samik" pitchFamily="2" charset="-78"/>
            </a:endParaRPr>
          </a:p>
          <a:p>
            <a:endParaRPr lang="en-US" dirty="0"/>
          </a:p>
        </p:txBody>
      </p:sp>
    </p:spTree>
    <p:extLst>
      <p:ext uri="{BB962C8B-B14F-4D97-AF65-F5344CB8AC3E}">
        <p14:creationId xmlns:p14="http://schemas.microsoft.com/office/powerpoint/2010/main" val="628468990"/>
      </p:ext>
    </p:extLst>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sz="3600" b="1" dirty="0">
                <a:solidFill>
                  <a:srgbClr val="FF0000"/>
                </a:solidFill>
                <a:cs typeface="Ali_K_Samik" pitchFamily="2" charset="-78"/>
              </a:rPr>
              <a:t> </a:t>
            </a:r>
            <a:r>
              <a:rPr lang="ar-IQ" sz="3600" b="1" u="sng" dirty="0">
                <a:solidFill>
                  <a:srgbClr val="FF0000"/>
                </a:solidFill>
                <a:cs typeface="Ali_K_Samik" pitchFamily="2" charset="-78"/>
              </a:rPr>
              <a:t>ئامانجةكاني فيَر بوون بة دوَزينةوة ( الاكتشاف )</a:t>
            </a:r>
            <a:endParaRPr lang="en-US" sz="3600" dirty="0">
              <a:solidFill>
                <a:srgbClr val="FF0000"/>
              </a:solidFill>
              <a:cs typeface="Ali_K_Samik" pitchFamily="2" charset="-78"/>
            </a:endParaRPr>
          </a:p>
          <a:p>
            <a:pPr algn="just">
              <a:buNone/>
            </a:pPr>
            <a:endParaRPr lang="en-US" sz="3600" dirty="0">
              <a:cs typeface="Ali_K_Samik" pitchFamily="2" charset="-78"/>
            </a:endParaRPr>
          </a:p>
          <a:p>
            <a:pPr lvl="0" algn="just">
              <a:buNone/>
            </a:pPr>
            <a:r>
              <a:rPr lang="en-US" sz="3600" dirty="0">
                <a:cs typeface="Ali_K_Samik" pitchFamily="2" charset="-78"/>
              </a:rPr>
              <a:t> </a:t>
            </a:r>
            <a:r>
              <a:rPr lang="ar-JO" sz="3600" dirty="0">
                <a:cs typeface="Ali_K_Samik" pitchFamily="2" charset="-78"/>
              </a:rPr>
              <a:t>1- </a:t>
            </a:r>
            <a:r>
              <a:rPr lang="ar-IQ" sz="3600" dirty="0">
                <a:cs typeface="Ali_K_Samik" pitchFamily="2" charset="-78"/>
              </a:rPr>
              <a:t>دروست بووني ضالاَكي وطونجاني قوتابي لة </a:t>
            </a:r>
            <a:r>
              <a:rPr lang="ar-IQ" sz="3600">
                <a:cs typeface="Ali_K_Samik" pitchFamily="2" charset="-78"/>
              </a:rPr>
              <a:t>ناو وانة....(كارليَككردني)</a:t>
            </a:r>
            <a:endParaRPr lang="ar-JO" sz="3600" dirty="0">
              <a:cs typeface="Ali_K_Samik" pitchFamily="2" charset="-78"/>
            </a:endParaRPr>
          </a:p>
          <a:p>
            <a:pPr lvl="0" algn="just">
              <a:buNone/>
            </a:pPr>
            <a:endParaRPr lang="en-US" sz="3600" dirty="0">
              <a:cs typeface="Ali_K_Samik" pitchFamily="2" charset="-78"/>
            </a:endParaRPr>
          </a:p>
          <a:p>
            <a:pPr lvl="0" algn="just">
              <a:buNone/>
            </a:pPr>
            <a:r>
              <a:rPr lang="ar-JO" sz="3600" dirty="0">
                <a:cs typeface="Ali_K_Samik" pitchFamily="2" charset="-78"/>
              </a:rPr>
              <a:t> 2- </a:t>
            </a:r>
            <a:r>
              <a:rPr lang="ar-IQ" sz="3600" dirty="0">
                <a:cs typeface="Ali_K_Samik" pitchFamily="2" charset="-78"/>
              </a:rPr>
              <a:t>بة دةست هيَناني زانياريةكي زوَر بة هوَي هوَكاري هةست ثيَكراو. </a:t>
            </a:r>
            <a:endParaRPr lang="en-US" sz="3600" dirty="0">
              <a:cs typeface="Ali_K_Samik" pitchFamily="2" charset="-78"/>
            </a:endParaRPr>
          </a:p>
          <a:p>
            <a:endParaRPr lang="en-US" dirty="0"/>
          </a:p>
        </p:txBody>
      </p:sp>
    </p:spTree>
    <p:extLst>
      <p:ext uri="{BB962C8B-B14F-4D97-AF65-F5344CB8AC3E}">
        <p14:creationId xmlns:p14="http://schemas.microsoft.com/office/powerpoint/2010/main" val="3260918856"/>
      </p:ext>
    </p:extLst>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endParaRPr lang="ar-JO" dirty="0" smtClean="0">
              <a:cs typeface="Ali_K_Samik" pitchFamily="2" charset="-78"/>
            </a:endParaRPr>
          </a:p>
          <a:p>
            <a:pPr lvl="0">
              <a:buNone/>
            </a:pPr>
            <a:r>
              <a:rPr lang="ar-JO" dirty="0" smtClean="0">
                <a:cs typeface="Ali_K_Samik" pitchFamily="2" charset="-78"/>
              </a:rPr>
              <a:t> </a:t>
            </a:r>
            <a:r>
              <a:rPr lang="ar-JO" sz="3600" dirty="0">
                <a:cs typeface="Ali_K_Samik" pitchFamily="2" charset="-78"/>
              </a:rPr>
              <a:t>3- </a:t>
            </a:r>
            <a:r>
              <a:rPr lang="ar-IQ" sz="3600" dirty="0">
                <a:cs typeface="Ali_K_Samik" pitchFamily="2" charset="-78"/>
              </a:rPr>
              <a:t>يارمةتي دروست بووني رِيَطايةكي كارا دةدا بوَ كاري بة كوَمةلَ و طويَ طرتن لة بيروَكةي خةلكاني تر.</a:t>
            </a:r>
            <a:endParaRPr lang="ar-JO" sz="3600" dirty="0">
              <a:cs typeface="Ali_K_Samik" pitchFamily="2" charset="-78"/>
            </a:endParaRPr>
          </a:p>
          <a:p>
            <a:pPr lvl="0">
              <a:buNone/>
            </a:pPr>
            <a:r>
              <a:rPr lang="ar-IQ" sz="3600" dirty="0">
                <a:cs typeface="Ali_K_Samik" pitchFamily="2" charset="-78"/>
              </a:rPr>
              <a:t> </a:t>
            </a:r>
            <a:endParaRPr lang="en-US" sz="3600" dirty="0">
              <a:cs typeface="Ali_K_Samik" pitchFamily="2" charset="-78"/>
            </a:endParaRPr>
          </a:p>
          <a:p>
            <a:pPr lvl="0">
              <a:buNone/>
            </a:pPr>
            <a:r>
              <a:rPr lang="ar-JO" sz="3600" dirty="0">
                <a:cs typeface="Ali_K_Samik" pitchFamily="2" charset="-78"/>
              </a:rPr>
              <a:t> 4- </a:t>
            </a:r>
            <a:r>
              <a:rPr lang="ar-IQ" sz="3600" dirty="0">
                <a:cs typeface="Ali_K_Samik" pitchFamily="2" charset="-78"/>
              </a:rPr>
              <a:t>قوتابي فيَري دروستكردني ثرسيار دةكات بو َ بة دةست هيَناني زانياري سوود بةخش.</a:t>
            </a:r>
            <a:endParaRPr lang="en-US" sz="3600" dirty="0">
              <a:cs typeface="Ali_K_Samik" pitchFamily="2" charset="-78"/>
            </a:endParaRPr>
          </a:p>
          <a:p>
            <a:pPr>
              <a:buNone/>
            </a:pPr>
            <a:endParaRPr lang="en-US" dirty="0"/>
          </a:p>
        </p:txBody>
      </p:sp>
    </p:spTree>
    <p:extLst>
      <p:ext uri="{BB962C8B-B14F-4D97-AF65-F5344CB8AC3E}">
        <p14:creationId xmlns:p14="http://schemas.microsoft.com/office/powerpoint/2010/main" val="3330321406"/>
      </p:ext>
    </p:extLst>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buNone/>
            </a:pPr>
            <a:r>
              <a:rPr lang="ar-JO" sz="3600" dirty="0">
                <a:cs typeface="Ali_K_Samik" pitchFamily="2" charset="-78"/>
              </a:rPr>
              <a:t> 5- </a:t>
            </a:r>
            <a:r>
              <a:rPr lang="ar-IQ" sz="3600" dirty="0">
                <a:cs typeface="Ali_K_Samik" pitchFamily="2" charset="-78"/>
              </a:rPr>
              <a:t>ئةو مةعريفة وزانياريانةي قوتابي فيَري دةبيَ بةو </a:t>
            </a:r>
            <a:r>
              <a:rPr lang="ar-JO" sz="3600" dirty="0">
                <a:cs typeface="Ali_K_Samik" pitchFamily="2" charset="-78"/>
              </a:rPr>
              <a:t> </a:t>
            </a:r>
            <a:r>
              <a:rPr lang="ar-IQ" sz="3600" dirty="0">
                <a:cs typeface="Ali_K_Samik" pitchFamily="2" charset="-78"/>
              </a:rPr>
              <a:t>رِيَطايةماناي قولَتر دةبيَ لاي قوتابي وزوَرتر لة بيري دةميَنيَتةوة.</a:t>
            </a:r>
            <a:r>
              <a:rPr lang="en-US" sz="3600" dirty="0">
                <a:cs typeface="Ali_K_Samik" pitchFamily="2" charset="-78"/>
              </a:rPr>
              <a:t>	</a:t>
            </a:r>
            <a:endParaRPr lang="ar-JO" sz="3600" dirty="0">
              <a:cs typeface="Ali_K_Samik" pitchFamily="2" charset="-78"/>
            </a:endParaRPr>
          </a:p>
          <a:p>
            <a:pPr lvl="0" algn="just">
              <a:buNone/>
            </a:pPr>
            <a:endParaRPr lang="en-US" sz="3600" dirty="0">
              <a:cs typeface="Ali_K_Samik" pitchFamily="2" charset="-78"/>
            </a:endParaRPr>
          </a:p>
          <a:p>
            <a:pPr>
              <a:buNone/>
            </a:pPr>
            <a:r>
              <a:rPr lang="ar-JO" sz="3600" dirty="0">
                <a:cs typeface="Ali_K_Samik" pitchFamily="2" charset="-78"/>
              </a:rPr>
              <a:t>6- </a:t>
            </a:r>
            <a:r>
              <a:rPr lang="ar-IQ" sz="3600" dirty="0">
                <a:cs typeface="Ali_K_Samik" pitchFamily="2" charset="-78"/>
              </a:rPr>
              <a:t>ثيَداني قوتابي بة توانايةكي زياتر بوَ طواستنةوةي ئةو زانياريانةي دوَزيتيةوة بوَ هةلَويَستي نويَ.</a:t>
            </a:r>
            <a:endParaRPr lang="en-US" sz="3600" dirty="0">
              <a:cs typeface="Ali_K_Samik" pitchFamily="2" charset="-78"/>
            </a:endParaRPr>
          </a:p>
        </p:txBody>
      </p:sp>
    </p:spTree>
    <p:extLst>
      <p:ext uri="{BB962C8B-B14F-4D97-AF65-F5344CB8AC3E}">
        <p14:creationId xmlns:p14="http://schemas.microsoft.com/office/powerpoint/2010/main" val="2867013704"/>
      </p:ext>
    </p:extLst>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sz="3200" b="1" u="sng" dirty="0">
                <a:solidFill>
                  <a:srgbClr val="00B0F0"/>
                </a:solidFill>
                <a:cs typeface="Ali_K_Samik" pitchFamily="2" charset="-78"/>
              </a:rPr>
              <a:t>ئةو ئةنجامانةي خوارةوة ضاوةرواني دةكةيَن لة رِيَطاي دوَزينةوة ( الاكتشاف ) ئةمانةن:-</a:t>
            </a:r>
            <a:endParaRPr lang="ar-JO" sz="3200" b="1" u="sng" dirty="0">
              <a:solidFill>
                <a:srgbClr val="00B0F0"/>
              </a:solidFill>
              <a:cs typeface="Ali_K_Samik" pitchFamily="2" charset="-78"/>
            </a:endParaRPr>
          </a:p>
          <a:p>
            <a:pPr algn="just">
              <a:buNone/>
            </a:pPr>
            <a:endParaRPr lang="ar-JO" sz="3200" b="1" u="sng" dirty="0">
              <a:cs typeface="Ali_K_Samik" pitchFamily="2" charset="-78"/>
            </a:endParaRPr>
          </a:p>
          <a:p>
            <a:pPr lvl="0" algn="just">
              <a:buNone/>
            </a:pPr>
            <a:r>
              <a:rPr lang="ar-JO" sz="3200" dirty="0">
                <a:cs typeface="Ali_K_Samik" pitchFamily="2" charset="-78"/>
              </a:rPr>
              <a:t> 1- </a:t>
            </a:r>
            <a:r>
              <a:rPr lang="ar-IQ" sz="3200" dirty="0">
                <a:cs typeface="Ali_K_Samik" pitchFamily="2" charset="-78"/>
              </a:rPr>
              <a:t>طةشة كردني تواناي طشتي ذيري قوتابيان بوَ رةخنةطرتن وثوَلين كردن وجياوازي كردن. </a:t>
            </a:r>
            <a:endParaRPr lang="en-US" sz="3200" dirty="0">
              <a:cs typeface="Ali_K_Samik" pitchFamily="2" charset="-78"/>
            </a:endParaRPr>
          </a:p>
          <a:p>
            <a:pPr lvl="0" algn="just">
              <a:buNone/>
            </a:pPr>
            <a:r>
              <a:rPr lang="ar-JO" sz="3200" dirty="0">
                <a:cs typeface="Ali_K_Samik" pitchFamily="2" charset="-78"/>
              </a:rPr>
              <a:t> 2- </a:t>
            </a:r>
            <a:r>
              <a:rPr lang="ar-IQ" sz="3200" dirty="0">
                <a:cs typeface="Ali_K_Samik" pitchFamily="2" charset="-78"/>
              </a:rPr>
              <a:t>بةكار هيَناني شيَوازي تويَذينةوةو دوَزينةوةو شيكار كردني ثرسيارةكان كاريطةريةكي ئةريَني دةبي لة سةر لايةنةكاني تري ذياني روَذانةي قوتابيان. </a:t>
            </a:r>
            <a:endParaRPr lang="en-US" sz="3200" dirty="0">
              <a:cs typeface="Ali_K_Samik" pitchFamily="2" charset="-78"/>
            </a:endParaRPr>
          </a:p>
          <a:p>
            <a:endParaRPr lang="en-US" dirty="0"/>
          </a:p>
        </p:txBody>
      </p:sp>
    </p:spTree>
    <p:extLst>
      <p:ext uri="{BB962C8B-B14F-4D97-AF65-F5344CB8AC3E}">
        <p14:creationId xmlns:p14="http://schemas.microsoft.com/office/powerpoint/2010/main" val="2864911499"/>
      </p:ext>
    </p:extLst>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endParaRPr lang="ar-JO" dirty="0" smtClean="0">
              <a:cs typeface="Ali_K_Samik" pitchFamily="2" charset="-78"/>
            </a:endParaRPr>
          </a:p>
          <a:p>
            <a:pPr lvl="0">
              <a:buNone/>
            </a:pPr>
            <a:r>
              <a:rPr lang="ar-JO" sz="3600" dirty="0">
                <a:cs typeface="Ali_K_Samik" pitchFamily="2" charset="-78"/>
              </a:rPr>
              <a:t>3- </a:t>
            </a:r>
            <a:r>
              <a:rPr lang="ar-IQ" sz="3600" dirty="0">
                <a:cs typeface="Ali_K_Samik" pitchFamily="2" charset="-78"/>
              </a:rPr>
              <a:t>قوتابيان دةطةيةيَنتة قةناعةت كة ماتماتيك بابةتيَكة شياوي دوَزينةوةية وتةنها بابةتيَكي رووتةلي ( مجرد) نيية . </a:t>
            </a:r>
            <a:endParaRPr lang="ar-JO" sz="3600" dirty="0">
              <a:cs typeface="Ali_K_Samik" pitchFamily="2" charset="-78"/>
            </a:endParaRPr>
          </a:p>
          <a:p>
            <a:pPr lvl="0">
              <a:buNone/>
            </a:pPr>
            <a:r>
              <a:rPr lang="ar-JO" sz="3600" dirty="0">
                <a:cs typeface="Ali_K_Samik" pitchFamily="2" charset="-78"/>
              </a:rPr>
              <a:t>4- </a:t>
            </a:r>
            <a:r>
              <a:rPr lang="ar-IQ" sz="3600" dirty="0">
                <a:cs typeface="Ali_K_Samik" pitchFamily="2" charset="-78"/>
              </a:rPr>
              <a:t> هةست كردن بة طرنطي شيَكردنةوةي عةقلاني ولوَجيكي. </a:t>
            </a:r>
            <a:endParaRPr lang="en-US" sz="3600" dirty="0">
              <a:cs typeface="Ali_K_Samik" pitchFamily="2" charset="-78"/>
            </a:endParaRPr>
          </a:p>
          <a:p>
            <a:endParaRPr lang="en-US" dirty="0"/>
          </a:p>
        </p:txBody>
      </p:sp>
    </p:spTree>
    <p:extLst>
      <p:ext uri="{BB962C8B-B14F-4D97-AF65-F5344CB8AC3E}">
        <p14:creationId xmlns:p14="http://schemas.microsoft.com/office/powerpoint/2010/main" val="131893743"/>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200000"/>
              </a:lnSpc>
              <a:buNone/>
            </a:pPr>
            <a:r>
              <a:rPr lang="ar-IQ" sz="3200" dirty="0">
                <a:cs typeface="Ali_K_Samik" pitchFamily="2" charset="-78"/>
              </a:rPr>
              <a:t>1-</a:t>
            </a:r>
            <a:r>
              <a:rPr lang="ar-JO" sz="3200" dirty="0">
                <a:cs typeface="Ali_K_Samik" pitchFamily="2" charset="-78"/>
              </a:rPr>
              <a:t> </a:t>
            </a:r>
            <a:r>
              <a:rPr lang="ar-IQ" sz="3200" dirty="0">
                <a:cs typeface="Ali_K_Samik" pitchFamily="2" charset="-78"/>
              </a:rPr>
              <a:t>وا لة قوتابي دةكات نةريَن بيَت ( سلبي ) وبةشداري هةلَويَستي فيَركاري نةكات </a:t>
            </a:r>
            <a:endParaRPr lang="en-US" sz="3200" dirty="0">
              <a:cs typeface="Ali_K_Samik" pitchFamily="2" charset="-78"/>
            </a:endParaRPr>
          </a:p>
          <a:p>
            <a:pPr algn="just">
              <a:lnSpc>
                <a:spcPct val="200000"/>
              </a:lnSpc>
              <a:buNone/>
            </a:pPr>
            <a:r>
              <a:rPr lang="ar-IQ" sz="3200" dirty="0">
                <a:cs typeface="Ali_K_Samik" pitchFamily="2" charset="-78"/>
              </a:rPr>
              <a:t>2- دةبيَتة هوَي دوركةوتنةوةي هوَشوبيري قوتابي بوَ دةروةي ثوَل لة كاتي وانةكة </a:t>
            </a:r>
            <a:endParaRPr lang="en-US" sz="3200" dirty="0">
              <a:cs typeface="Ali_K_Samik" pitchFamily="2" charset="-78"/>
            </a:endParaRPr>
          </a:p>
          <a:p>
            <a:endParaRPr lang="en-US" dirty="0"/>
          </a:p>
        </p:txBody>
      </p:sp>
    </p:spTree>
    <p:extLst>
      <p:ext uri="{BB962C8B-B14F-4D97-AF65-F5344CB8AC3E}">
        <p14:creationId xmlns:p14="http://schemas.microsoft.com/office/powerpoint/2010/main" val="3705482443"/>
      </p:ext>
    </p:extLst>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endParaRPr lang="ar-JO" sz="3600" dirty="0">
              <a:cs typeface="Ali_K_Samik" pitchFamily="2" charset="-78"/>
            </a:endParaRPr>
          </a:p>
          <a:p>
            <a:pPr lvl="0">
              <a:buNone/>
            </a:pPr>
            <a:r>
              <a:rPr lang="ar-JO" sz="3600" dirty="0">
                <a:cs typeface="Ali_K_Samik" pitchFamily="2" charset="-78"/>
              </a:rPr>
              <a:t>5- </a:t>
            </a:r>
            <a:r>
              <a:rPr lang="ar-IQ" sz="3600" dirty="0">
                <a:cs typeface="Ali_K_Samik" pitchFamily="2" charset="-78"/>
              </a:rPr>
              <a:t>هةست كردن بة خوشي ماتماتيك وطرنطي بابةتةكاني .</a:t>
            </a:r>
            <a:endParaRPr lang="ar-JO" sz="3600" dirty="0">
              <a:cs typeface="Ali_K_Samik" pitchFamily="2" charset="-78"/>
            </a:endParaRPr>
          </a:p>
          <a:p>
            <a:pPr lvl="0">
              <a:buNone/>
            </a:pPr>
            <a:endParaRPr lang="en-US" sz="3600" dirty="0">
              <a:cs typeface="Ali_K_Samik" pitchFamily="2" charset="-78"/>
            </a:endParaRPr>
          </a:p>
          <a:p>
            <a:pPr lvl="0">
              <a:buNone/>
            </a:pPr>
            <a:r>
              <a:rPr lang="ar-JO" sz="3600" dirty="0">
                <a:cs typeface="Ali_K_Samik" pitchFamily="2" charset="-78"/>
              </a:rPr>
              <a:t>6- </a:t>
            </a:r>
            <a:r>
              <a:rPr lang="ar-IQ" sz="3600" dirty="0">
                <a:cs typeface="Ali_K_Samik" pitchFamily="2" charset="-78"/>
              </a:rPr>
              <a:t>ثالَنةريان زياد دةكات بوَ فيَر بوون بة هوَي ئةو حةماسةي(ثالَنةرةي) كة تيايا دةذين لة كاتي تويَذينةوةو ليَكوَليَنةوة.</a:t>
            </a:r>
            <a:endParaRPr lang="en-US" sz="3600" dirty="0">
              <a:cs typeface="Ali_K_Samik" pitchFamily="2" charset="-78"/>
            </a:endParaRPr>
          </a:p>
          <a:p>
            <a:endParaRPr lang="en-US" dirty="0"/>
          </a:p>
        </p:txBody>
      </p:sp>
    </p:spTree>
    <p:extLst>
      <p:ext uri="{BB962C8B-B14F-4D97-AF65-F5344CB8AC3E}">
        <p14:creationId xmlns:p14="http://schemas.microsoft.com/office/powerpoint/2010/main" val="3332728602"/>
      </p:ext>
    </p:extLst>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lnSpc>
                <a:spcPct val="200000"/>
              </a:lnSpc>
              <a:buNone/>
            </a:pPr>
            <a:r>
              <a:rPr lang="ar-IQ" sz="3200" dirty="0">
                <a:cs typeface="Ali_K_Samik" pitchFamily="2" charset="-78"/>
              </a:rPr>
              <a:t>3</a:t>
            </a:r>
            <a:r>
              <a:rPr lang="ar-JO" sz="3200" dirty="0">
                <a:cs typeface="Ali_K_Samik" pitchFamily="2" charset="-78"/>
              </a:rPr>
              <a:t>-</a:t>
            </a:r>
            <a:r>
              <a:rPr lang="ar-IQ" sz="3200" dirty="0">
                <a:cs typeface="Ali_K_Samik" pitchFamily="2" charset="-78"/>
              </a:rPr>
              <a:t> </a:t>
            </a:r>
            <a:r>
              <a:rPr lang="ar-JO" sz="3200" dirty="0">
                <a:cs typeface="Ali_K_Samik" pitchFamily="2" charset="-78"/>
              </a:rPr>
              <a:t>ر</a:t>
            </a:r>
            <a:r>
              <a:rPr lang="ar-IQ" sz="3200" dirty="0">
                <a:cs typeface="Ali_K_Samik" pitchFamily="2" charset="-78"/>
              </a:rPr>
              <a:t>ِةضاوي لايةني ويذداني وضاثووكي ناكات ,ضونكة تةنها جةخت دةكات لة سةر ئاستي يةكةمي لايةني مةعرفي كة ئةويش بة بير هاتنةوةية. </a:t>
            </a:r>
            <a:endParaRPr lang="en-US" sz="3200" dirty="0">
              <a:cs typeface="Ali_K_Samik" pitchFamily="2" charset="-78"/>
            </a:endParaRPr>
          </a:p>
          <a:p>
            <a:pPr lvl="0" algn="just">
              <a:lnSpc>
                <a:spcPct val="150000"/>
              </a:lnSpc>
              <a:buNone/>
            </a:pPr>
            <a:r>
              <a:rPr lang="ar-IQ" sz="3200" dirty="0">
                <a:cs typeface="Ali_K_Samik" pitchFamily="2" charset="-78"/>
              </a:rPr>
              <a:t>4- بابةتي خويَندن تةوةري ثروَسةي فيَركارية نةك قوتابي. </a:t>
            </a:r>
            <a:endParaRPr lang="en-US" sz="3200" dirty="0">
              <a:cs typeface="Ali_K_Samik" pitchFamily="2" charset="-78"/>
            </a:endParaRPr>
          </a:p>
          <a:p>
            <a:endParaRPr lang="en-US" dirty="0"/>
          </a:p>
        </p:txBody>
      </p:sp>
    </p:spTree>
    <p:extLst>
      <p:ext uri="{BB962C8B-B14F-4D97-AF65-F5344CB8AC3E}">
        <p14:creationId xmlns:p14="http://schemas.microsoft.com/office/powerpoint/2010/main" val="3523089984"/>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buNone/>
            </a:pPr>
            <a:r>
              <a:rPr lang="ar-IQ" sz="3200" dirty="0">
                <a:cs typeface="Ali_K_Samik" pitchFamily="2" charset="-78"/>
              </a:rPr>
              <a:t>5- ماموَستا ناتواني تيَبيني جياوازي تاكةيةتي نيَوان قوتابيةكاني يان ئةو قوتابيانةي لة خويَندن دواكةوتوون بكات </a:t>
            </a:r>
          </a:p>
          <a:p>
            <a:pPr algn="just">
              <a:lnSpc>
                <a:spcPct val="150000"/>
              </a:lnSpc>
            </a:pPr>
            <a:endParaRPr lang="en-US" sz="3200" dirty="0">
              <a:cs typeface="Ali_K_Samik" pitchFamily="2" charset="-78"/>
            </a:endParaRPr>
          </a:p>
          <a:p>
            <a:pPr lvl="0" algn="just">
              <a:lnSpc>
                <a:spcPct val="150000"/>
              </a:lnSpc>
              <a:buNone/>
            </a:pPr>
            <a:r>
              <a:rPr lang="ar-IQ" sz="3200" dirty="0">
                <a:cs typeface="Ali_K_Samik" pitchFamily="2" charset="-78"/>
              </a:rPr>
              <a:t>6- ئةو رِيَطاية ئيعتماد دةكاتة سةر ئةزبةركردن وطويَ ئاخني بة بيَ تيَطةيشتني زوَربةي زوَري بابةتةكة وهيض دةرفةتيَك نيية يان زوَركةمة  بوَ ثرِسيار كردن واستفسار كردن. </a:t>
            </a:r>
            <a:endParaRPr lang="en-US" sz="3200" dirty="0">
              <a:cs typeface="Ali_K_Samik" pitchFamily="2" charset="-78"/>
            </a:endParaRPr>
          </a:p>
          <a:p>
            <a:endParaRPr lang="en-US" dirty="0"/>
          </a:p>
        </p:txBody>
      </p:sp>
    </p:spTree>
    <p:extLst>
      <p:ext uri="{BB962C8B-B14F-4D97-AF65-F5344CB8AC3E}">
        <p14:creationId xmlns:p14="http://schemas.microsoft.com/office/powerpoint/2010/main" val="338814998"/>
      </p:ext>
    </p:extLst>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50000"/>
              </a:lnSpc>
              <a:buNone/>
            </a:pPr>
            <a:r>
              <a:rPr lang="en-US" sz="2800" dirty="0">
                <a:cs typeface="Ali_K_Samik" pitchFamily="2" charset="-78"/>
              </a:rPr>
              <a:t> </a:t>
            </a:r>
            <a:r>
              <a:rPr lang="ar-IQ" sz="3200" dirty="0">
                <a:cs typeface="Ali_K_Samik" pitchFamily="2" charset="-78"/>
              </a:rPr>
              <a:t>7- ئةو رِيَطاية ثرِاكتيك كردني كارةكي بوَ زانيارييةكان نا طريَتةوة. </a:t>
            </a:r>
            <a:endParaRPr lang="en-US" sz="3200" dirty="0">
              <a:cs typeface="Ali_K_Samik" pitchFamily="2" charset="-78"/>
            </a:endParaRPr>
          </a:p>
          <a:p>
            <a:pPr algn="just">
              <a:lnSpc>
                <a:spcPct val="150000"/>
              </a:lnSpc>
              <a:buNone/>
            </a:pPr>
            <a:endParaRPr lang="en-US" sz="3200" dirty="0">
              <a:cs typeface="Ali_K_Samik" pitchFamily="2" charset="-78"/>
            </a:endParaRPr>
          </a:p>
          <a:p>
            <a:pPr algn="just">
              <a:lnSpc>
                <a:spcPct val="150000"/>
              </a:lnSpc>
              <a:buNone/>
            </a:pPr>
            <a:r>
              <a:rPr lang="ar-IQ" sz="3200" dirty="0">
                <a:cs typeface="Ali_K_Samik" pitchFamily="2" charset="-78"/>
              </a:rPr>
              <a:t>8-  ماموَستا زوَر ماندو دةكات بة تايبةتي ئةطةر هةموو روَذ 4 يان 5 يان 6 وانةي ووتةوة</a:t>
            </a:r>
            <a:endParaRPr lang="en-US" sz="3200" dirty="0">
              <a:cs typeface="Ali_K_Samik" pitchFamily="2" charset="-78"/>
            </a:endParaRPr>
          </a:p>
          <a:p>
            <a:endParaRPr lang="en-US" dirty="0"/>
          </a:p>
        </p:txBody>
      </p:sp>
    </p:spTree>
    <p:extLst>
      <p:ext uri="{BB962C8B-B14F-4D97-AF65-F5344CB8AC3E}">
        <p14:creationId xmlns:p14="http://schemas.microsoft.com/office/powerpoint/2010/main" val="3513242588"/>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lnSpc>
                <a:spcPct val="200000"/>
              </a:lnSpc>
              <a:buNone/>
            </a:pPr>
            <a:r>
              <a:rPr lang="ar-IQ" sz="3200" dirty="0">
                <a:cs typeface="Ali_K_Samik" pitchFamily="2" charset="-78"/>
              </a:rPr>
              <a:t>9-  بوَي هةية ماموَستا لة كاتي بةكار هيَناني ئةو رِيَطاية نةتوانيَ هةلَسةنطاندن بكات بة تايبةتي ئةطةر بةردةوام بوو لة شةرح كردن وهيض دةرفةتيَك ومةجاليَكي نةدي بوَ تاووتويَكردن وثرسيار كردن لة لايةن قوتابيانةوة.</a:t>
            </a:r>
            <a:endParaRPr lang="en-US" sz="3200" dirty="0">
              <a:cs typeface="Ali_K_Samik" pitchFamily="2" charset="-78"/>
            </a:endParaRPr>
          </a:p>
          <a:p>
            <a:pPr>
              <a:lnSpc>
                <a:spcPct val="200000"/>
              </a:lnSpc>
            </a:pPr>
            <a:endParaRPr lang="en-US" dirty="0"/>
          </a:p>
        </p:txBody>
      </p:sp>
    </p:spTree>
    <p:extLst>
      <p:ext uri="{BB962C8B-B14F-4D97-AF65-F5344CB8AC3E}">
        <p14:creationId xmlns:p14="http://schemas.microsoft.com/office/powerpoint/2010/main" val="2554189246"/>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50000"/>
              </a:lnSpc>
              <a:buNone/>
            </a:pPr>
            <a:r>
              <a:rPr lang="ar-IQ" dirty="0" smtClean="0"/>
              <a:t> </a:t>
            </a:r>
            <a:r>
              <a:rPr lang="ar-IQ" sz="3200" u="sng" dirty="0">
                <a:solidFill>
                  <a:srgbClr val="FF0000"/>
                </a:solidFill>
                <a:cs typeface="Ali_K_Samik" pitchFamily="2" charset="-78"/>
              </a:rPr>
              <a:t>ئةوةي راستي بيَ كةموكوري ئةم رِيَطاية لة خودي رِيَطايةكة خوَي نيية بةلكو لة شيَوازي بةكارهيَنانيةتي لة لايةن ماموَستا وثيَويستة ماموَستا زانياريةكي تةواوي هةبَي دةربارةي ئاستي قوتابيةكاني وضوَنيةتي تاووتويَكردن لةطةلَيان ئةويش بة هةلَبذاردني ووشة وشيَوازي طونجاو لةطةلَ تةمةنيان وقوَناغي خويَندنيان.</a:t>
            </a:r>
            <a:endParaRPr lang="en-US" sz="3200" u="sng" dirty="0">
              <a:solidFill>
                <a:srgbClr val="FF0000"/>
              </a:solidFill>
              <a:cs typeface="Ali_K_Samik" pitchFamily="2" charset="-78"/>
            </a:endParaRPr>
          </a:p>
        </p:txBody>
      </p:sp>
    </p:spTree>
    <p:extLst>
      <p:ext uri="{BB962C8B-B14F-4D97-AF65-F5344CB8AC3E}">
        <p14:creationId xmlns:p14="http://schemas.microsoft.com/office/powerpoint/2010/main" val="3000874044"/>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ar-IQ" sz="3600" dirty="0">
                <a:solidFill>
                  <a:srgbClr val="0070C0"/>
                </a:solidFill>
                <a:cs typeface="Ali_K_Samik" pitchFamily="2" charset="-78"/>
              </a:rPr>
              <a:t>بوَ ئةوةي فيَربوون بةو رِيَطاية فيَر بوونيَكي ضالاك بيَ ئةو جوَرة ضالاكييانة بةكار دةهيَنريت</a:t>
            </a:r>
            <a:r>
              <a:rPr lang="ar-IQ" sz="2800" dirty="0">
                <a:cs typeface="Ali_K_Samik" pitchFamily="2" charset="-78"/>
              </a:rPr>
              <a:t>:</a:t>
            </a:r>
          </a:p>
          <a:p>
            <a:pPr algn="just">
              <a:buNone/>
            </a:pPr>
            <a:endParaRPr lang="en-US" sz="2800" dirty="0">
              <a:cs typeface="Ali_K_Samik" pitchFamily="2" charset="-78"/>
            </a:endParaRPr>
          </a:p>
          <a:p>
            <a:pPr lvl="0" algn="just">
              <a:lnSpc>
                <a:spcPct val="150000"/>
              </a:lnSpc>
              <a:buNone/>
            </a:pPr>
            <a:r>
              <a:rPr lang="ar-IQ" sz="2800" dirty="0">
                <a:cs typeface="Ali_K_Samik" pitchFamily="2" charset="-78"/>
              </a:rPr>
              <a:t> </a:t>
            </a:r>
            <a:r>
              <a:rPr lang="ar-IQ" sz="3200" dirty="0">
                <a:cs typeface="Ali_K_Samik" pitchFamily="2" charset="-78"/>
              </a:rPr>
              <a:t>1- لة هةر وانةيةك سيَ جار وةستاني تيا بيَ بوَ ماوةي دوو خولةك بوَ دلَنيا بوون لة فيَربوونيان , ئةوةش دةكريَ بة ثرسيار كردن لة لايةن ماموستاوة بلَي ضيية بيروَكة بنةرِةتيةكاني ئةو بابةتةي فيَري بووين تا ئيَستا؟.</a:t>
            </a:r>
            <a:endParaRPr lang="en-US" sz="3200" dirty="0">
              <a:cs typeface="Ali_K_Samik" pitchFamily="2" charset="-78"/>
            </a:endParaRPr>
          </a:p>
          <a:p>
            <a:endParaRPr lang="en-US" dirty="0"/>
          </a:p>
        </p:txBody>
      </p:sp>
    </p:spTree>
    <p:extLst>
      <p:ext uri="{BB962C8B-B14F-4D97-AF65-F5344CB8AC3E}">
        <p14:creationId xmlns:p14="http://schemas.microsoft.com/office/powerpoint/2010/main" val="1771045289"/>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lnSpc>
                <a:spcPct val="250000"/>
              </a:lnSpc>
              <a:buNone/>
            </a:pPr>
            <a:r>
              <a:rPr lang="en-US" sz="2800" dirty="0">
                <a:cs typeface="Ali_K_Samik" pitchFamily="2" charset="-78"/>
              </a:rPr>
              <a:t> </a:t>
            </a:r>
            <a:r>
              <a:rPr lang="ar-IQ" sz="3200" dirty="0">
                <a:cs typeface="Ali_K_Samik" pitchFamily="2" charset="-78"/>
              </a:rPr>
              <a:t> 2- داوا بكريَ لة قوتابيان راهيَنانيَك شيكار بكةن , بة مةرجيَك نمرةي لة سةر نةبيَ,وة لة كوَتايي تاووتويَي ئةنجامي شيكارةكانيان بكريَ, وة ناوي ئةو كةسانةي كة ئةنجامةكانيان رِاستة توَمار بكريَ لة سةر سةبوورة و ثاداشت وسوثاسيان ثيَ بدريَت.</a:t>
            </a:r>
          </a:p>
          <a:p>
            <a:pPr lvl="0">
              <a:buNone/>
            </a:pPr>
            <a:endParaRPr lang="ar-IQ" sz="2800" dirty="0">
              <a:cs typeface="Ali_K_Samik" pitchFamily="2" charset="-78"/>
            </a:endParaRPr>
          </a:p>
          <a:p>
            <a:endParaRPr lang="en-US" dirty="0"/>
          </a:p>
        </p:txBody>
      </p:sp>
    </p:spTree>
    <p:extLst>
      <p:ext uri="{BB962C8B-B14F-4D97-AF65-F5344CB8AC3E}">
        <p14:creationId xmlns:p14="http://schemas.microsoft.com/office/powerpoint/2010/main" val="4161451233"/>
      </p:ext>
    </p:extLst>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605</Words>
  <Application>Microsoft Office PowerPoint</Application>
  <PresentationFormat>Widescreen</PresentationFormat>
  <Paragraphs>57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Ali_K_Samik</vt:lpstr>
      <vt:lpstr>Ali-A-Samik</vt:lpstr>
      <vt:lpstr>Calibri</vt:lpstr>
      <vt:lpstr>Constantia</vt:lpstr>
      <vt:lpstr>Majalla UI</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barez</dc:creator>
  <cp:lastModifiedBy>barez</cp:lastModifiedBy>
  <cp:revision>3</cp:revision>
  <dcterms:created xsi:type="dcterms:W3CDTF">2022-09-23T19:38:12Z</dcterms:created>
  <dcterms:modified xsi:type="dcterms:W3CDTF">2022-09-26T16:56:27Z</dcterms:modified>
</cp:coreProperties>
</file>