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9" d="100"/>
          <a:sy n="69" d="100"/>
        </p:scale>
        <p:origin x="7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F39FEFC-922A-4ED2-999C-5D426685CABB}" type="datetimeFigureOut">
              <a:rPr lang="ar-IQ" smtClean="0">
                <a:solidFill>
                  <a:srgbClr val="DBF5F9">
                    <a:shade val="90000"/>
                  </a:srgbClr>
                </a:solidFill>
              </a:rPr>
              <a:pPr rtl="1"/>
              <a:t>14/03/1444</a:t>
            </a:fld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0F5560C6-4ED3-468C-92E9-7F4C131A778B}" type="slidenum">
              <a:rPr lang="ar-IQ" smtClean="0">
                <a:solidFill>
                  <a:srgbClr val="DBF5F9">
                    <a:shade val="90000"/>
                  </a:srgbClr>
                </a:solidFill>
              </a:rPr>
              <a:pPr rtl="1"/>
              <a:t>‹#›</a:t>
            </a:fld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25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F39FEFC-922A-4ED2-999C-5D426685CABB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14/03/1444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0F5560C6-4ED3-468C-92E9-7F4C131A778B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76118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F39FEFC-922A-4ED2-999C-5D426685CABB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14/03/1444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0F5560C6-4ED3-468C-92E9-7F4C131A778B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852739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F39FEFC-922A-4ED2-999C-5D426685CABB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14/03/1444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0F5560C6-4ED3-468C-92E9-7F4C131A778B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073224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F39FEFC-922A-4ED2-999C-5D426685CABB}" type="datetimeFigureOut">
              <a:rPr lang="ar-IQ" smtClean="0">
                <a:solidFill>
                  <a:srgbClr val="DBF5F9">
                    <a:shade val="90000"/>
                  </a:srgbClr>
                </a:solidFill>
              </a:rPr>
              <a:pPr rtl="1"/>
              <a:t>14/03/1444</a:t>
            </a:fld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0F5560C6-4ED3-468C-92E9-7F4C131A778B}" type="slidenum">
              <a:rPr lang="ar-IQ" smtClean="0">
                <a:solidFill>
                  <a:srgbClr val="DBF5F9">
                    <a:shade val="90000"/>
                  </a:srgbClr>
                </a:solidFill>
              </a:rPr>
              <a:pPr rtl="1"/>
              <a:t>‹#›</a:t>
            </a:fld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369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F39FEFC-922A-4ED2-999C-5D426685CABB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14/03/1444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0F5560C6-4ED3-468C-92E9-7F4C131A778B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145358"/>
      </p:ext>
    </p:extLst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F39FEFC-922A-4ED2-999C-5D426685CABB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14/03/1444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0F5560C6-4ED3-468C-92E9-7F4C131A778B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589656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F39FEFC-922A-4ED2-999C-5D426685CABB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14/03/1444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0F5560C6-4ED3-468C-92E9-7F4C131A778B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924078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F39FEFC-922A-4ED2-999C-5D426685CABB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14/03/1444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0F5560C6-4ED3-468C-92E9-7F4C131A778B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902061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F39FEFC-922A-4ED2-999C-5D426685CABB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14/03/1444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0F5560C6-4ED3-468C-92E9-7F4C131A778B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751843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F39FEFC-922A-4ED2-999C-5D426685CABB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14/03/1444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pPr rtl="1"/>
            <a:fld id="{0F5560C6-4ED3-468C-92E9-7F4C131A778B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7850154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1"/>
            <a:fld id="{EF39FEFC-922A-4ED2-999C-5D426685CABB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14/03/1444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1"/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1"/>
            <a:fld id="{0F5560C6-4ED3-468C-92E9-7F4C131A778B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021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d"/>
  </p:transition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JO" dirty="0" smtClean="0"/>
          </a:p>
          <a:p>
            <a:pPr algn="ctr">
              <a:buNone/>
            </a:pPr>
            <a:r>
              <a:rPr lang="ar-JO" dirty="0" smtClean="0"/>
              <a:t>    </a:t>
            </a:r>
            <a:r>
              <a:rPr lang="ar-JO" sz="4000" b="1" u="sng" dirty="0">
                <a:solidFill>
                  <a:srgbClr val="0070C0"/>
                </a:solidFill>
              </a:rPr>
              <a:t>رێگای گفتوگۆكردن (</a:t>
            </a:r>
            <a:r>
              <a:rPr lang="ar-IQ" sz="4000" b="1" u="sng" dirty="0">
                <a:solidFill>
                  <a:srgbClr val="0070C0"/>
                </a:solidFill>
              </a:rPr>
              <a:t>طريقة المناقشة)</a:t>
            </a:r>
            <a:endParaRPr lang="en-US" sz="4000" dirty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561577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None/>
            </a:pPr>
            <a:r>
              <a:rPr lang="ar-JO" sz="2800" b="1" u="sng" dirty="0">
                <a:solidFill>
                  <a:srgbClr val="C00000"/>
                </a:solidFill>
              </a:rPr>
              <a:t>لایه‌نه‌ خرا</a:t>
            </a:r>
            <a:r>
              <a:rPr lang="ar-IQ" sz="2800" b="1" u="sng" dirty="0">
                <a:solidFill>
                  <a:srgbClr val="C00000"/>
                </a:solidFill>
              </a:rPr>
              <a:t>ب</a:t>
            </a:r>
            <a:r>
              <a:rPr lang="ar-JO" sz="2800" b="1" u="sng" dirty="0">
                <a:solidFill>
                  <a:srgbClr val="C00000"/>
                </a:solidFill>
              </a:rPr>
              <a:t>ه‌كانی رێگای گفتوگۆ</a:t>
            </a:r>
            <a:endParaRPr lang="ar-IQ" sz="2800" b="1" u="sng" dirty="0">
              <a:solidFill>
                <a:srgbClr val="C00000"/>
              </a:solidFill>
            </a:endParaRPr>
          </a:p>
          <a:p>
            <a:pPr lvl="2">
              <a:buNone/>
            </a:pPr>
            <a:endParaRPr lang="en-US" sz="2800" dirty="0">
              <a:solidFill>
                <a:srgbClr val="C00000"/>
              </a:solidFill>
            </a:endParaRPr>
          </a:p>
          <a:p>
            <a:pPr lvl="0" algn="just"/>
            <a:r>
              <a:rPr lang="ar-JO" dirty="0" smtClean="0">
                <a:solidFill>
                  <a:srgbClr val="C00000"/>
                </a:solidFill>
              </a:rPr>
              <a:t>  </a:t>
            </a:r>
            <a:r>
              <a:rPr lang="ar-JO" sz="2800" b="1" dirty="0">
                <a:solidFill>
                  <a:srgbClr val="C00000"/>
                </a:solidFill>
              </a:rPr>
              <a:t>ته‌نها لێدوانێكی زاره‌كییه‌ وئامانجه‌ كانی وانه‌ ووتنه‌وه‌ی ماتماتیك هه‌موو ناهێنێته دی‌  وه‌ك ئامانجی چاپوكی(مهاری).</a:t>
            </a:r>
            <a:endParaRPr lang="ar-IQ" sz="2800" b="1" dirty="0">
              <a:solidFill>
                <a:srgbClr val="C00000"/>
              </a:solidFill>
            </a:endParaRPr>
          </a:p>
          <a:p>
            <a:pPr lvl="0" algn="just"/>
            <a:endParaRPr lang="ar-IQ" sz="2800" b="1" dirty="0">
              <a:solidFill>
                <a:srgbClr val="C00000"/>
              </a:solidFill>
            </a:endParaRPr>
          </a:p>
          <a:p>
            <a:pPr lvl="0" algn="just">
              <a:buNone/>
            </a:pPr>
            <a:endParaRPr lang="en-US" sz="2800" b="1" dirty="0">
              <a:solidFill>
                <a:srgbClr val="C00000"/>
              </a:solidFill>
            </a:endParaRPr>
          </a:p>
          <a:p>
            <a:pPr lvl="0" algn="just"/>
            <a:r>
              <a:rPr lang="ar-JO" sz="2800" b="1" dirty="0">
                <a:solidFill>
                  <a:srgbClr val="C00000"/>
                </a:solidFill>
              </a:rPr>
              <a:t>  زۆر جار مامۆستا چه‌ند پرسیارێك ده‌كات ده‌بێته‌ هۆی په‌رتوبڵاوكردنی بیروكه‌كانی قوتابیان ودورده‌كه‌وتنه‌وه‌یان له‌ بابه‌تی وانه‌كه.‌</a:t>
            </a:r>
            <a:endParaRPr lang="en-US" sz="2800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15235"/>
      </p:ext>
    </p:extLst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lnSpc>
                <a:spcPct val="150000"/>
              </a:lnSpc>
            </a:pPr>
            <a:r>
              <a:rPr lang="ar-JO" sz="3000" b="1" dirty="0">
                <a:solidFill>
                  <a:srgbClr val="C00000"/>
                </a:solidFill>
              </a:rPr>
              <a:t>ئه‌گه‌ر پرسیاره‌كانی مامۆستا به‌ جوانی وبه‌ باشی‌ دانه‌ڕشترابێ ئه‌وا ده‌بێته‌ هۆی خه‌ملاندن و نه‌بوونی بناغه‌یه‌كی  زانستی بۆ وه ڵامه‌كان.</a:t>
            </a:r>
            <a:endParaRPr lang="ar-IQ" sz="3000" b="1" dirty="0">
              <a:solidFill>
                <a:srgbClr val="C00000"/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ar-JO" sz="3000" b="1" dirty="0">
                <a:solidFill>
                  <a:srgbClr val="C00000"/>
                </a:solidFill>
              </a:rPr>
              <a:t>خۆ س</a:t>
            </a:r>
            <a:r>
              <a:rPr lang="ar-IQ" sz="3000" b="1" dirty="0">
                <a:solidFill>
                  <a:srgbClr val="C00000"/>
                </a:solidFill>
              </a:rPr>
              <a:t>ة</a:t>
            </a:r>
            <a:r>
              <a:rPr lang="ar-IQ" sz="3000" b="1" dirty="0">
                <a:solidFill>
                  <a:srgbClr val="C00000"/>
                </a:solidFill>
              </a:rPr>
              <a:t> </a:t>
            </a:r>
            <a:r>
              <a:rPr lang="ar-JO" sz="3000" b="1" dirty="0">
                <a:solidFill>
                  <a:srgbClr val="C00000"/>
                </a:solidFill>
              </a:rPr>
              <a:t>پاندنی مامۆستاو ده‌سه‌ ڵاتی و جه‌خت كردن له‌سه‌ر بیرۆكه‌كانی خۆی به‌بێ پاڵپشتێكی به‌هێزوڕوون ده‌بێته‌ هۆی دواكه‌وتنی كارلێك وپه‌ </a:t>
            </a:r>
            <a:r>
              <a:rPr lang="ar-IQ" sz="3000" b="1" dirty="0">
                <a:solidFill>
                  <a:srgbClr val="C00000"/>
                </a:solidFill>
              </a:rPr>
              <a:t>ي</a:t>
            </a:r>
            <a:r>
              <a:rPr lang="ar-JO" sz="3000" b="1" dirty="0">
                <a:solidFill>
                  <a:srgbClr val="C00000"/>
                </a:solidFill>
              </a:rPr>
              <a:t>وه‌ندی نێوان مامۆستا وقوتابی.</a:t>
            </a:r>
            <a:endParaRPr lang="ar-IQ" sz="3000" b="1" dirty="0">
              <a:solidFill>
                <a:srgbClr val="C00000"/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ar-JO" sz="3000" b="1" dirty="0">
                <a:solidFill>
                  <a:srgbClr val="C00000"/>
                </a:solidFill>
              </a:rPr>
              <a:t> ڕازیبوونی مامۆستا له‌سه‌ر وه‌ڵامدانه‌وه‌ی به‌كۆمه‌ڵ ده‌بێته‌ هۆی ده‌رچوون له‌ سیستمی رێگایه‌كه‌ وه‌ نه‌مانی كۆنترۆل وبه‌دوا دانه‌ چوونی قوتابیه‌كان بۆ وانه‌كه‌یان.</a:t>
            </a:r>
            <a:endParaRPr lang="en-US" sz="3000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899481"/>
      </p:ext>
    </p:extLst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ar-JO" sz="2800" b="1" dirty="0">
                <a:solidFill>
                  <a:srgbClr val="C00000"/>
                </a:solidFill>
              </a:rPr>
              <a:t> </a:t>
            </a:r>
            <a:r>
              <a:rPr lang="ar-JO" sz="3200" b="1" dirty="0">
                <a:solidFill>
                  <a:srgbClr val="C00000"/>
                </a:solidFill>
              </a:rPr>
              <a:t>پێویستی به‌ كاتێكی زۆر هه‌یه‌ بۆ مامۆستا هه‌روه‌ها پێویستی به‌ شاره‌زاییه‌كی زۆر هه‌یه‌ بۆ كارگیری پۆل ووه‌ڵام دانه‌وه‌ی گشت پرسیاره‌كانی قوتابیان.</a:t>
            </a:r>
          </a:p>
          <a:p>
            <a:pPr lvl="0" algn="just">
              <a:lnSpc>
                <a:spcPct val="150000"/>
              </a:lnSpc>
            </a:pPr>
            <a:r>
              <a:rPr lang="ar-JO" sz="3200" b="1" dirty="0">
                <a:solidFill>
                  <a:srgbClr val="C00000"/>
                </a:solidFill>
              </a:rPr>
              <a:t> زه‌حمه‌تی هه‌ڵسه</a:t>
            </a:r>
            <a:r>
              <a:rPr lang="ar-IQ" sz="3200" b="1" dirty="0">
                <a:solidFill>
                  <a:srgbClr val="C00000"/>
                </a:solidFill>
              </a:rPr>
              <a:t> </a:t>
            </a:r>
            <a:r>
              <a:rPr lang="ar-JO" sz="3200" b="1" dirty="0">
                <a:solidFill>
                  <a:srgbClr val="C00000"/>
                </a:solidFill>
              </a:rPr>
              <a:t>نگاندنی قوتابیان له‌سه‌ر یه‌ك پێوه‌ر، چونكه‌ ئاستی </a:t>
            </a:r>
            <a:r>
              <a:rPr lang="ar-IQ" sz="3200" b="1" dirty="0">
                <a:solidFill>
                  <a:srgbClr val="C00000"/>
                </a:solidFill>
              </a:rPr>
              <a:t> </a:t>
            </a:r>
            <a:r>
              <a:rPr lang="ar-JO" sz="3200" b="1" dirty="0">
                <a:solidFill>
                  <a:srgbClr val="C00000"/>
                </a:solidFill>
              </a:rPr>
              <a:t>پرسیاره‌كان وجۆریان ده‌گۆڕێ له‌ قوتابیه‌ كه‌وه‌ بۆ قوتابیه‌كی تر. </a:t>
            </a:r>
            <a:endParaRPr lang="ar-IQ" sz="3200" b="1" dirty="0">
              <a:solidFill>
                <a:srgbClr val="C00000"/>
              </a:solidFill>
            </a:endParaRPr>
          </a:p>
          <a:p>
            <a:pPr lvl="0" algn="just">
              <a:buNone/>
            </a:pPr>
            <a:endParaRPr lang="en-US" sz="2800" b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239807"/>
      </p:ext>
    </p:extLst>
  </p:cSld>
  <p:clrMapOvr>
    <a:masterClrMapping/>
  </p:clrMapOvr>
  <p:transition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ar-IQ" dirty="0" smtClean="0"/>
          </a:p>
          <a:p>
            <a:pPr lvl="0"/>
            <a:r>
              <a:rPr lang="ar-JO" sz="2800" b="1" dirty="0">
                <a:solidFill>
                  <a:srgbClr val="C00000"/>
                </a:solidFill>
              </a:rPr>
              <a:t> بابه‌تێكی كه‌می بڕیار دراو بۆخوێندن داده‌ پۆشێ.</a:t>
            </a:r>
            <a:endParaRPr lang="ar-IQ" sz="2800" b="1" dirty="0">
              <a:solidFill>
                <a:srgbClr val="C00000"/>
              </a:solidFill>
            </a:endParaRPr>
          </a:p>
          <a:p>
            <a:pPr lvl="0"/>
            <a:endParaRPr lang="ar-IQ" sz="2800" b="1" dirty="0">
              <a:solidFill>
                <a:srgbClr val="C00000"/>
              </a:solidFill>
            </a:endParaRPr>
          </a:p>
          <a:p>
            <a:pPr lvl="0"/>
            <a:endParaRPr lang="ar-IQ" sz="2800" b="1" dirty="0">
              <a:solidFill>
                <a:srgbClr val="C00000"/>
              </a:solidFill>
            </a:endParaRPr>
          </a:p>
          <a:p>
            <a:pPr lvl="0"/>
            <a:endParaRPr lang="en-US" sz="2800" b="1" dirty="0">
              <a:solidFill>
                <a:srgbClr val="C00000"/>
              </a:solidFill>
            </a:endParaRPr>
          </a:p>
          <a:p>
            <a:pPr lvl="0"/>
            <a:r>
              <a:rPr lang="ar-JO" sz="2800" b="1" dirty="0">
                <a:solidFill>
                  <a:srgbClr val="C00000"/>
                </a:solidFill>
              </a:rPr>
              <a:t> زه‌حمه‌تی مامه‌ له‌كردن له‌گه‌ڵ ئه‌وقوتابیه‌ی توانای زاره‌كی لاوازه‌ (واته‌ لێدوانی كه‌موركوڕی هه‌یه).</a:t>
            </a:r>
            <a:endParaRPr lang="en-US" sz="2800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090900"/>
      </p:ext>
    </p:extLst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  <a:buNone/>
            </a:pPr>
            <a:r>
              <a:rPr lang="ar-JO" b="1" u="sng" dirty="0" smtClean="0">
                <a:solidFill>
                  <a:srgbClr val="FF0000"/>
                </a:solidFill>
              </a:rPr>
              <a:t>رێگای گفتوكۆ بریتیه‌ له‌</a:t>
            </a:r>
            <a:r>
              <a:rPr lang="ar-JO" dirty="0" smtClean="0">
                <a:solidFill>
                  <a:srgbClr val="FF0000"/>
                </a:solidFill>
              </a:rPr>
              <a:t> :-</a:t>
            </a:r>
            <a:endParaRPr lang="en-US" dirty="0" smtClean="0">
              <a:solidFill>
                <a:srgbClr val="FF0000"/>
              </a:solidFill>
            </a:endParaRPr>
          </a:p>
          <a:p>
            <a:pPr algn="just">
              <a:lnSpc>
                <a:spcPct val="200000"/>
              </a:lnSpc>
              <a:buNone/>
            </a:pPr>
            <a:r>
              <a:rPr lang="ar-JO" b="1" u="sng" dirty="0" smtClean="0">
                <a:solidFill>
                  <a:srgbClr val="FF0000"/>
                </a:solidFill>
              </a:rPr>
              <a:t>تاوو توێكردنێكی (حوار) زاره‌كی له‌ نێوان مامۆستا وقوتابیان كه‌ رۆلێكی ئه‌رێنی ورونی قوتابیانی تیاده‌رده‌كه‌وێ وبه‌ شێوه‌یه‌كی سروشتی ئه‌نجام ده‌درێ به‌ سه‌رپه‌رشتیاری كردنی مامۆستا به‌مه‌ به‌ستی هێنا</a:t>
            </a:r>
            <a:r>
              <a:rPr lang="ar-IQ" b="1" u="sng" dirty="0" smtClean="0">
                <a:solidFill>
                  <a:srgbClr val="FF0000"/>
                </a:solidFill>
              </a:rPr>
              <a:t>ن</a:t>
            </a:r>
            <a:r>
              <a:rPr lang="ar-JO" b="1" u="sng" dirty="0" smtClean="0">
                <a:solidFill>
                  <a:srgbClr val="FF0000"/>
                </a:solidFill>
              </a:rPr>
              <a:t>ه‌دی چه‌ند  ئامانجێكی دیاریكراو كه‌ به‌بێی به‌شداربوونی قوتابیان ناگه‌ین پێیان.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430913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  </a:t>
            </a:r>
          </a:p>
          <a:p>
            <a:pPr>
              <a:buNone/>
            </a:pPr>
            <a:r>
              <a:rPr lang="ar-IQ" sz="2800" dirty="0"/>
              <a:t>  </a:t>
            </a:r>
            <a:r>
              <a:rPr lang="ar-IQ" sz="2800" dirty="0">
                <a:solidFill>
                  <a:schemeClr val="tx2"/>
                </a:solidFill>
              </a:rPr>
              <a:t>  </a:t>
            </a:r>
            <a:r>
              <a:rPr lang="ar-JO" sz="2800" b="1" u="sng" dirty="0">
                <a:solidFill>
                  <a:schemeClr val="tx2"/>
                </a:solidFill>
              </a:rPr>
              <a:t>جۆره‌كانی گفتوگۆ</a:t>
            </a:r>
            <a:r>
              <a:rPr lang="ar-IQ" sz="2800" b="1" u="sng" dirty="0">
                <a:solidFill>
                  <a:schemeClr val="tx2"/>
                </a:solidFill>
              </a:rPr>
              <a:t>:-   </a:t>
            </a:r>
          </a:p>
          <a:p>
            <a:pPr>
              <a:buNone/>
            </a:pPr>
            <a:endParaRPr lang="ar-IQ" sz="2800" b="1" u="sng" dirty="0">
              <a:solidFill>
                <a:schemeClr val="tx2"/>
              </a:solidFill>
            </a:endParaRPr>
          </a:p>
          <a:p>
            <a:pPr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ar-IQ" sz="2800" b="1" dirty="0">
                <a:solidFill>
                  <a:schemeClr val="tx2"/>
                </a:solidFill>
              </a:rPr>
              <a:t> 1- </a:t>
            </a:r>
            <a:r>
              <a:rPr lang="ar-JO" sz="2800" b="1" dirty="0">
                <a:solidFill>
                  <a:schemeClr val="tx2"/>
                </a:solidFill>
              </a:rPr>
              <a:t>گفتوگۆی كراوه ‌(ئازاد‌</a:t>
            </a:r>
            <a:r>
              <a:rPr lang="ar-JO" sz="2800" dirty="0">
                <a:solidFill>
                  <a:schemeClr val="tx2"/>
                </a:solidFill>
              </a:rPr>
              <a:t>)</a:t>
            </a:r>
            <a:endParaRPr lang="ar-IQ" sz="2800" dirty="0">
              <a:solidFill>
                <a:schemeClr val="tx2"/>
              </a:solidFill>
            </a:endParaRPr>
          </a:p>
          <a:p>
            <a:pPr>
              <a:buNone/>
            </a:pPr>
            <a:endParaRPr lang="ar-IQ" sz="28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ar-JO" sz="2800" dirty="0">
                <a:solidFill>
                  <a:schemeClr val="tx2"/>
                </a:solidFill>
              </a:rPr>
              <a:t> </a:t>
            </a:r>
            <a:endParaRPr lang="en-US" sz="2800" dirty="0">
              <a:solidFill>
                <a:schemeClr val="tx2"/>
              </a:solidFill>
            </a:endParaRPr>
          </a:p>
          <a:p>
            <a:pPr lvl="0">
              <a:buNone/>
            </a:pPr>
            <a:r>
              <a:rPr lang="ar-IQ" sz="2800" b="1" dirty="0">
                <a:solidFill>
                  <a:schemeClr val="tx2"/>
                </a:solidFill>
              </a:rPr>
              <a:t> 2- </a:t>
            </a:r>
            <a:r>
              <a:rPr lang="ar-JO" sz="2800" b="1" dirty="0">
                <a:solidFill>
                  <a:schemeClr val="tx2"/>
                </a:solidFill>
              </a:rPr>
              <a:t>گفتوگۆی پلانكراو (به‌ستراو)(المناقشة المقیدة</a:t>
            </a:r>
            <a:r>
              <a:rPr lang="ar-JO" sz="2800" dirty="0">
                <a:solidFill>
                  <a:schemeClr val="tx2"/>
                </a:solidFill>
              </a:rPr>
              <a:t>)</a:t>
            </a:r>
            <a:endParaRPr lang="en-US" sz="2800" dirty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999462"/>
      </p:ext>
    </p:extLst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ar-IQ" sz="3000" b="1" u="sng" dirty="0">
                <a:solidFill>
                  <a:srgbClr val="FF0000"/>
                </a:solidFill>
              </a:rPr>
              <a:t>  </a:t>
            </a:r>
            <a:r>
              <a:rPr lang="ar-JO" sz="3600" b="1" u="sng" dirty="0">
                <a:solidFill>
                  <a:srgbClr val="FF0000"/>
                </a:solidFill>
              </a:rPr>
              <a:t>بۆ ئه‌نجامدانی ئه‌ورێگایه‌ بۆ وانه‌ ووتنه‌وه‌، چه‌ند هه‌نگاوێكی گشتیمان هه‌یه له‌     وانه‌ش:-</a:t>
            </a:r>
            <a:endParaRPr lang="ar-IQ" sz="3600" b="1" u="sng" dirty="0">
              <a:solidFill>
                <a:srgbClr val="FF0000"/>
              </a:solidFill>
            </a:endParaRPr>
          </a:p>
          <a:p>
            <a:endParaRPr lang="en-US" sz="3000" dirty="0">
              <a:solidFill>
                <a:srgbClr val="FF0000"/>
              </a:solidFill>
            </a:endParaRPr>
          </a:p>
          <a:p>
            <a:pPr lvl="0">
              <a:lnSpc>
                <a:spcPct val="200000"/>
              </a:lnSpc>
            </a:pPr>
            <a:r>
              <a:rPr lang="ar-JO" sz="3300" dirty="0">
                <a:solidFill>
                  <a:srgbClr val="FF0000"/>
                </a:solidFill>
              </a:rPr>
              <a:t> </a:t>
            </a:r>
            <a:r>
              <a:rPr lang="ar-JO" sz="3300" b="1" u="sng" dirty="0">
                <a:solidFill>
                  <a:srgbClr val="FF0000"/>
                </a:solidFill>
              </a:rPr>
              <a:t>دیاركردنی كێشه‌كه</a:t>
            </a:r>
            <a:r>
              <a:rPr lang="ar-JO" sz="3300" dirty="0">
                <a:solidFill>
                  <a:srgbClr val="FF0000"/>
                </a:solidFill>
              </a:rPr>
              <a:t> </a:t>
            </a:r>
            <a:endParaRPr lang="en-US" sz="3300" dirty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ar-JO" sz="3300" b="1" u="sng" dirty="0">
                <a:solidFill>
                  <a:srgbClr val="FF0000"/>
                </a:solidFill>
              </a:rPr>
              <a:t>شیكردنه‌وه‌ی كێشه‌</a:t>
            </a:r>
            <a:endParaRPr lang="ar-IQ" sz="3300" dirty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ar-JO" sz="3300" b="1" u="sng" dirty="0">
                <a:solidFill>
                  <a:srgbClr val="FF0000"/>
                </a:solidFill>
              </a:rPr>
              <a:t>پێدانی گریمانه‌كان</a:t>
            </a:r>
            <a:r>
              <a:rPr lang="ar-IQ" sz="3300" dirty="0">
                <a:solidFill>
                  <a:srgbClr val="FF0000"/>
                </a:solidFill>
              </a:rPr>
              <a:t> </a:t>
            </a:r>
            <a:endParaRPr lang="en-US" sz="3300" dirty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ar-JO" sz="3300" b="1" u="sng" dirty="0">
                <a:solidFill>
                  <a:srgbClr val="FF0000"/>
                </a:solidFill>
              </a:rPr>
              <a:t>ده‌رهێنانی گشتاندنه‌كان وكورت كردنه‌وه‌یان</a:t>
            </a:r>
            <a:endParaRPr lang="en-US" sz="3300" dirty="0">
              <a:solidFill>
                <a:srgbClr val="FF0000"/>
              </a:solidFill>
            </a:endParaRPr>
          </a:p>
          <a:p>
            <a:endParaRPr lang="ar-IQ" b="1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290555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2800" b="1" u="sng" dirty="0">
                <a:solidFill>
                  <a:schemeClr val="tx2"/>
                </a:solidFill>
              </a:rPr>
              <a:t>لايه‌نه‌ باشه‌كاني ر</a:t>
            </a:r>
            <a:r>
              <a:rPr lang="ar-JO" sz="2800" b="1" u="sng" dirty="0">
                <a:solidFill>
                  <a:schemeClr val="tx2"/>
                </a:solidFill>
              </a:rPr>
              <a:t>ێگای گفتوگۆ:-</a:t>
            </a:r>
            <a:endParaRPr lang="ar-IQ" sz="2800" b="1" u="sng" dirty="0">
              <a:solidFill>
                <a:schemeClr val="tx2"/>
              </a:solidFill>
            </a:endParaRPr>
          </a:p>
          <a:p>
            <a:pPr algn="just"/>
            <a:endParaRPr lang="en-US" sz="2800" b="1" dirty="0"/>
          </a:p>
          <a:p>
            <a:pPr lvl="0" algn="just"/>
            <a:r>
              <a:rPr lang="ar-JO" sz="2800" b="1" dirty="0"/>
              <a:t> </a:t>
            </a:r>
            <a:r>
              <a:rPr lang="ar-JO" sz="2800" b="1" dirty="0">
                <a:solidFill>
                  <a:srgbClr val="C00000"/>
                </a:solidFill>
              </a:rPr>
              <a:t>قوتابی به‌ شدارێكی ئه‌رێنیه‌ له‌ پرۆسه‌ی فێركردن وفێربوون.</a:t>
            </a:r>
            <a:endParaRPr lang="ar-IQ" sz="2800" b="1" dirty="0">
              <a:solidFill>
                <a:srgbClr val="C00000"/>
              </a:solidFill>
            </a:endParaRPr>
          </a:p>
          <a:p>
            <a:pPr lvl="0" algn="just"/>
            <a:endParaRPr lang="ar-IQ" sz="2800" b="1" dirty="0">
              <a:solidFill>
                <a:srgbClr val="C00000"/>
              </a:solidFill>
            </a:endParaRPr>
          </a:p>
          <a:p>
            <a:pPr lvl="0" algn="just"/>
            <a:endParaRPr lang="en-US" sz="2800" b="1" dirty="0">
              <a:solidFill>
                <a:srgbClr val="C00000"/>
              </a:solidFill>
            </a:endParaRPr>
          </a:p>
          <a:p>
            <a:pPr lvl="0" algn="just"/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ar-JO" sz="2800" b="1" dirty="0">
                <a:solidFill>
                  <a:srgbClr val="C00000"/>
                </a:solidFill>
              </a:rPr>
              <a:t>یارمه‌تی قوتابیان ده‌دات بۆفێربوونی چاپوكی په‌یوه‌ندیكردن (الاتصال) وبه‌رده‌وام بوون وكارلێك كردن به‌ تایبه‌تی چاپووكی لێدوان و ده‌ربرین و(تعبیر) وكارگیری كردنی تاووتوێكردن.</a:t>
            </a:r>
            <a:endParaRPr lang="en-US" sz="2800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007477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ar-JO" sz="2800" b="1" dirty="0">
                <a:solidFill>
                  <a:srgbClr val="C00000"/>
                </a:solidFill>
              </a:rPr>
              <a:t>چه‌سپاندنی شێوازی دیموكراسی له‌ هه‌ڵسوكه‌وتی قوتابیان له‌ كاتی مامه‌ له‌كردن له‌گه‌ڵ كه‌سانی تر. </a:t>
            </a:r>
            <a:endParaRPr lang="ar-IQ" sz="2800" b="1" dirty="0">
              <a:solidFill>
                <a:srgbClr val="C00000"/>
              </a:solidFill>
            </a:endParaRPr>
          </a:p>
          <a:p>
            <a:pPr lvl="0" algn="just">
              <a:buNone/>
            </a:pPr>
            <a:endParaRPr lang="en-US" sz="2800" b="1" dirty="0">
              <a:solidFill>
                <a:srgbClr val="C00000"/>
              </a:solidFill>
            </a:endParaRPr>
          </a:p>
          <a:p>
            <a:pPr lvl="0" algn="just"/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ar-JO" sz="2800" b="1" dirty="0">
                <a:solidFill>
                  <a:srgbClr val="C00000"/>
                </a:solidFill>
              </a:rPr>
              <a:t>جۆرێك له‌ ڕێزگرتن دێنێته‌ كایه‌وه‌ له‌ نێوان مامۆستاو قوتابی.</a:t>
            </a:r>
            <a:endParaRPr lang="ar-IQ" sz="2800" b="1" dirty="0">
              <a:solidFill>
                <a:srgbClr val="C00000"/>
              </a:solidFill>
            </a:endParaRPr>
          </a:p>
          <a:p>
            <a:pPr lvl="0" algn="just"/>
            <a:endParaRPr lang="ar-IQ" sz="2800" b="1" dirty="0">
              <a:solidFill>
                <a:srgbClr val="C00000"/>
              </a:solidFill>
            </a:endParaRPr>
          </a:p>
          <a:p>
            <a:pPr lvl="0" algn="just">
              <a:buNone/>
            </a:pPr>
            <a:endParaRPr lang="en-US" sz="2800" b="1" dirty="0">
              <a:solidFill>
                <a:srgbClr val="C00000"/>
              </a:solidFill>
            </a:endParaRPr>
          </a:p>
          <a:p>
            <a:pPr lvl="0" algn="just"/>
            <a:r>
              <a:rPr lang="ar-JO" sz="2800" b="1" dirty="0">
                <a:solidFill>
                  <a:srgbClr val="C00000"/>
                </a:solidFill>
              </a:rPr>
              <a:t>یارمه‌تی مامۆستا ده‌دات بۆزانینی ئاستی زانستی و ڕۆشنبیری پێشووی قوتابیان.</a:t>
            </a:r>
            <a:endParaRPr lang="en-US" sz="2800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26562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ar-JO" sz="2800" b="1" dirty="0">
                <a:solidFill>
                  <a:srgbClr val="C00000"/>
                </a:solidFill>
              </a:rPr>
              <a:t>یارمه‌تی مامۆستا ده‌دات بۆهه‌ڵسه‌نگاندنی قوتابیه‌كانی وهه‌مواركردنه‌وه‌ی هه‌رتێگه‌یشتنێكی هه‌ڵه‌</a:t>
            </a:r>
            <a:r>
              <a:rPr lang="ar-IQ" sz="2800" b="1" dirty="0">
                <a:solidFill>
                  <a:srgbClr val="C00000"/>
                </a:solidFill>
              </a:rPr>
              <a:t> </a:t>
            </a:r>
            <a:r>
              <a:rPr lang="ar-JO" sz="2800" b="1" dirty="0">
                <a:solidFill>
                  <a:srgbClr val="C00000"/>
                </a:solidFill>
              </a:rPr>
              <a:t>له‌لایه‌ن قوتابیانه‌ وه‌و</a:t>
            </a:r>
            <a:r>
              <a:rPr lang="ar-IQ" sz="2800" b="1" dirty="0">
                <a:solidFill>
                  <a:srgbClr val="C00000"/>
                </a:solidFill>
              </a:rPr>
              <a:t> </a:t>
            </a:r>
            <a:r>
              <a:rPr lang="ar-JO" sz="2800" b="1" dirty="0">
                <a:solidFill>
                  <a:srgbClr val="C00000"/>
                </a:solidFill>
              </a:rPr>
              <a:t>ڕاستكردنه‌وه‌ی له‌ ریگای گفتوگۆكردن</a:t>
            </a:r>
            <a:r>
              <a:rPr lang="ar-IQ" sz="2800" b="1" dirty="0">
                <a:solidFill>
                  <a:srgbClr val="C00000"/>
                </a:solidFill>
              </a:rPr>
              <a:t>.</a:t>
            </a:r>
          </a:p>
          <a:p>
            <a:pPr lvl="0" algn="just"/>
            <a:endParaRPr lang="en-US" sz="2800" b="1" dirty="0">
              <a:solidFill>
                <a:srgbClr val="C00000"/>
              </a:solidFill>
            </a:endParaRPr>
          </a:p>
          <a:p>
            <a:pPr lvl="0" algn="just"/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ar-JO" sz="2800" b="1" dirty="0">
                <a:solidFill>
                  <a:srgbClr val="C00000"/>
                </a:solidFill>
              </a:rPr>
              <a:t>پاڵنه‌ره‌ بۆ گرنگ پێ دان به‌ قوتابیان وبه‌ ئاره‌زویان بۆ خوێندنی ماتماتیك.</a:t>
            </a:r>
            <a:endParaRPr lang="ar-IQ" sz="2800" b="1" dirty="0">
              <a:solidFill>
                <a:srgbClr val="C00000"/>
              </a:solidFill>
            </a:endParaRPr>
          </a:p>
          <a:p>
            <a:pPr lvl="0" algn="just">
              <a:buNone/>
            </a:pPr>
            <a:endParaRPr lang="en-US" sz="2800" b="1" dirty="0">
              <a:solidFill>
                <a:srgbClr val="C00000"/>
              </a:solidFill>
            </a:endParaRPr>
          </a:p>
          <a:p>
            <a:pPr lvl="0" algn="just"/>
            <a:r>
              <a:rPr lang="ar-JO" sz="2800" b="1" dirty="0">
                <a:solidFill>
                  <a:srgbClr val="C00000"/>
                </a:solidFill>
              </a:rPr>
              <a:t>تێچووی مادی كه‌مه‌ وئه‌نجام ده‌درێ لو ناوه‌وه‌ و ده‌ره‌وه‌ی پۆلێكی ئاسایی. 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700623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ar-IQ" dirty="0" smtClean="0"/>
          </a:p>
          <a:p>
            <a:pPr lvl="0"/>
            <a:r>
              <a:rPr lang="ar-JO" sz="2800" b="1" dirty="0">
                <a:solidFill>
                  <a:srgbClr val="C00000"/>
                </a:solidFill>
              </a:rPr>
              <a:t>پێدانی فید باك(خۆراكی هه‌ڵگه‌راوه‌) به ‌قوتابی.</a:t>
            </a:r>
            <a:endParaRPr lang="ar-IQ" sz="2800" b="1" dirty="0">
              <a:solidFill>
                <a:srgbClr val="C00000"/>
              </a:solidFill>
            </a:endParaRPr>
          </a:p>
          <a:p>
            <a:pPr lvl="0">
              <a:buNone/>
            </a:pPr>
            <a:endParaRPr lang="ar-IQ" sz="2800" b="1" dirty="0">
              <a:solidFill>
                <a:srgbClr val="C00000"/>
              </a:solidFill>
            </a:endParaRPr>
          </a:p>
          <a:p>
            <a:pPr lvl="0">
              <a:buNone/>
            </a:pPr>
            <a:endParaRPr lang="en-US" sz="2800" b="1" dirty="0">
              <a:solidFill>
                <a:srgbClr val="C00000"/>
              </a:solidFill>
            </a:endParaRPr>
          </a:p>
          <a:p>
            <a:r>
              <a:rPr lang="ar-JO" sz="2800" b="1" dirty="0">
                <a:solidFill>
                  <a:srgbClr val="002060"/>
                </a:solidFill>
              </a:rPr>
              <a:t>گه‌شه‌ پێدانی بیرك</a:t>
            </a:r>
            <a:r>
              <a:rPr lang="ar-IQ" sz="2800" b="1" dirty="0">
                <a:solidFill>
                  <a:srgbClr val="002060"/>
                </a:solidFill>
              </a:rPr>
              <a:t>ر</a:t>
            </a:r>
            <a:r>
              <a:rPr lang="ar-JO" sz="2800" b="1" dirty="0">
                <a:solidFill>
                  <a:srgbClr val="002060"/>
                </a:solidFill>
              </a:rPr>
              <a:t>دنه‌وه‌ی تأملی واستدلالی</a:t>
            </a:r>
            <a:r>
              <a:rPr lang="ar-JO" sz="2800" b="1" dirty="0">
                <a:solidFill>
                  <a:srgbClr val="C00000"/>
                </a:solidFill>
              </a:rPr>
              <a:t>.</a:t>
            </a:r>
            <a:endParaRPr lang="ar-IQ" sz="2800" b="1" dirty="0">
              <a:solidFill>
                <a:srgbClr val="C00000"/>
              </a:solidFill>
            </a:endParaRPr>
          </a:p>
          <a:p>
            <a:pPr>
              <a:buNone/>
            </a:pPr>
            <a:endParaRPr lang="ar-IQ" sz="2800" b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sz="2800" b="1" dirty="0">
              <a:solidFill>
                <a:srgbClr val="C00000"/>
              </a:solidFill>
            </a:endParaRPr>
          </a:p>
          <a:p>
            <a:r>
              <a:rPr lang="ar-JO" sz="2800" b="1" dirty="0">
                <a:solidFill>
                  <a:srgbClr val="C00000"/>
                </a:solidFill>
              </a:rPr>
              <a:t>جیاوازی تاكایه‌تی له‌به‌ر چاو ده‌گرێ</a:t>
            </a:r>
            <a:r>
              <a:rPr lang="ar-IQ" sz="2800" b="1" dirty="0">
                <a:solidFill>
                  <a:srgbClr val="C00000"/>
                </a:solidFill>
              </a:rPr>
              <a:t>.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4388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ar-IQ" dirty="0" smtClean="0"/>
          </a:p>
          <a:p>
            <a:pPr lvl="0"/>
            <a:r>
              <a:rPr lang="ar-JO" sz="2800" b="1" dirty="0">
                <a:solidFill>
                  <a:srgbClr val="C00000"/>
                </a:solidFill>
              </a:rPr>
              <a:t>گه‌شه‌ به‌ داهێنانی قوتابی ده‌دات </a:t>
            </a:r>
            <a:endParaRPr lang="ar-IQ" sz="2800" b="1" dirty="0">
              <a:solidFill>
                <a:srgbClr val="C00000"/>
              </a:solidFill>
            </a:endParaRPr>
          </a:p>
          <a:p>
            <a:pPr lvl="0"/>
            <a:endParaRPr lang="ar-IQ" sz="2800" b="1" dirty="0">
              <a:solidFill>
                <a:srgbClr val="C00000"/>
              </a:solidFill>
            </a:endParaRPr>
          </a:p>
          <a:p>
            <a:pPr lvl="0"/>
            <a:endParaRPr lang="en-US" sz="2800" b="1" dirty="0">
              <a:solidFill>
                <a:srgbClr val="C00000"/>
              </a:solidFill>
            </a:endParaRPr>
          </a:p>
          <a:p>
            <a:pPr lvl="0"/>
            <a:r>
              <a:rPr lang="ar-JO" sz="2800" b="1" dirty="0">
                <a:solidFill>
                  <a:srgbClr val="C00000"/>
                </a:solidFill>
              </a:rPr>
              <a:t>له‌ باره‌ بۆ فێركردنی لایه‌نی تێوری له‌ ماتماتیك.</a:t>
            </a:r>
            <a:endParaRPr lang="ar-IQ" sz="2800" b="1" dirty="0">
              <a:solidFill>
                <a:srgbClr val="C00000"/>
              </a:solidFill>
            </a:endParaRPr>
          </a:p>
          <a:p>
            <a:pPr lvl="0"/>
            <a:endParaRPr lang="ar-IQ" sz="2800" b="1" dirty="0">
              <a:solidFill>
                <a:srgbClr val="C00000"/>
              </a:solidFill>
            </a:endParaRPr>
          </a:p>
          <a:p>
            <a:pPr lvl="0">
              <a:buNone/>
            </a:pPr>
            <a:endParaRPr lang="en-US" sz="2800" b="1" dirty="0">
              <a:solidFill>
                <a:srgbClr val="C00000"/>
              </a:solidFill>
            </a:endParaRPr>
          </a:p>
          <a:p>
            <a:r>
              <a:rPr lang="ar-JO" sz="2800" b="1" dirty="0">
                <a:solidFill>
                  <a:srgbClr val="C00000"/>
                </a:solidFill>
              </a:rPr>
              <a:t> به‌ هۆیه‌وه‌ مامۆستا  ده‌چێته‌ ناو ناخی تێگه‌شتنی قوتابی.</a:t>
            </a:r>
            <a:endParaRPr lang="en-US" sz="2800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82925"/>
      </p:ext>
    </p:extLst>
  </p:cSld>
  <p:clrMapOvr>
    <a:masterClrMapping/>
  </p:clrMapOvr>
  <p:transition>
    <p:pull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441</Words>
  <Application>Microsoft Office PowerPoint</Application>
  <PresentationFormat>Widescreen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Constantia</vt:lpstr>
      <vt:lpstr>Majalla UI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barez</dc:creator>
  <cp:lastModifiedBy>barez</cp:lastModifiedBy>
  <cp:revision>3</cp:revision>
  <dcterms:created xsi:type="dcterms:W3CDTF">2022-10-09T19:22:02Z</dcterms:created>
  <dcterms:modified xsi:type="dcterms:W3CDTF">2022-10-09T19:24:30Z</dcterms:modified>
</cp:coreProperties>
</file>