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5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9" d="100"/>
          <a:sy n="69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6221-C3AE-402B-9EA5-1D09329CDBF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FE26-FA14-4E6B-BCFD-04190676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3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6221-C3AE-402B-9EA5-1D09329CDBF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FE26-FA14-4E6B-BCFD-04190676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0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6221-C3AE-402B-9EA5-1D09329CDBF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FE26-FA14-4E6B-BCFD-04190676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2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DBF5F9">
                    <a:shade val="90000"/>
                  </a:srgbClr>
                </a:solidFill>
              </a:rPr>
              <a:pPr rtl="1"/>
              <a:t>23/03/1444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DBF5F9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240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23/03/1444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37732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DBF5F9">
                    <a:shade val="90000"/>
                  </a:srgbClr>
                </a:solidFill>
              </a:rPr>
              <a:pPr rtl="1"/>
              <a:t>23/03/1444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DBF5F9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070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23/03/1444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365937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23/03/1444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20126"/>
      </p:ext>
    </p:extLst>
  </p:cSld>
  <p:clrMapOvr>
    <a:masterClrMapping/>
  </p:clrMapOvr>
  <p:transition>
    <p:pull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23/03/1444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00165"/>
      </p:ext>
    </p:extLst>
  </p:cSld>
  <p:clrMapOvr>
    <a:masterClrMapping/>
  </p:clrMapOvr>
  <p:transition>
    <p:pull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23/03/1444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830820"/>
      </p:ext>
    </p:extLst>
  </p:cSld>
  <p:clrMapOvr>
    <a:masterClrMapping/>
  </p:clrMapOvr>
  <p:transition>
    <p:pull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23/03/1444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956164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6221-C3AE-402B-9EA5-1D09329CDBF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FE26-FA14-4E6B-BCFD-04190676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23/03/1444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7849310"/>
      </p:ext>
    </p:extLst>
  </p:cSld>
  <p:clrMapOvr>
    <a:masterClrMapping/>
  </p:clrMapOvr>
  <p:transition>
    <p:pull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23/03/1444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05654"/>
      </p:ext>
    </p:extLst>
  </p:cSld>
  <p:clrMapOvr>
    <a:masterClrMapping/>
  </p:clrMapOvr>
  <p:transition>
    <p:pull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23/03/1444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27616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6221-C3AE-402B-9EA5-1D09329CDBF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FE26-FA14-4E6B-BCFD-04190676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6221-C3AE-402B-9EA5-1D09329CDBF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FE26-FA14-4E6B-BCFD-04190676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5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6221-C3AE-402B-9EA5-1D09329CDBF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FE26-FA14-4E6B-BCFD-04190676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1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6221-C3AE-402B-9EA5-1D09329CDBF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FE26-FA14-4E6B-BCFD-04190676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1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6221-C3AE-402B-9EA5-1D09329CDBF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FE26-FA14-4E6B-BCFD-04190676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1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6221-C3AE-402B-9EA5-1D09329CDBF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FE26-FA14-4E6B-BCFD-04190676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3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6221-C3AE-402B-9EA5-1D09329CDBF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FE26-FA14-4E6B-BCFD-04190676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4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D6221-C3AE-402B-9EA5-1D09329CDBF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FFE26-FA14-4E6B-BCFD-04190676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2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1"/>
            <a:fld id="{EF39FEFC-922A-4ED2-999C-5D426685CABB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23/03/1444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1"/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1"/>
            <a:fld id="{0F5560C6-4ED3-468C-92E9-7F4C131A778B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 rtl="1"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070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d"/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 smtClean="0"/>
          </a:p>
          <a:p>
            <a:pPr algn="ctr">
              <a:buNone/>
            </a:pPr>
            <a:endParaRPr lang="ar-JO" dirty="0" smtClean="0"/>
          </a:p>
          <a:p>
            <a:pPr algn="ctr">
              <a:buNone/>
            </a:pPr>
            <a:r>
              <a:rPr lang="en-US" b="1" u="sng" dirty="0" smtClean="0"/>
              <a:t> </a:t>
            </a:r>
            <a:r>
              <a:rPr lang="ar-JO" sz="3600" b="1" u="sng" dirty="0">
                <a:solidFill>
                  <a:srgbClr val="FF0000"/>
                </a:solidFill>
              </a:rPr>
              <a:t>رێگای یاریه‌ فێركاریه‌كان</a:t>
            </a:r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8811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JO" sz="2800" dirty="0"/>
              <a:t> </a:t>
            </a:r>
            <a:r>
              <a:rPr lang="ar-JO" sz="2800" b="1" u="sng" dirty="0">
                <a:solidFill>
                  <a:srgbClr val="FF0000"/>
                </a:solidFill>
              </a:rPr>
              <a:t>گرنگی یاری وشێوازی فێربوون به‌یاریكردن  له‌ پرۆسه‌ی فێركردن </a:t>
            </a: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0" algn="just"/>
            <a:r>
              <a:rPr lang="ar-JO" sz="2800" b="1" dirty="0"/>
              <a:t>یاریكردن ئامرازێكی په‌روه‌رده‌ییه‌، </a:t>
            </a:r>
            <a:r>
              <a:rPr lang="ar-JO" sz="2800" b="1" dirty="0">
                <a:solidFill>
                  <a:srgbClr val="FF0000"/>
                </a:solidFill>
              </a:rPr>
              <a:t>یارمه‌تی تاك ده‌دات بۆ كارلێك كردنی له‌ گه‌ڵ  ژینگه‌</a:t>
            </a:r>
            <a:r>
              <a:rPr lang="ar-JO" sz="2800" b="1" dirty="0"/>
              <a:t> به‌مه‌به‌ستی فێربوون </a:t>
            </a:r>
            <a:r>
              <a:rPr lang="ar-JO" sz="2800" b="1" dirty="0">
                <a:solidFill>
                  <a:srgbClr val="FF0000"/>
                </a:solidFill>
              </a:rPr>
              <a:t>وگه‌شه‌كردنی ڕه‌فتارو كه‌سايه تی.</a:t>
            </a:r>
          </a:p>
          <a:p>
            <a:pPr lvl="0" algn="just">
              <a:buNone/>
            </a:pPr>
            <a:endParaRPr lang="en-US" sz="2800" b="1" dirty="0"/>
          </a:p>
          <a:p>
            <a:pPr lvl="0" algn="just"/>
            <a:r>
              <a:rPr lang="ar-JO" sz="2800" b="1" dirty="0"/>
              <a:t>هۆكارێكی فێركارییه‌ </a:t>
            </a:r>
            <a:r>
              <a:rPr lang="ar-JO" sz="2800" b="1" dirty="0">
                <a:solidFill>
                  <a:srgbClr val="FF0000"/>
                </a:solidFill>
              </a:rPr>
              <a:t>بۆ نزیك كردنه‌وه‌ی چه‌مكه‌كان له‌قوتابیان </a:t>
            </a:r>
            <a:r>
              <a:rPr lang="ar-JO" sz="2800" b="1" dirty="0"/>
              <a:t>و زانینی مانای بابه‌ته‌كان. </a:t>
            </a:r>
            <a:endParaRPr lang="en-US" sz="2800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7509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ar-JO" sz="2800" b="1" dirty="0"/>
              <a:t>ئامرازێكی كارایه‌ بۆ </a:t>
            </a:r>
            <a:r>
              <a:rPr lang="ar-JO" sz="2800" b="1" dirty="0">
                <a:solidFill>
                  <a:srgbClr val="FF0000"/>
                </a:solidFill>
              </a:rPr>
              <a:t>فێربوونی به‌تاك چونكه‌ ره‌چاوی جیاوازی تاكایه‌تی ده‌كات </a:t>
            </a:r>
            <a:r>
              <a:rPr lang="ar-JO" sz="2800" b="1" dirty="0"/>
              <a:t>له‌گه‌ڵ فێركردنی قوتابیان هه‌ریه‌ك به‌گوێره‌ی توانای خۆی.</a:t>
            </a:r>
          </a:p>
          <a:p>
            <a:pPr lvl="0" algn="just"/>
            <a:endParaRPr lang="en-US" sz="2800" b="1" dirty="0"/>
          </a:p>
          <a:p>
            <a:pPr lvl="0" algn="just"/>
            <a:r>
              <a:rPr lang="ar-JO" sz="2800" b="1" dirty="0"/>
              <a:t>یاریكردن </a:t>
            </a:r>
            <a:r>
              <a:rPr lang="ar-JO" sz="2800" b="1" dirty="0">
                <a:solidFill>
                  <a:srgbClr val="FF0000"/>
                </a:solidFill>
              </a:rPr>
              <a:t>به‌چاره‌سه‌ر داده‌ نرێ </a:t>
            </a:r>
            <a:r>
              <a:rPr lang="ar-JO" sz="2800" b="1" dirty="0"/>
              <a:t>كاتێ په‌نای بۆده‌برێ </a:t>
            </a:r>
            <a:r>
              <a:rPr lang="ar-JO" sz="2800" b="1" dirty="0">
                <a:solidFill>
                  <a:srgbClr val="FF0000"/>
                </a:solidFill>
              </a:rPr>
              <a:t>بۆشیكاركردنی كێشه‌ كان .</a:t>
            </a:r>
          </a:p>
          <a:p>
            <a:pPr lvl="0" algn="just">
              <a:buNone/>
            </a:pPr>
            <a:endParaRPr lang="en-US" sz="2800" b="1" dirty="0"/>
          </a:p>
          <a:p>
            <a:pPr lvl="0" algn="just"/>
            <a:r>
              <a:rPr lang="ar-JO" sz="2800" b="1" dirty="0"/>
              <a:t>یاری ئامرازی </a:t>
            </a:r>
            <a:r>
              <a:rPr lang="ar-JO" sz="2800" b="1" dirty="0">
                <a:solidFill>
                  <a:srgbClr val="FF0000"/>
                </a:solidFill>
              </a:rPr>
              <a:t>ده‌ربرین وبه‌ردوامی په‌یوه‌ندیه‌</a:t>
            </a:r>
            <a:r>
              <a:rPr lang="ar-JO" sz="2800" b="1" dirty="0"/>
              <a:t> له‌ نێوان منالان.</a:t>
            </a:r>
            <a:endParaRPr lang="en-US" sz="2800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3849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ar-JO" sz="2800" b="1" dirty="0"/>
              <a:t>یاری هۆكارێكی گرنگه‌ بۆ </a:t>
            </a:r>
            <a:r>
              <a:rPr lang="ar-JO" sz="2800" b="1" dirty="0">
                <a:solidFill>
                  <a:srgbClr val="FF0000"/>
                </a:solidFill>
              </a:rPr>
              <a:t>گه‌شه‌كردنی توانای ژیری وچاككردنی به‌هره‌ی داهێنان له‌ لایه‌ن مناڵانه‌وه.‌</a:t>
            </a:r>
          </a:p>
          <a:p>
            <a:pPr lvl="0" algn="just"/>
            <a:endParaRPr lang="ar-JO" sz="2800" b="1" dirty="0"/>
          </a:p>
          <a:p>
            <a:pPr lvl="0" algn="just"/>
            <a:endParaRPr lang="en-US" sz="2800" b="1" dirty="0"/>
          </a:p>
          <a:p>
            <a:pPr lvl="0" algn="just"/>
            <a:r>
              <a:rPr lang="ar-JO" sz="2800" b="1" dirty="0"/>
              <a:t>قوتابی فێری </a:t>
            </a:r>
            <a:r>
              <a:rPr lang="ar-JO" sz="2800" b="1" dirty="0">
                <a:solidFill>
                  <a:srgbClr val="FF0000"/>
                </a:solidFill>
              </a:rPr>
              <a:t>ریزگرتن ده‌كات </a:t>
            </a:r>
            <a:r>
              <a:rPr lang="ar-JO" sz="2800" b="1" dirty="0"/>
              <a:t>له‌ یاساكان ورێساكان وپابه‌ند ده‌بێ پێیان.</a:t>
            </a:r>
          </a:p>
          <a:p>
            <a:pPr lvl="0" algn="just"/>
            <a:endParaRPr lang="ar-JO" sz="2800" b="1" dirty="0"/>
          </a:p>
          <a:p>
            <a:pPr lvl="0" algn="just">
              <a:buNone/>
            </a:pPr>
            <a:endParaRPr lang="en-US" sz="2800" b="1" dirty="0"/>
          </a:p>
          <a:p>
            <a:pPr lvl="0" algn="just"/>
            <a:r>
              <a:rPr lang="ar-JO" sz="2800" b="1" dirty="0"/>
              <a:t>هانده ره‌‌ </a:t>
            </a:r>
            <a:r>
              <a:rPr lang="ar-JO" sz="2800" b="1" dirty="0">
                <a:solidFill>
                  <a:srgbClr val="FF0000"/>
                </a:solidFill>
              </a:rPr>
              <a:t>بۆ كاری كۆمه ڵ</a:t>
            </a:r>
            <a:r>
              <a:rPr lang="ar-JO" sz="2800" b="1" dirty="0"/>
              <a:t>.</a:t>
            </a:r>
            <a:endParaRPr lang="en-US" sz="2800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69587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ar-JO" dirty="0" smtClean="0"/>
          </a:p>
          <a:p>
            <a:pPr lvl="0"/>
            <a:r>
              <a:rPr lang="ar-JO" sz="2800" b="1" dirty="0"/>
              <a:t>یارمه‌تی قوتابی ده‌دات </a:t>
            </a:r>
            <a:r>
              <a:rPr lang="ar-JO" sz="2800" b="1" dirty="0">
                <a:solidFill>
                  <a:srgbClr val="FF0000"/>
                </a:solidFill>
              </a:rPr>
              <a:t>له‌گه‌شه‌كردنی بیرو بیركردنه‌وه‌و خه‌یال</a:t>
            </a:r>
            <a:r>
              <a:rPr lang="ar-JO" sz="2800" b="1" dirty="0"/>
              <a:t>. </a:t>
            </a:r>
          </a:p>
          <a:p>
            <a:pPr lvl="0"/>
            <a:endParaRPr lang="ar-JO" sz="2800" b="1" dirty="0"/>
          </a:p>
          <a:p>
            <a:pPr lvl="0"/>
            <a:endParaRPr lang="ar-JO" sz="2800" b="1" dirty="0"/>
          </a:p>
          <a:p>
            <a:pPr lvl="0"/>
            <a:endParaRPr lang="en-US" sz="2800" b="1" dirty="0"/>
          </a:p>
          <a:p>
            <a:pPr lvl="0"/>
            <a:r>
              <a:rPr lang="ar-JO" sz="2800" b="1" dirty="0">
                <a:solidFill>
                  <a:srgbClr val="FF0000"/>
                </a:solidFill>
              </a:rPr>
              <a:t>متمانه به خۆكردن  زیاد ده‌كا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ar-JO" sz="2800" b="1" dirty="0"/>
              <a:t>و ئاسانكاری ده‌كات </a:t>
            </a:r>
            <a:r>
              <a:rPr lang="ar-JO" sz="2800" b="1" dirty="0">
                <a:solidFill>
                  <a:srgbClr val="FF0000"/>
                </a:solidFill>
              </a:rPr>
              <a:t>بۆ دۆزینه‌وه‌ی توانسته‌كان.</a:t>
            </a:r>
            <a:endParaRPr lang="en-US" sz="28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15000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JO" sz="3500" b="1" u="sng" dirty="0">
                <a:solidFill>
                  <a:srgbClr val="FF0000"/>
                </a:solidFill>
              </a:rPr>
              <a:t>پێوه‌ركانی به‌كارهێنانی یاریه‌ په‌روه‌ده‌ییه‌كان </a:t>
            </a:r>
          </a:p>
          <a:p>
            <a:pPr algn="ctr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800" b="1" dirty="0"/>
              <a:t>    </a:t>
            </a:r>
            <a:r>
              <a:rPr lang="ar-JO" sz="2800" b="1" dirty="0"/>
              <a:t>هه‌رچه‌نده‌ یاریه‌ ماتماتیكیه‌ كان چالاكییه‌كی كارایه‌ بۆ فێربوونی ماتماتیك به‌ڵام چه‌ند پێوه‌رێك وسنورێك هه‌یه‌ بۆ به‌كارهێنانی، له‌وانه :-‌ </a:t>
            </a:r>
          </a:p>
          <a:p>
            <a:pPr algn="just">
              <a:buNone/>
            </a:pPr>
            <a:endParaRPr lang="en-US" sz="2800" b="1" dirty="0"/>
          </a:p>
          <a:p>
            <a:pPr lvl="0" algn="just"/>
            <a:r>
              <a:rPr lang="ar-JO" sz="2800" b="1" dirty="0"/>
              <a:t>پێویسته‌ </a:t>
            </a:r>
            <a:r>
              <a:rPr lang="ar-JO" sz="2800" b="1" dirty="0">
                <a:solidFill>
                  <a:srgbClr val="FF0000"/>
                </a:solidFill>
              </a:rPr>
              <a:t>هه‌ڵبژاردنیكی باشی‌ </a:t>
            </a:r>
            <a:r>
              <a:rPr lang="ar-JO" sz="2800" b="1" dirty="0"/>
              <a:t>بۆ بكرێت </a:t>
            </a:r>
            <a:r>
              <a:rPr lang="ar-JO" sz="2800" b="1" dirty="0">
                <a:solidFill>
                  <a:srgbClr val="FF0000"/>
                </a:solidFill>
              </a:rPr>
              <a:t>وبه‌كارهێنانی به‌ ڕاست ودروستی بێ.</a:t>
            </a:r>
          </a:p>
          <a:p>
            <a:pPr lvl="0" algn="just">
              <a:buNone/>
            </a:pPr>
            <a:endParaRPr lang="en-US" sz="2800" b="1" dirty="0"/>
          </a:p>
          <a:p>
            <a:pPr lvl="0" algn="just"/>
            <a:r>
              <a:rPr lang="ar-JO" sz="2800" b="1" dirty="0"/>
              <a:t>پێویسته‌ ئاگاداربین ئامانجی یاریه‌كه‌ </a:t>
            </a:r>
            <a:r>
              <a:rPr lang="ar-JO" sz="2800" b="1" dirty="0">
                <a:solidFill>
                  <a:srgbClr val="FF0000"/>
                </a:solidFill>
              </a:rPr>
              <a:t>نه‌بێته‌ ته‌نها بردنه‌وه‌ دۆڕاندن</a:t>
            </a:r>
            <a:r>
              <a:rPr lang="ar-JO" sz="2800" b="1" dirty="0"/>
              <a:t>.</a:t>
            </a:r>
            <a:endParaRPr lang="en-US" sz="2800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0451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ar-JO" sz="2800" b="1" dirty="0"/>
              <a:t>پیویسته‌ توانای ژیری قوتابیه‌كانی </a:t>
            </a:r>
            <a:r>
              <a:rPr lang="ar-JO" sz="2800" b="1" dirty="0">
                <a:solidFill>
                  <a:srgbClr val="FF0000"/>
                </a:solidFill>
              </a:rPr>
              <a:t>ڕ</a:t>
            </a:r>
            <a:r>
              <a:rPr lang="ar-IQ" sz="2800" b="1" dirty="0">
                <a:solidFill>
                  <a:srgbClr val="FF0000"/>
                </a:solidFill>
              </a:rPr>
              <a:t>ة</a:t>
            </a:r>
            <a:r>
              <a:rPr lang="ar-JO" sz="2800" b="1" dirty="0">
                <a:solidFill>
                  <a:srgbClr val="FF0000"/>
                </a:solidFill>
              </a:rPr>
              <a:t>چاوبكرێت له‌كاتی دانان وهه‌لبژاردنی یاریه‌كه‌.</a:t>
            </a:r>
          </a:p>
          <a:p>
            <a:pPr lvl="0" algn="just"/>
            <a:endParaRPr lang="en-US" sz="2800" b="1" dirty="0"/>
          </a:p>
          <a:p>
            <a:pPr lvl="0" algn="just"/>
            <a:r>
              <a:rPr lang="ar-JO" sz="2800" b="1" dirty="0"/>
              <a:t>پێویسته‌ ئه‌و یاریانه‌ به‌كار نه‌هێنرێن كه‌ ده‌بنه‌ هانده‌ر بۆچه‌ند ره‌ فتارێكی نه‌خوازراو </a:t>
            </a:r>
            <a:r>
              <a:rPr lang="ar-JO" sz="2800" b="1" dirty="0">
                <a:solidFill>
                  <a:srgbClr val="FF0000"/>
                </a:solidFill>
              </a:rPr>
              <a:t>وه‌ك قۆپیه‌ كردن وفێل كردن و هاوكاری نه‌كردن......</a:t>
            </a:r>
          </a:p>
          <a:p>
            <a:pPr lvl="0" algn="just">
              <a:buNone/>
            </a:pPr>
            <a:endParaRPr lang="en-US" sz="2800" b="1" dirty="0"/>
          </a:p>
          <a:p>
            <a:pPr lvl="0" algn="just"/>
            <a:r>
              <a:rPr lang="ar-JO" sz="2800" b="1" dirty="0"/>
              <a:t>یاریه‌كه‌ به‌ كارێكی </a:t>
            </a:r>
            <a:r>
              <a:rPr lang="ar-JO" sz="2800" b="1" dirty="0">
                <a:solidFill>
                  <a:srgbClr val="FF0000"/>
                </a:solidFill>
              </a:rPr>
              <a:t>جدی دابندرێت </a:t>
            </a:r>
            <a:r>
              <a:rPr lang="ar-JO" sz="2800" b="1" dirty="0"/>
              <a:t>و</a:t>
            </a:r>
            <a:r>
              <a:rPr lang="ar-IQ" sz="2800" b="1" dirty="0"/>
              <a:t> </a:t>
            </a:r>
            <a:r>
              <a:rPr lang="ar-JO" sz="2800" b="1" dirty="0"/>
              <a:t>وه‌ك چالاكییه‌كی </a:t>
            </a:r>
            <a:r>
              <a:rPr lang="ar-JO" sz="2800" b="1" dirty="0">
                <a:solidFill>
                  <a:srgbClr val="FF0000"/>
                </a:solidFill>
              </a:rPr>
              <a:t>پشودان سه‌یرنه‌كرێت.</a:t>
            </a:r>
            <a:endParaRPr lang="en-US" sz="28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1777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JO" sz="2800" b="1" u="sng" dirty="0">
                <a:solidFill>
                  <a:srgbClr val="FF0000"/>
                </a:solidFill>
              </a:rPr>
              <a:t>ڕۆلی مامۆستا له‌ كاتی به‌كارهێنانی یاریه‌كان</a:t>
            </a:r>
          </a:p>
          <a:p>
            <a:pPr>
              <a:buNone/>
            </a:pPr>
            <a:endParaRPr lang="ar-JO" sz="2800" b="1" u="sng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ar-JO" sz="2800" b="1" dirty="0">
                <a:solidFill>
                  <a:srgbClr val="FF0000"/>
                </a:solidFill>
              </a:rPr>
              <a:t>كورتز</a:t>
            </a:r>
            <a:r>
              <a:rPr lang="ar-JO" sz="2800" b="1" dirty="0"/>
              <a:t> كه‌یه‌كێكه‌ له ‌پسپۆرانی بواری په‌رور‌ده‌ ده‌ڵێ سه‌ركه‌وتنی هه‌ر یاریه‌كی فێركاری له‌ ناو پۆل پێویستی به‌ خۆئاماده‌كردنێكی ته‌واوی مامۆستاهه‌یه كه‌ ئه‌ویش چه‌ند قۆناغێك ده‌گرێته‌وه‌ كه‌ ئه‌مانه‌ن :-</a:t>
            </a:r>
            <a:endParaRPr lang="en-US" sz="2800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58208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ar-JO" sz="3200" b="1" u="sng" dirty="0">
                <a:solidFill>
                  <a:srgbClr val="FF0000"/>
                </a:solidFill>
              </a:rPr>
              <a:t>یه‌كه‌م:- قۆناغی دیاریكردن وسنورداركردنی ئامانجه‌كان</a:t>
            </a:r>
            <a:r>
              <a:rPr lang="ar-JO" sz="3200" dirty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JO" sz="3200" b="1" u="sng" dirty="0">
                <a:solidFill>
                  <a:srgbClr val="FF0000"/>
                </a:solidFill>
              </a:rPr>
              <a:t>دووه‌م :- قۆناغی هه‌ڵبژاردنی یاریه‌كه‌و ودیزاین كردنی</a:t>
            </a:r>
            <a:r>
              <a:rPr lang="ar-JO" sz="3200" dirty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JO" sz="3200" b="1" u="sng" dirty="0">
                <a:solidFill>
                  <a:srgbClr val="FF0000"/>
                </a:solidFill>
              </a:rPr>
              <a:t>سێیه‌م :- قۆناغی ئاماده‌ كردنی هه‌ڵوێست 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JO" sz="3200" b="1" u="sng" dirty="0">
                <a:solidFill>
                  <a:srgbClr val="FF0000"/>
                </a:solidFill>
              </a:rPr>
              <a:t>چواره‌م:- قۆناغی پێدانی رێنماییه‌كان 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JO" sz="3200" b="1" u="sng" dirty="0">
                <a:solidFill>
                  <a:srgbClr val="FF0000"/>
                </a:solidFill>
              </a:rPr>
              <a:t>پێنجه‌م :- قۆناغی یاریكردن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JO" sz="3200" b="1" u="sng" dirty="0">
                <a:solidFill>
                  <a:srgbClr val="FF0000"/>
                </a:solidFill>
              </a:rPr>
              <a:t>شه‌شه‌م:- قۆناغی هه‌ڵسه‌ نگاندن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7453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ar-JO" sz="3200" b="1" dirty="0"/>
              <a:t>دیاری كردنی ئه‌و </a:t>
            </a:r>
            <a:r>
              <a:rPr lang="ar-JO" sz="3200" b="1" dirty="0">
                <a:solidFill>
                  <a:srgbClr val="FF0000"/>
                </a:solidFill>
              </a:rPr>
              <a:t>جۆره‌ ڕه‌فتارانه‌ی </a:t>
            </a:r>
            <a:r>
              <a:rPr lang="ar-JO" sz="3200" b="1" dirty="0"/>
              <a:t>كه‌ قوتابیه‌كان ممارسه‌ی ده‌كه‌ن و ده‌بێته نیشانه‌ی هێنانه‌دی ئامانجه‌كان.</a:t>
            </a:r>
            <a:endParaRPr lang="ar-IQ" sz="3200" b="1" dirty="0"/>
          </a:p>
          <a:p>
            <a:pPr marL="0" indent="0" algn="just">
              <a:lnSpc>
                <a:spcPct val="150000"/>
              </a:lnSpc>
              <a:buNone/>
            </a:pPr>
            <a:endParaRPr lang="ar-JO" sz="3200" b="1" dirty="0"/>
          </a:p>
          <a:p>
            <a:pPr lvl="0" algn="just">
              <a:lnSpc>
                <a:spcPct val="150000"/>
              </a:lnSpc>
            </a:pPr>
            <a:r>
              <a:rPr lang="en-US" sz="3200" b="1" dirty="0"/>
              <a:t> </a:t>
            </a:r>
            <a:r>
              <a:rPr lang="ar-JO" sz="3200" b="1" dirty="0"/>
              <a:t>پێویسته‌ مامۆستا </a:t>
            </a:r>
            <a:r>
              <a:rPr lang="ar-JO" sz="3200" b="1" dirty="0">
                <a:solidFill>
                  <a:srgbClr val="FF0000"/>
                </a:solidFill>
              </a:rPr>
              <a:t>زانیاریه‌كی ته‌واوی </a:t>
            </a:r>
            <a:r>
              <a:rPr lang="ar-JO" sz="3200" b="1" dirty="0"/>
              <a:t>هه‌بێ ده‌رباره‌ی قوتابیه‌كانی له‌ لایه‌نی (</a:t>
            </a:r>
            <a:r>
              <a:rPr lang="ar-JO" sz="3200" b="1" u="sng" dirty="0">
                <a:solidFill>
                  <a:srgbClr val="FF0000"/>
                </a:solidFill>
              </a:rPr>
              <a:t>به‌رنامه‌كه‌یان</a:t>
            </a:r>
            <a:r>
              <a:rPr lang="ar-JO" sz="3200" b="1" dirty="0">
                <a:solidFill>
                  <a:srgbClr val="FF0000"/>
                </a:solidFill>
              </a:rPr>
              <a:t>  ، </a:t>
            </a:r>
            <a:r>
              <a:rPr lang="ar-JO" sz="3200" b="1" u="sng" dirty="0">
                <a:solidFill>
                  <a:srgbClr val="FF0000"/>
                </a:solidFill>
              </a:rPr>
              <a:t>ئاره‌زویان</a:t>
            </a:r>
            <a:r>
              <a:rPr lang="ar-JO" sz="3200" b="1" dirty="0">
                <a:solidFill>
                  <a:srgbClr val="FF0000"/>
                </a:solidFill>
              </a:rPr>
              <a:t> ، </a:t>
            </a:r>
            <a:r>
              <a:rPr lang="ar-JO" sz="3200" b="1" u="sng" dirty="0">
                <a:solidFill>
                  <a:srgbClr val="FF0000"/>
                </a:solidFill>
              </a:rPr>
              <a:t>شاره‌زاییان</a:t>
            </a:r>
            <a:r>
              <a:rPr lang="ar-JO" sz="3200" b="1" dirty="0">
                <a:solidFill>
                  <a:srgbClr val="FF0000"/>
                </a:solidFill>
              </a:rPr>
              <a:t> ،</a:t>
            </a:r>
            <a:r>
              <a:rPr lang="ar-JO" sz="3200" b="1" u="sng" dirty="0">
                <a:solidFill>
                  <a:srgbClr val="FF0000"/>
                </a:solidFill>
              </a:rPr>
              <a:t> توانایان </a:t>
            </a:r>
            <a:r>
              <a:rPr lang="ar-JO" sz="3200" b="1" dirty="0"/>
              <a:t>)</a:t>
            </a:r>
            <a:endParaRPr lang="en-US" sz="3200" b="1" dirty="0"/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68116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JO" sz="3200" b="1" u="sng" dirty="0">
                <a:solidFill>
                  <a:srgbClr val="FF0000"/>
                </a:solidFill>
              </a:rPr>
              <a:t>سێیه‌م :- قۆناغی ئاماده‌ كردنی هه‌ڵوێست :-  كه‌ هه‌نگاوه‌كانی ئه‌مانه‌ن:</a:t>
            </a:r>
          </a:p>
          <a:p>
            <a:pPr lvl="0" algn="just"/>
            <a:r>
              <a:rPr lang="ar-JO" sz="3200" b="1" dirty="0"/>
              <a:t>دیاریكردنی </a:t>
            </a:r>
            <a:r>
              <a:rPr lang="ar-JO" sz="3200" b="1" dirty="0">
                <a:solidFill>
                  <a:srgbClr val="FF0000"/>
                </a:solidFill>
              </a:rPr>
              <a:t>زانیاری پێشووی پێویست </a:t>
            </a:r>
            <a:r>
              <a:rPr lang="ar-JO" sz="3200" b="1" dirty="0"/>
              <a:t>بۆ به‌شداربوان له‌ یاریه‌كه‌.</a:t>
            </a:r>
          </a:p>
          <a:p>
            <a:pPr lvl="0" algn="just"/>
            <a:r>
              <a:rPr lang="ar-JO" sz="3200" b="1" dirty="0"/>
              <a:t>ئاماده‌ كردنی </a:t>
            </a:r>
            <a:r>
              <a:rPr lang="ar-JO" sz="3200" b="1" dirty="0">
                <a:solidFill>
                  <a:srgbClr val="FF0000"/>
                </a:solidFill>
              </a:rPr>
              <a:t>توانا مادیه‌ كانی له‌باروگونجاو</a:t>
            </a:r>
            <a:r>
              <a:rPr lang="ar-IQ" sz="3200" b="1" dirty="0">
                <a:solidFill>
                  <a:srgbClr val="FF0000"/>
                </a:solidFill>
              </a:rPr>
              <a:t>(</a:t>
            </a:r>
            <a:r>
              <a:rPr lang="ar-IQ" sz="3200" b="1" dirty="0">
                <a:solidFill>
                  <a:srgbClr val="FF0000"/>
                </a:solidFill>
                <a:cs typeface="Ali_K_Samik" pitchFamily="2" charset="-78"/>
              </a:rPr>
              <a:t>ثيَداويستيةكان</a:t>
            </a:r>
            <a:r>
              <a:rPr lang="ar-IQ" sz="3200" b="1" dirty="0">
                <a:solidFill>
                  <a:srgbClr val="FF0000"/>
                </a:solidFill>
              </a:rPr>
              <a:t>)</a:t>
            </a:r>
            <a:r>
              <a:rPr lang="ar-JO" sz="3200" b="1" dirty="0">
                <a:solidFill>
                  <a:srgbClr val="FF0000"/>
                </a:solidFill>
              </a:rPr>
              <a:t> </a:t>
            </a:r>
            <a:r>
              <a:rPr lang="ar-JO" sz="3200" b="1" dirty="0"/>
              <a:t>بۆهه‌ر یاریه‌ك.</a:t>
            </a:r>
          </a:p>
          <a:p>
            <a:pPr lvl="0" algn="just"/>
            <a:r>
              <a:rPr lang="ar-JO" sz="3200" b="1" dirty="0"/>
              <a:t>رێكخستنی پۆل وقوتابیان و </a:t>
            </a:r>
            <a:r>
              <a:rPr lang="ar-JO" sz="3200" b="1" dirty="0">
                <a:solidFill>
                  <a:srgbClr val="FF0000"/>
                </a:solidFill>
              </a:rPr>
              <a:t>دیاریكردنی رۆلی گونجاو بۆهه‌ر كۆمه‌ڵه‌یه‌ك.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8386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 lvl="0" algn="just">
              <a:lnSpc>
                <a:spcPct val="200000"/>
              </a:lnSpc>
              <a:buNone/>
            </a:pPr>
            <a:r>
              <a:rPr lang="ar-JO" dirty="0" smtClean="0"/>
              <a:t>  </a:t>
            </a:r>
            <a:r>
              <a:rPr lang="ar-JO" sz="3000" b="1" u="sng" dirty="0">
                <a:solidFill>
                  <a:srgbClr val="0070C0"/>
                </a:solidFill>
              </a:rPr>
              <a:t>هه‌ستانی فێرخوازان به‌ </a:t>
            </a:r>
            <a:r>
              <a:rPr lang="ar-JO" sz="3000" b="1" u="sng" dirty="0">
                <a:solidFill>
                  <a:srgbClr val="FF0000"/>
                </a:solidFill>
              </a:rPr>
              <a:t>چالاكییه‌كی ئارساته‌ كراو </a:t>
            </a:r>
            <a:r>
              <a:rPr lang="ar-JO" sz="3000" b="1" u="sng" dirty="0">
                <a:solidFill>
                  <a:srgbClr val="0070C0"/>
                </a:solidFill>
              </a:rPr>
              <a:t>بۆگه‌شه‌كردنی ره‌فتارو‌ توانای ژیری و به‌ده‌نی و ویژدانیان، وله‌ هه‌مان كات خۆشی ده‌خاته‌ دڵیان، وه‌ شێوازی فێربوون به‌ یاری بریتیه‌  </a:t>
            </a:r>
            <a:r>
              <a:rPr lang="ar-IQ" sz="3000" b="1" u="sng" dirty="0">
                <a:solidFill>
                  <a:srgbClr val="0070C0"/>
                </a:solidFill>
                <a:cs typeface="Ali_K_Samik" pitchFamily="2" charset="-78"/>
              </a:rPr>
              <a:t>لة </a:t>
            </a:r>
            <a:r>
              <a:rPr lang="ar-IQ" sz="3000" u="sng" dirty="0">
                <a:solidFill>
                  <a:srgbClr val="0070C0"/>
                </a:solidFill>
                <a:cs typeface="Ali_K_Samik" pitchFamily="2" charset="-78"/>
              </a:rPr>
              <a:t>قوَزينةوةي</a:t>
            </a:r>
            <a:r>
              <a:rPr lang="ar-IQ" sz="3000" b="1" u="sng" dirty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JO" sz="3000" b="1" u="sng" dirty="0">
                <a:solidFill>
                  <a:srgbClr val="0070C0"/>
                </a:solidFill>
              </a:rPr>
              <a:t>چالاكییه‌كانی یاریه‌كان بۆ وه‌رگرتنی مه‌عریفه‌ و نزیك كردنه‌وه‌ی پرینسیپی زانست بۆ فێرخوازن وفراوان كردنی سنوری مه‌عریفه‌یان.</a:t>
            </a:r>
            <a:endParaRPr lang="en-US" sz="3000" dirty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6869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JO" sz="3200" b="1" u="sng" dirty="0">
                <a:solidFill>
                  <a:srgbClr val="FF0000"/>
                </a:solidFill>
              </a:rPr>
              <a:t>چواره‌م:- قۆناغی پێدانی رێنماییه‌كان </a:t>
            </a:r>
          </a:p>
          <a:p>
            <a:pPr>
              <a:buNone/>
            </a:pPr>
            <a:endParaRPr lang="ar-JO" sz="2800" b="1" u="sng" dirty="0"/>
          </a:p>
          <a:p>
            <a:pPr lvl="0"/>
            <a:r>
              <a:rPr lang="ar-JO" sz="3200" dirty="0"/>
              <a:t>پیدانی رێنمایی ده‌رباره‌ی یاریه‌كه‌،</a:t>
            </a:r>
            <a:r>
              <a:rPr lang="ar-IQ" sz="3200" dirty="0"/>
              <a:t> </a:t>
            </a:r>
            <a:r>
              <a:rPr lang="ar-JO" sz="3200" dirty="0">
                <a:solidFill>
                  <a:srgbClr val="FF0000"/>
                </a:solidFill>
              </a:rPr>
              <a:t>به‌مه‌رجێك ئاسان بێ وقوتابیه‌كان تیێ بگه‌ن وبتوانن  جێبه‌جیێ بكه‌ن.</a:t>
            </a:r>
          </a:p>
          <a:p>
            <a:pPr lvl="0">
              <a:buNone/>
            </a:pPr>
            <a:endParaRPr lang="en-US" sz="3200" dirty="0"/>
          </a:p>
          <a:p>
            <a:pPr lvl="0"/>
            <a:r>
              <a:rPr lang="ar-JO" sz="3200" dirty="0"/>
              <a:t>دور كه‌وتنه‌وه‌ </a:t>
            </a:r>
            <a:r>
              <a:rPr lang="ar-JO" sz="3200" dirty="0">
                <a:solidFill>
                  <a:srgbClr val="FF0000"/>
                </a:solidFill>
              </a:rPr>
              <a:t>له‌ فه‌رمانی توند بۆئه‌وه‌ی نه‌بێته‌ هۆی ترسان و سه‌رلێشێوانیان.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8663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JO" sz="3200" b="1" u="sng" dirty="0">
                <a:solidFill>
                  <a:srgbClr val="FF0000"/>
                </a:solidFill>
              </a:rPr>
              <a:t>پێنجه‌م :- قۆناغی یاریكردن</a:t>
            </a:r>
          </a:p>
          <a:p>
            <a:pPr marL="0" indent="0" algn="just">
              <a:buNone/>
            </a:pPr>
            <a:r>
              <a:rPr lang="ar-IQ" sz="2800" b="1" dirty="0"/>
              <a:t>   </a:t>
            </a:r>
            <a:r>
              <a:rPr lang="ar-JO" sz="3300" b="1" dirty="0"/>
              <a:t>له‌وقۆناغه‌ ئه‌ركی سه‌رشانی مامۆستا ئه‌و خاڵانه‌ی خواره‌وه‌یه:-‌</a:t>
            </a:r>
          </a:p>
          <a:p>
            <a:pPr lvl="0" algn="just"/>
            <a:r>
              <a:rPr lang="ar-JO" sz="3300" b="1" dirty="0"/>
              <a:t>ده‌بێ مامۆستا </a:t>
            </a:r>
            <a:r>
              <a:rPr lang="ar-JO" sz="3300" b="1" dirty="0">
                <a:solidFill>
                  <a:srgbClr val="FF0000"/>
                </a:solidFill>
              </a:rPr>
              <a:t>ئه‌وه‌ له‌ بیر بكات كه‌خۆی ده‌سه‌ڵاته‌ </a:t>
            </a:r>
            <a:r>
              <a:rPr lang="ar-JO" sz="3300" b="1" dirty="0"/>
              <a:t>له‌ ناو پۆل </a:t>
            </a:r>
            <a:r>
              <a:rPr lang="ar-JO" sz="3300" b="1" dirty="0">
                <a:solidFill>
                  <a:srgbClr val="FF0000"/>
                </a:solidFill>
              </a:rPr>
              <a:t>تاوه‌كو ژینگه‌ یه‌كی ئازاد</a:t>
            </a:r>
            <a:r>
              <a:rPr lang="ar-IQ" sz="3300" b="1" dirty="0">
                <a:solidFill>
                  <a:srgbClr val="FF0000"/>
                </a:solidFill>
              </a:rPr>
              <a:t> و </a:t>
            </a:r>
            <a:r>
              <a:rPr lang="ar-IQ" sz="3300" b="1" dirty="0">
                <a:solidFill>
                  <a:srgbClr val="FF0000"/>
                </a:solidFill>
                <a:cs typeface="Ali_K_Sahifa Bold" pitchFamily="2" charset="-78"/>
              </a:rPr>
              <a:t>لة</a:t>
            </a:r>
            <a:r>
              <a:rPr lang="ar-IQ" sz="3300" b="1" dirty="0">
                <a:solidFill>
                  <a:srgbClr val="FF0000"/>
                </a:solidFill>
              </a:rPr>
              <a:t>بار</a:t>
            </a:r>
            <a:r>
              <a:rPr lang="ar-JO" sz="3300" b="1" dirty="0">
                <a:solidFill>
                  <a:srgbClr val="FF0000"/>
                </a:solidFill>
              </a:rPr>
              <a:t> بۆ قوتابیان دابین بكات .</a:t>
            </a:r>
          </a:p>
          <a:p>
            <a:pPr algn="just"/>
            <a:r>
              <a:rPr lang="ar-JO" sz="3300" b="1" dirty="0"/>
              <a:t>پێویسته‌ مامۆستا </a:t>
            </a:r>
            <a:r>
              <a:rPr lang="ar-JO" sz="3300" b="1" dirty="0">
                <a:solidFill>
                  <a:srgbClr val="FF0000"/>
                </a:solidFill>
              </a:rPr>
              <a:t>چاودێری یاریكردنه‌ كان بكات</a:t>
            </a:r>
            <a:r>
              <a:rPr lang="ar-JO" sz="3300" b="1" dirty="0"/>
              <a:t> بۆ ئه‌وه‌ی دڵنیابێ له‌وه‌ی كه‌ </a:t>
            </a:r>
            <a:r>
              <a:rPr lang="ar-JO" sz="3300" b="1" dirty="0">
                <a:solidFill>
                  <a:srgbClr val="FF0000"/>
                </a:solidFill>
              </a:rPr>
              <a:t>هه‌موو قوتابیه‌كان به‌ شداریه‌كی ئه‌رێنی ده‌كه‌ن</a:t>
            </a:r>
            <a:r>
              <a:rPr lang="ar-JO" sz="3300" b="1" dirty="0"/>
              <a:t>.</a:t>
            </a:r>
            <a:endParaRPr lang="en-US" sz="3300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538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ar-JO" dirty="0" smtClean="0"/>
          </a:p>
          <a:p>
            <a:pPr algn="just">
              <a:lnSpc>
                <a:spcPct val="200000"/>
              </a:lnSpc>
            </a:pPr>
            <a:r>
              <a:rPr lang="ar-JO" sz="3200" b="1" dirty="0"/>
              <a:t>مامۆستا هاتووچۆ بكات وبجولێته‌وه‌ له‌ نێوان(گروپه‌كان) كۆمه‌ڵه‌كان وبه‌ باشی هه‌ست وگوێ ڕابگرێ له‌ قوتابیه‌كان </a:t>
            </a:r>
            <a:r>
              <a:rPr lang="ar-JO" sz="3200" b="1" u="sng" dirty="0">
                <a:solidFill>
                  <a:srgbClr val="FF0000"/>
                </a:solidFill>
              </a:rPr>
              <a:t>وه‌ هییچ یارمه‌تیه‌ك نه‌دات ته‌نها ئه‌گه‌ر هه‌ڵه‌یه‌ك رویدا یان قوتابیه‌كان یاریه‌كه‌ تێنه‌ گه‌ێشتن.</a:t>
            </a:r>
            <a:endParaRPr lang="en-US" sz="3200" b="1" u="sng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7493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JO" sz="3000" b="1" u="sng" dirty="0">
                <a:solidFill>
                  <a:srgbClr val="FF0000"/>
                </a:solidFill>
              </a:rPr>
              <a:t>شه‌شه‌م:- قۆناغی هه‌ڵسه‌ نگاندن:-</a:t>
            </a:r>
            <a:endParaRPr lang="en-US" sz="3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JO" sz="3000" b="1" dirty="0"/>
              <a:t>ئه‌و قۆناغه دوو ئاست ده‌گرێته‌وه‌ كه‌ ئه‌مانه‌ن :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ar-JO" sz="3600" b="1" u="sng" dirty="0">
                <a:solidFill>
                  <a:srgbClr val="CC00CC"/>
                </a:solidFill>
              </a:rPr>
              <a:t>ئاستی یه‌كه‌م</a:t>
            </a:r>
            <a:r>
              <a:rPr lang="ar-IQ" sz="3600" b="1" u="sng" dirty="0">
                <a:solidFill>
                  <a:srgbClr val="CC00CC"/>
                </a:solidFill>
              </a:rPr>
              <a:t> </a:t>
            </a:r>
            <a:r>
              <a:rPr lang="ar-JO" sz="3200" b="1" dirty="0"/>
              <a:t>:- كه‌پێی ده‌وترێت </a:t>
            </a:r>
            <a:r>
              <a:rPr lang="ar-JO" sz="3200" b="1" dirty="0">
                <a:solidFill>
                  <a:srgbClr val="FF0000"/>
                </a:solidFill>
              </a:rPr>
              <a:t>ئاستی قۆناغی</a:t>
            </a:r>
            <a:r>
              <a:rPr lang="ar-JO" sz="3200" b="1" dirty="0"/>
              <a:t>، واته‌ له‌ كاتی ئه‌نجامدانی یاریه‌كه‌یه‌، كه‌ تیایا </a:t>
            </a:r>
            <a:r>
              <a:rPr lang="ar-JO" sz="3200" b="1" dirty="0">
                <a:solidFill>
                  <a:srgbClr val="FF0000"/>
                </a:solidFill>
              </a:rPr>
              <a:t>مامۆستا هه‌ڵده‌ستێ به‌ كۆكردنه‌وه‌ی زانیاری وتۆماركردنی تێبینیه</a:t>
            </a:r>
            <a:r>
              <a:rPr lang="ar-IQ" sz="3200" b="1" dirty="0">
                <a:solidFill>
                  <a:srgbClr val="FF0000"/>
                </a:solidFill>
              </a:rPr>
              <a:t> </a:t>
            </a:r>
            <a:r>
              <a:rPr lang="ar-JO" sz="3200" b="1" dirty="0">
                <a:solidFill>
                  <a:srgbClr val="FF0000"/>
                </a:solidFill>
              </a:rPr>
              <a:t>كانی</a:t>
            </a:r>
            <a:r>
              <a:rPr lang="ar-JO" sz="3200" b="1" dirty="0"/>
              <a:t> وه‌هه‌روه‌ها </a:t>
            </a:r>
            <a:r>
              <a:rPr lang="ar-JO" sz="3200" b="1" dirty="0">
                <a:solidFill>
                  <a:srgbClr val="0070C0"/>
                </a:solidFill>
              </a:rPr>
              <a:t>پێدانی رێنمایی وئاڕاسته‌كردن بۆ هه‌مواركردنی شێوازی یاریه‌كه.‌</a:t>
            </a:r>
            <a:endParaRPr lang="en-US" sz="32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6337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200000"/>
              </a:lnSpc>
              <a:buNone/>
            </a:pPr>
            <a:r>
              <a:rPr lang="ar-JO" sz="3600" b="1" u="sng" dirty="0">
                <a:solidFill>
                  <a:srgbClr val="CC00CC"/>
                </a:solidFill>
              </a:rPr>
              <a:t>ئاستی دووه‌م </a:t>
            </a:r>
            <a:r>
              <a:rPr lang="ar-JO" sz="3200" b="1" dirty="0"/>
              <a:t>:-  كه‌پێی ده‌ووترێت </a:t>
            </a:r>
            <a:r>
              <a:rPr lang="ar-JO" sz="3200" b="1" dirty="0">
                <a:solidFill>
                  <a:srgbClr val="FF0000"/>
                </a:solidFill>
              </a:rPr>
              <a:t>ئاستی كۆتایی </a:t>
            </a:r>
            <a:r>
              <a:rPr lang="ar-JO" sz="3200" b="1" dirty="0"/>
              <a:t>واته‌ له‌كۆتایی ئه‌نجامدانی یاریه‌كه‌، له‌وقۆناغه‌ مامۆستا </a:t>
            </a:r>
            <a:r>
              <a:rPr lang="ar-JO" sz="3200" b="1" dirty="0">
                <a:solidFill>
                  <a:srgbClr val="0070C0"/>
                </a:solidFill>
              </a:rPr>
              <a:t>ده‌گاته‌ بڕیاڕ</a:t>
            </a:r>
            <a:r>
              <a:rPr lang="ar-IQ" sz="3200" b="1" dirty="0">
                <a:solidFill>
                  <a:srgbClr val="0070C0"/>
                </a:solidFill>
              </a:rPr>
              <a:t> </a:t>
            </a:r>
            <a:r>
              <a:rPr lang="ar-JO" sz="3200" b="1" dirty="0">
                <a:solidFill>
                  <a:srgbClr val="0070C0"/>
                </a:solidFill>
              </a:rPr>
              <a:t>ده‌رباره‌ی مه‌ودای سه‌ركه‌وتنی قوتابیه‌كانی له‌ به‌كارهێنانی یاریه‌كه‌ و مه‌ودای  سود وه‌رگرتن لێی.</a:t>
            </a:r>
            <a:endParaRPr lang="en-US" sz="32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1671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JO" sz="2800" b="1" u="sng" dirty="0">
                <a:solidFill>
                  <a:srgbClr val="FF0000"/>
                </a:solidFill>
              </a:rPr>
              <a:t>ڕۆلی قوتابی له‌ كاتی به‌كارهێنانی یاریه‌كان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JO" b="1" dirty="0" smtClean="0"/>
              <a:t>كورته‌ی رۆلی قوتابی ئه‌و خاڵانه‌ی خواره‌وه‌یه‌:-</a:t>
            </a:r>
            <a:endParaRPr lang="en-US" b="1" dirty="0" smtClean="0"/>
          </a:p>
          <a:p>
            <a:pPr lvl="0" algn="just"/>
            <a:r>
              <a:rPr lang="ar-JO" sz="2800" b="1" dirty="0">
                <a:solidFill>
                  <a:srgbClr val="C00000"/>
                </a:solidFill>
              </a:rPr>
              <a:t>پابه‌ندبونی هه‌رقوتابیه‌ك </a:t>
            </a:r>
            <a:r>
              <a:rPr lang="ar-JO" sz="2800" b="1" dirty="0"/>
              <a:t>به‌و ڕۆله‌ی بۆی دانراوه‌و </a:t>
            </a:r>
            <a:r>
              <a:rPr lang="ar-JO" sz="2800" b="1" dirty="0">
                <a:solidFill>
                  <a:srgbClr val="0070C0"/>
                </a:solidFill>
              </a:rPr>
              <a:t>كاری به‌ رۆلی هاورێكانی نه‌بێ.</a:t>
            </a:r>
            <a:endParaRPr lang="en-US" sz="2800" b="1" dirty="0">
              <a:solidFill>
                <a:srgbClr val="0070C0"/>
              </a:solidFill>
            </a:endParaRPr>
          </a:p>
          <a:p>
            <a:pPr lvl="0" algn="just"/>
            <a:r>
              <a:rPr lang="ar-JO" sz="2800" b="1" dirty="0"/>
              <a:t>پێویسته‌ هه‌ر قوتابیه‌ك </a:t>
            </a:r>
            <a:r>
              <a:rPr lang="ar-JO" sz="2800" b="1" dirty="0">
                <a:solidFill>
                  <a:srgbClr val="0070C0"/>
                </a:solidFill>
              </a:rPr>
              <a:t>بگونجێ له‌گه‌ڵ هه‌موو قوتابیه‌كانی تری ناوكۆمه‌ڵه‌كه‌ی(گروپه‌كه‌ی).</a:t>
            </a:r>
            <a:endParaRPr lang="en-US" sz="2800" b="1" dirty="0">
              <a:solidFill>
                <a:srgbClr val="0070C0"/>
              </a:solidFill>
            </a:endParaRPr>
          </a:p>
          <a:p>
            <a:pPr lvl="0" algn="just"/>
            <a:r>
              <a:rPr lang="ar-JO" sz="2800" b="1" dirty="0"/>
              <a:t>پێویسته‌ قوتابی </a:t>
            </a:r>
            <a:r>
              <a:rPr lang="ar-JO" sz="2800" b="1" dirty="0">
                <a:solidFill>
                  <a:srgbClr val="FF0000"/>
                </a:solidFill>
              </a:rPr>
              <a:t>رۆلی خۆی به‌ باشترین شێوه‌ ئه‌نجام بدات بۆ به‌ده‌ست هێنانی ئه‌نجامی باش وئه‌رێنی </a:t>
            </a:r>
            <a:r>
              <a:rPr lang="ar-JO" sz="2800" b="1" dirty="0"/>
              <a:t>بۆ</a:t>
            </a:r>
            <a:r>
              <a:rPr lang="ar-IQ" sz="2800" b="1" dirty="0"/>
              <a:t>(</a:t>
            </a:r>
            <a:r>
              <a:rPr lang="ar-IQ" sz="2800" dirty="0">
                <a:cs typeface="Ali_K_Sahifa Bold" pitchFamily="2" charset="-78"/>
              </a:rPr>
              <a:t>طروثةكةي)</a:t>
            </a:r>
            <a:r>
              <a:rPr lang="ar-JO" sz="2800" b="1" dirty="0"/>
              <a:t> كۆمه‌ڵه‌كه‌ی.</a:t>
            </a:r>
            <a:endParaRPr lang="en-US" sz="2800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6202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2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JO" dirty="0" smtClean="0"/>
          </a:p>
          <a:p>
            <a:pPr lvl="0" algn="just">
              <a:lnSpc>
                <a:spcPct val="200000"/>
              </a:lnSpc>
              <a:buNone/>
            </a:pPr>
            <a:r>
              <a:rPr lang="ar-JO" dirty="0" smtClean="0"/>
              <a:t> </a:t>
            </a:r>
            <a:r>
              <a:rPr lang="en-US" sz="2800" b="1" u="sng" dirty="0"/>
              <a:t>Good</a:t>
            </a:r>
            <a:r>
              <a:rPr lang="ar-JO" sz="2800" b="1" u="sng" dirty="0"/>
              <a:t> پێناسه‌ی ده‌كا و ده‌ڵی </a:t>
            </a:r>
            <a:r>
              <a:rPr lang="ar-JO" sz="2800" b="1" u="sng" dirty="0">
                <a:solidFill>
                  <a:srgbClr val="C00000"/>
                </a:solidFill>
              </a:rPr>
              <a:t>بریتیه‌ له‌ </a:t>
            </a:r>
            <a:r>
              <a:rPr lang="ar-JO" sz="2800" b="1" u="sng" dirty="0">
                <a:solidFill>
                  <a:srgbClr val="0070C0"/>
                </a:solidFill>
              </a:rPr>
              <a:t>چالاكییه‌كانی ئاراسته‌كراو یان چالاكییه‌كی ئازاده‌ </a:t>
            </a:r>
            <a:r>
              <a:rPr lang="ar-JO" sz="2800" b="1" u="sng" dirty="0">
                <a:solidFill>
                  <a:srgbClr val="C00000"/>
                </a:solidFill>
              </a:rPr>
              <a:t>(فێرخوازان) پێی هه‌ڵده‌ستن به‌مه‌به‌ستی یاری كردن به‌ڵام گه‌وره‌كان ده‌یقۆزنه‌وه‌ بۆ گه‌شه‌ كردنی ره‌فتارو لایه‌نی كه‌سایه‌تی مناڵه‌كان.</a:t>
            </a:r>
            <a:endParaRPr lang="en-US" sz="28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16093"/>
      </p:ext>
    </p:extLst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JO" dirty="0" smtClean="0"/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ar-JO" sz="2800" b="1" dirty="0"/>
              <a:t>بل فریدریك یاری ماتماتیكی پێناسه‌ ده‌كاو ده‌ڵێ</a:t>
            </a:r>
            <a:r>
              <a:rPr lang="ar-JO" sz="2800" b="1" dirty="0">
                <a:solidFill>
                  <a:srgbClr val="FF0000"/>
                </a:solidFill>
              </a:rPr>
              <a:t>:- بریتیه‌ له‌ هۆكارێك بۆ ئه‌نجامدانی كارێكی خۆش (به‌له‌زه‌ت) كه‌ چه‌ند </a:t>
            </a:r>
            <a:r>
              <a:rPr lang="ar-JO" sz="2800" b="1" dirty="0">
                <a:solidFill>
                  <a:srgbClr val="0070C0"/>
                </a:solidFill>
              </a:rPr>
              <a:t>ئامانجێكی مه‌عریفی ماتماتیكی</a:t>
            </a:r>
            <a:r>
              <a:rPr lang="ar-JO" sz="2800" b="1" dirty="0">
                <a:solidFill>
                  <a:srgbClr val="FF0000"/>
                </a:solidFill>
              </a:rPr>
              <a:t> تیایه‌ كه‌ </a:t>
            </a:r>
            <a:r>
              <a:rPr lang="ar-JO" sz="2800" b="1" dirty="0">
                <a:solidFill>
                  <a:srgbClr val="0070C0"/>
                </a:solidFill>
              </a:rPr>
              <a:t>شیاوی پێوانه‌ كردنه‌ </a:t>
            </a:r>
            <a:r>
              <a:rPr lang="ar-JO" sz="2800" b="1" dirty="0">
                <a:solidFill>
                  <a:srgbClr val="FF0000"/>
                </a:solidFill>
              </a:rPr>
              <a:t>جگه‌ </a:t>
            </a:r>
            <a:r>
              <a:rPr lang="ar-JO" sz="2800" b="1" dirty="0">
                <a:solidFill>
                  <a:srgbClr val="0070C0"/>
                </a:solidFill>
              </a:rPr>
              <a:t>له‌ چه‌ند ئامانجێكی ویژدانی سنوردار</a:t>
            </a:r>
            <a:r>
              <a:rPr lang="ar-JO" sz="2800" b="1" dirty="0">
                <a:solidFill>
                  <a:srgbClr val="FF0000"/>
                </a:solidFill>
              </a:rPr>
              <a:t> كه‌ ده‌توانین بیان بینین.</a:t>
            </a:r>
            <a:endParaRPr lang="en-US" sz="28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464676"/>
      </p:ext>
    </p:extLst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ar-JO" dirty="0" smtClean="0"/>
          </a:p>
          <a:p>
            <a:pPr lvl="0" algn="just">
              <a:lnSpc>
                <a:spcPct val="200000"/>
              </a:lnSpc>
              <a:buNone/>
            </a:pPr>
            <a:r>
              <a:rPr lang="ar-JO" sz="3000" dirty="0"/>
              <a:t>  </a:t>
            </a:r>
            <a:r>
              <a:rPr lang="ar-JO" sz="3000" b="1" u="sng" dirty="0">
                <a:solidFill>
                  <a:srgbClr val="7030A0"/>
                </a:solidFill>
              </a:rPr>
              <a:t>ياري </a:t>
            </a:r>
            <a:r>
              <a:rPr lang="ar-JO" sz="3000" b="1" u="sng" dirty="0">
                <a:solidFill>
                  <a:srgbClr val="FF0000"/>
                </a:solidFill>
              </a:rPr>
              <a:t>چالاكییه‌كی ئازادو ئاراسته‌ كراوه‌</a:t>
            </a:r>
            <a:r>
              <a:rPr lang="ar-JO" sz="3000" b="1" u="sng" dirty="0">
                <a:solidFill>
                  <a:srgbClr val="7030A0"/>
                </a:solidFill>
              </a:rPr>
              <a:t>، بۆی هه‌یه‌ له‌ شێوه‌ی جوله‌یه‌ك یان كارێكی ئاراسته‌ كراوبێت كه‌ قوتابیان ئه‌نجامی ده‌ده‌</a:t>
            </a:r>
            <a:r>
              <a:rPr lang="ar-IQ" sz="3000" b="1" u="sng" dirty="0">
                <a:solidFill>
                  <a:srgbClr val="7030A0"/>
                </a:solidFill>
              </a:rPr>
              <a:t>ن</a:t>
            </a:r>
            <a:r>
              <a:rPr lang="ar-JO" sz="3000" b="1" u="sng" dirty="0">
                <a:solidFill>
                  <a:srgbClr val="7030A0"/>
                </a:solidFill>
              </a:rPr>
              <a:t> جائه‌گه‌ر به‌ ته‌نیابێ یان به‌كۆمه‌ڵ، وه‌ ووزه‌ی له‌ش</a:t>
            </a:r>
            <a:r>
              <a:rPr lang="ar-IQ" sz="3000" b="1" u="sng" dirty="0">
                <a:solidFill>
                  <a:srgbClr val="7030A0"/>
                </a:solidFill>
              </a:rPr>
              <a:t>ي </a:t>
            </a:r>
            <a:r>
              <a:rPr lang="ar-JO" sz="3000" b="1" u="sng" dirty="0">
                <a:solidFill>
                  <a:srgbClr val="7030A0"/>
                </a:solidFill>
              </a:rPr>
              <a:t>(ژیری وجوله‌یی) بۆبه‌كارده‌هێ</a:t>
            </a:r>
            <a:r>
              <a:rPr lang="ar-IQ" sz="3000" b="1" u="sng" dirty="0">
                <a:solidFill>
                  <a:srgbClr val="7030A0"/>
                </a:solidFill>
              </a:rPr>
              <a:t>نر</a:t>
            </a:r>
            <a:r>
              <a:rPr lang="ar-JO" sz="3000" b="1" u="sng" dirty="0">
                <a:solidFill>
                  <a:srgbClr val="7030A0"/>
                </a:solidFill>
              </a:rPr>
              <a:t>ێت به</a:t>
            </a:r>
            <a:r>
              <a:rPr lang="ar-IQ" sz="3000" b="1" u="sng">
                <a:solidFill>
                  <a:srgbClr val="7030A0"/>
                </a:solidFill>
              </a:rPr>
              <a:t> </a:t>
            </a:r>
            <a:r>
              <a:rPr lang="ar-JO" sz="3000" b="1" u="sng">
                <a:solidFill>
                  <a:srgbClr val="7030A0"/>
                </a:solidFill>
              </a:rPr>
              <a:t>‌سوكوخێرایی،وه‌ </a:t>
            </a:r>
            <a:r>
              <a:rPr lang="ar-JO" sz="3000" b="1" u="sng" dirty="0">
                <a:solidFill>
                  <a:srgbClr val="7030A0"/>
                </a:solidFill>
              </a:rPr>
              <a:t>ماندوونه‌كردی ئه‌وكه‌سه‌ی ممارسه‌ی ده‌كات</a:t>
            </a:r>
            <a:endParaRPr lang="en-US" sz="3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21571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JO" b="1" u="dotted" dirty="0" smtClean="0"/>
              <a:t>   ‌چه‌ند سیفه‌ تێكی تیاهه‌یه‌،له‌مانه‌ :-</a:t>
            </a:r>
            <a:endParaRPr lang="en-US" dirty="0" smtClean="0"/>
          </a:p>
          <a:p>
            <a:pPr lvl="0">
              <a:lnSpc>
                <a:spcPct val="200000"/>
              </a:lnSpc>
            </a:pPr>
            <a:r>
              <a:rPr lang="en-US" b="1" dirty="0" smtClean="0"/>
              <a:t> </a:t>
            </a:r>
            <a:r>
              <a:rPr lang="ar-JO" b="1" dirty="0" smtClean="0"/>
              <a:t>چالاكیه‌كی به‌زۆر نیه‌و مه‌رج نییه‌ هه‌موویان به‌شداری تیابكه‌ن.</a:t>
            </a:r>
            <a:endParaRPr lang="en-US" b="1" dirty="0" smtClean="0"/>
          </a:p>
          <a:p>
            <a:pPr lvl="0">
              <a:lnSpc>
                <a:spcPct val="200000"/>
              </a:lnSpc>
            </a:pPr>
            <a:r>
              <a:rPr lang="en-US" b="1" dirty="0" smtClean="0"/>
              <a:t> </a:t>
            </a:r>
            <a:r>
              <a:rPr lang="ar-JO" b="1" dirty="0" smtClean="0"/>
              <a:t>دانراوه‌ بۆ خوشی ویاری كردن به‌ڵام كۆتایی دێ به‌فێربوون.</a:t>
            </a:r>
            <a:endParaRPr lang="en-US" b="1" dirty="0" smtClean="0"/>
          </a:p>
          <a:p>
            <a:pPr lvl="0">
              <a:lnSpc>
                <a:spcPct val="200000"/>
              </a:lnSpc>
            </a:pPr>
            <a:r>
              <a:rPr lang="en-US" b="1" dirty="0" smtClean="0"/>
              <a:t> </a:t>
            </a:r>
            <a:r>
              <a:rPr lang="ar-JO" b="1" dirty="0" smtClean="0"/>
              <a:t>داخوازێكی( پێداویستیه كی</a:t>
            </a:r>
            <a:r>
              <a:rPr lang="en-US" b="1" dirty="0" smtClean="0"/>
              <a:t> </a:t>
            </a:r>
            <a:r>
              <a:rPr lang="ar-IQ" b="1" dirty="0" smtClean="0"/>
              <a:t> يان خواسته كى</a:t>
            </a:r>
            <a:r>
              <a:rPr lang="ar-JO" b="1" dirty="0" smtClean="0"/>
              <a:t>) بنه‌رتیه‌ بۆگه‌شه‌ی قوتابی ودابینكه‌ری پێداویستیه پێشكه وتووه‌كانی فێركردنی چۆنیه‌تی بیركردنه‌وه‌یه‌.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082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ar-JO" b="1" u="sng" dirty="0" smtClean="0"/>
              <a:t>  </a:t>
            </a:r>
            <a:r>
              <a:rPr lang="ar-JO" sz="3200" b="1" u="sng" dirty="0">
                <a:solidFill>
                  <a:srgbClr val="C00000"/>
                </a:solidFill>
              </a:rPr>
              <a:t>ئامانجه‌ په‌روه‌رده‌ییه كانی به‌كارهێنانی یاریه‌كان</a:t>
            </a:r>
            <a:endParaRPr lang="en-US" sz="32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JO" dirty="0" smtClean="0"/>
              <a:t> 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ar-JO" sz="3000" b="1" u="sng" dirty="0">
                <a:solidFill>
                  <a:srgbClr val="002060"/>
                </a:solidFill>
              </a:rPr>
              <a:t>یه‌كه‌م </a:t>
            </a:r>
            <a:r>
              <a:rPr lang="ar-JO" sz="3000" b="1" dirty="0">
                <a:solidFill>
                  <a:srgbClr val="002060"/>
                </a:solidFill>
              </a:rPr>
              <a:t>:-  </a:t>
            </a:r>
            <a:r>
              <a:rPr lang="ar-JO" sz="3500" b="1" dirty="0">
                <a:solidFill>
                  <a:srgbClr val="002060"/>
                </a:solidFill>
              </a:rPr>
              <a:t>ئامانجه‌ ویژدانیه‌كان</a:t>
            </a:r>
            <a:endParaRPr lang="en-US" sz="3500" b="1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ar-JO" dirty="0" smtClean="0"/>
              <a:t> ده‌ست پێشخی</a:t>
            </a:r>
            <a:r>
              <a:rPr lang="ar-IQ" dirty="0" smtClean="0"/>
              <a:t>َ</a:t>
            </a:r>
            <a:r>
              <a:rPr lang="ar-JO" dirty="0" smtClean="0"/>
              <a:t>ستن وململانێی(منافسه‌) بریء.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ar-JO" dirty="0" smtClean="0"/>
              <a:t>كاركردنی به‌ كۆمه‌ڵ و ڕیزگرتن له‌ بیرۆكه‌ی كه‌سانی تر.</a:t>
            </a:r>
            <a:endParaRPr lang="en-US" dirty="0" smtClean="0">
              <a:cs typeface="Ali-A-Samik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JO" dirty="0" smtClean="0"/>
              <a:t>گه‌شه‌ كردنی چاپوكی حساب كردن.</a:t>
            </a:r>
            <a:r>
              <a:rPr lang="ar-IQ" dirty="0" smtClean="0"/>
              <a:t>(كرداره </a:t>
            </a:r>
            <a:r>
              <a:rPr lang="ar-JO" dirty="0" smtClean="0"/>
              <a:t>چوارینه‌كان )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ar-JO" dirty="0" smtClean="0"/>
              <a:t>پراكتیك كردنی ماتماتیك بۆچاره‌سه‌ركردنی كێشه‌كان له‌ بواری جۆراوجۆرله‌ ده‌ره‌وه‌ی سنوری ماتمایتك.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4851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JO" sz="3200" dirty="0">
                <a:solidFill>
                  <a:srgbClr val="C00000"/>
                </a:solidFill>
              </a:rPr>
              <a:t>  </a:t>
            </a:r>
            <a:r>
              <a:rPr lang="ar-JO" sz="3200" b="1" u="sng" dirty="0">
                <a:solidFill>
                  <a:srgbClr val="C00000"/>
                </a:solidFill>
              </a:rPr>
              <a:t> دووه‌م</a:t>
            </a:r>
            <a:r>
              <a:rPr lang="ar-JO" sz="3200" b="1" dirty="0">
                <a:solidFill>
                  <a:srgbClr val="C00000"/>
                </a:solidFill>
              </a:rPr>
              <a:t>  :-  ئامانجه‌ مه‌عریفیه‌ كان</a:t>
            </a:r>
          </a:p>
          <a:p>
            <a:pPr>
              <a:buNone/>
            </a:pPr>
            <a:endParaRPr lang="en-US" sz="3200" dirty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ar-IQ" b="1" dirty="0" smtClean="0"/>
              <a:t>   </a:t>
            </a:r>
            <a:r>
              <a:rPr lang="ar-JO" b="1" dirty="0" smtClean="0"/>
              <a:t>یاریه ماتماتیكیه</a:t>
            </a:r>
            <a:r>
              <a:rPr lang="ar-IQ" b="1" dirty="0" smtClean="0"/>
              <a:t> </a:t>
            </a:r>
            <a:r>
              <a:rPr lang="ar-JO" b="1" dirty="0" smtClean="0"/>
              <a:t>كان به‌چه‌ند هۆكاریك داده‌نرێن بۆ فێربوونی چه‌مكه‌كان وگشتاندنه‌كان له</a:t>
            </a:r>
            <a:r>
              <a:rPr lang="ar-IQ" b="1" dirty="0" smtClean="0"/>
              <a:t> </a:t>
            </a:r>
            <a:r>
              <a:rPr lang="ar-JO" b="1" dirty="0" smtClean="0"/>
              <a:t>ڕێگای چه‌ند جۆرێك له‌ ئامانجه‌ مه‌عریفیه‌كان (به‌بیرهاتنه‌وه‌،تێگه‌یشتن،پراكتیك،شێكردنه‌وه‌،پێك هێنان،هه‌ڵسه‌نگاندن).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ar-JO" b="1" dirty="0" smtClean="0"/>
              <a:t>   </a:t>
            </a:r>
            <a:r>
              <a:rPr lang="ar-JO" b="1" dirty="0" smtClean="0">
                <a:solidFill>
                  <a:srgbClr val="C00000"/>
                </a:solidFill>
              </a:rPr>
              <a:t>لێره‌ ده‌كرێ ئامانجه‌ مه‌عریفیه‌ كان بكه‌ین به‌ دووبه‌ش :-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5239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JO" sz="3200" b="1" dirty="0">
                <a:solidFill>
                  <a:srgbClr val="002060"/>
                </a:solidFill>
              </a:rPr>
              <a:t>    </a:t>
            </a:r>
          </a:p>
          <a:p>
            <a:pPr lvl="0"/>
            <a:r>
              <a:rPr lang="ar-JO" sz="3200" b="1" dirty="0">
                <a:solidFill>
                  <a:srgbClr val="002060"/>
                </a:solidFill>
              </a:rPr>
              <a:t>فێر بوونی شاره‌زایی ڕاسته‌ وخۆ وه‌ك یاریه‌ كانی كۆمپیوته‌ر.</a:t>
            </a:r>
          </a:p>
          <a:p>
            <a:pPr lvl="0"/>
            <a:endParaRPr lang="ar-JO" sz="3200" b="1" dirty="0">
              <a:solidFill>
                <a:srgbClr val="002060"/>
              </a:solidFill>
            </a:endParaRPr>
          </a:p>
          <a:p>
            <a:pPr lvl="0"/>
            <a:endParaRPr lang="ar-JO" sz="3200" b="1" dirty="0">
              <a:solidFill>
                <a:srgbClr val="002060"/>
              </a:solidFill>
            </a:endParaRPr>
          </a:p>
          <a:p>
            <a:pPr lvl="0"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r>
              <a:rPr lang="ar-JO" sz="3200" b="1" dirty="0">
                <a:solidFill>
                  <a:srgbClr val="002060"/>
                </a:solidFill>
              </a:rPr>
              <a:t>فێربوونی شاره‌زایی ناراسته‌ وخۆ 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40121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879</Words>
  <Application>Microsoft Office PowerPoint</Application>
  <PresentationFormat>Widescreen</PresentationFormat>
  <Paragraphs>106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Ali_K_Sahifa Bold</vt:lpstr>
      <vt:lpstr>Ali_K_Samik</vt:lpstr>
      <vt:lpstr>Ali-A-Samik</vt:lpstr>
      <vt:lpstr>Arial</vt:lpstr>
      <vt:lpstr>Calibri</vt:lpstr>
      <vt:lpstr>Calibri Light</vt:lpstr>
      <vt:lpstr>Constantia</vt:lpstr>
      <vt:lpstr>Majalla UI</vt:lpstr>
      <vt:lpstr>Wingdings 2</vt:lpstr>
      <vt:lpstr>Office Theme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barez</dc:creator>
  <cp:lastModifiedBy>barez</cp:lastModifiedBy>
  <cp:revision>2</cp:revision>
  <dcterms:created xsi:type="dcterms:W3CDTF">2022-10-18T06:26:47Z</dcterms:created>
  <dcterms:modified xsi:type="dcterms:W3CDTF">2022-10-18T06:30:17Z</dcterms:modified>
</cp:coreProperties>
</file>