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8151" y="482853"/>
            <a:ext cx="762063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18999"/>
            <a:ext cx="8303259" cy="1139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8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40" y="1220546"/>
            <a:ext cx="7896859" cy="176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60604"/>
            <a:ext cx="8229600" cy="6480175"/>
          </a:xfrm>
          <a:custGeom>
            <a:avLst/>
            <a:gdLst/>
            <a:ahLst/>
            <a:cxnLst/>
            <a:rect l="l" t="t" r="r" b="b"/>
            <a:pathLst>
              <a:path w="8229600" h="6480175">
                <a:moveTo>
                  <a:pt x="8229600" y="0"/>
                </a:moveTo>
                <a:lnTo>
                  <a:pt x="0" y="0"/>
                </a:lnTo>
                <a:lnTo>
                  <a:pt x="0" y="6480048"/>
                </a:lnTo>
                <a:lnTo>
                  <a:pt x="8229600" y="6480048"/>
                </a:lnTo>
                <a:lnTo>
                  <a:pt x="82296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012" y="637691"/>
            <a:ext cx="7680325" cy="574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Ministry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Higher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Education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Scientific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Research </a:t>
            </a:r>
            <a:r>
              <a:rPr sz="2800" dirty="0">
                <a:latin typeface="Times New Roman"/>
                <a:cs typeface="Times New Roman"/>
              </a:rPr>
              <a:t>Salahaddin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University</a:t>
            </a:r>
            <a:endParaRPr sz="2800" dirty="0">
              <a:latin typeface="Times New Roman"/>
              <a:cs typeface="Times New Roman"/>
            </a:endParaRPr>
          </a:p>
          <a:p>
            <a:pPr marL="614680" marR="608965" algn="ctr">
              <a:lnSpc>
                <a:spcPct val="110000"/>
              </a:lnSpc>
            </a:pPr>
            <a:r>
              <a:rPr sz="2800" dirty="0">
                <a:latin typeface="Times New Roman"/>
                <a:cs typeface="Times New Roman"/>
              </a:rPr>
              <a:t>College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Agricultural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Engineering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Sciences </a:t>
            </a:r>
            <a:r>
              <a:rPr sz="2800" dirty="0">
                <a:latin typeface="Times New Roman"/>
                <a:cs typeface="Times New Roman"/>
              </a:rPr>
              <a:t>Soil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Water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Department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006090" marR="2997835" indent="-1270" algn="ctr">
              <a:lnSpc>
                <a:spcPct val="110000"/>
              </a:lnSpc>
            </a:pPr>
            <a:r>
              <a:rPr sz="2800" spc="-10" dirty="0">
                <a:latin typeface="Times New Roman"/>
                <a:cs typeface="Times New Roman"/>
              </a:rPr>
              <a:t>Lecture-</a:t>
            </a:r>
            <a:r>
              <a:rPr sz="2800" spc="-25" dirty="0">
                <a:latin typeface="Times New Roman"/>
                <a:cs typeface="Times New Roman"/>
              </a:rPr>
              <a:t>3- </a:t>
            </a:r>
            <a:r>
              <a:rPr sz="2800" dirty="0">
                <a:latin typeface="Times New Roman"/>
                <a:cs typeface="Times New Roman"/>
              </a:rPr>
              <a:t>Third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Stage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By</a:t>
            </a:r>
            <a:endParaRPr sz="2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imes New Roman"/>
                <a:cs typeface="Times New Roman"/>
              </a:rPr>
              <a:t>Kamyar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M.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Mohammed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202</a:t>
            </a:r>
            <a:r>
              <a:rPr lang="en-US" sz="2800" spc="-20" dirty="0">
                <a:latin typeface="Times New Roman"/>
                <a:cs typeface="Times New Roman"/>
              </a:rPr>
              <a:t>3</a:t>
            </a:r>
            <a:r>
              <a:rPr sz="2800" spc="-20" dirty="0">
                <a:latin typeface="Times New Roman"/>
                <a:cs typeface="Times New Roman"/>
              </a:rPr>
              <a:t>-202</a:t>
            </a:r>
            <a:r>
              <a:rPr lang="en-US" sz="2800" spc="-20" dirty="0">
                <a:latin typeface="Times New Roman"/>
                <a:cs typeface="Times New Roman"/>
              </a:rPr>
              <a:t>4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34365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603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75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Transport</a:t>
            </a:r>
            <a:r>
              <a:rPr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soil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particles</a:t>
            </a:r>
            <a:r>
              <a:rPr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/>
              <a:t>Once</a:t>
            </a:r>
            <a:r>
              <a:rPr spc="-30" dirty="0"/>
              <a:t> </a:t>
            </a:r>
            <a:r>
              <a:rPr dirty="0"/>
              <a:t>sediment</a:t>
            </a:r>
            <a:r>
              <a:rPr spc="-40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dirty="0"/>
              <a:t>been</a:t>
            </a:r>
            <a:r>
              <a:rPr spc="-35" dirty="0"/>
              <a:t> </a:t>
            </a:r>
            <a:r>
              <a:rPr dirty="0"/>
              <a:t>entrained</a:t>
            </a:r>
            <a:r>
              <a:rPr spc="-40" dirty="0"/>
              <a:t> </a:t>
            </a:r>
            <a:r>
              <a:rPr dirty="0"/>
              <a:t>within</a:t>
            </a:r>
            <a:r>
              <a:rPr spc="-4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flow,</a:t>
            </a:r>
            <a:r>
              <a:rPr spc="-35" dirty="0"/>
              <a:t> </a:t>
            </a:r>
            <a:r>
              <a:rPr dirty="0"/>
              <a:t>it</a:t>
            </a:r>
            <a:r>
              <a:rPr spc="-3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transported</a:t>
            </a:r>
            <a:r>
              <a:rPr spc="-55" dirty="0"/>
              <a:t> </a:t>
            </a:r>
            <a:r>
              <a:rPr spc="-10" dirty="0"/>
              <a:t>until</a:t>
            </a:r>
          </a:p>
          <a:p>
            <a:pPr marL="50800">
              <a:lnSpc>
                <a:spcPct val="100000"/>
              </a:lnSpc>
            </a:pPr>
            <a:r>
              <a:rPr dirty="0"/>
              <a:t>such</a:t>
            </a:r>
            <a:r>
              <a:rPr spc="-25" dirty="0"/>
              <a:t> </a:t>
            </a:r>
            <a:r>
              <a:rPr dirty="0"/>
              <a:t>time</a:t>
            </a:r>
            <a:r>
              <a:rPr spc="-10" dirty="0"/>
              <a:t> </a:t>
            </a:r>
            <a:r>
              <a:rPr dirty="0"/>
              <a:t>as</a:t>
            </a:r>
            <a:r>
              <a:rPr spc="-5" dirty="0"/>
              <a:t> </a:t>
            </a:r>
            <a:r>
              <a:rPr dirty="0"/>
              <a:t>deposition</a:t>
            </a:r>
            <a:r>
              <a:rPr spc="-35" dirty="0"/>
              <a:t> </a:t>
            </a:r>
            <a:r>
              <a:rPr spc="-10" dirty="0"/>
              <a:t>occurs.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pc="-10" dirty="0"/>
          </a:p>
          <a:p>
            <a:pPr marL="50800">
              <a:lnSpc>
                <a:spcPct val="100000"/>
              </a:lnSpc>
            </a:pPr>
            <a:r>
              <a:rPr sz="4200" baseline="-16865" dirty="0"/>
              <a:t>T</a:t>
            </a:r>
            <a:r>
              <a:rPr sz="4200" spc="-89" baseline="-16865" dirty="0"/>
              <a:t> </a:t>
            </a:r>
            <a:r>
              <a:rPr sz="4200" baseline="-16865" dirty="0"/>
              <a:t>=</a:t>
            </a:r>
            <a:r>
              <a:rPr sz="4200" spc="-37" baseline="-16865" dirty="0"/>
              <a:t> </a:t>
            </a:r>
            <a:r>
              <a:rPr sz="4200" baseline="-16865" dirty="0"/>
              <a:t>0.0085</a:t>
            </a:r>
            <a:r>
              <a:rPr sz="4200" spc="-37" baseline="-16865" dirty="0"/>
              <a:t> </a:t>
            </a:r>
            <a:r>
              <a:rPr sz="4200" baseline="-16865" dirty="0"/>
              <a:t>Q</a:t>
            </a:r>
            <a:r>
              <a:rPr sz="1850" dirty="0"/>
              <a:t>1.75</a:t>
            </a:r>
            <a:r>
              <a:rPr sz="1850" spc="235" dirty="0"/>
              <a:t> </a:t>
            </a:r>
            <a:r>
              <a:rPr sz="4200" baseline="-16865" dirty="0"/>
              <a:t>s</a:t>
            </a:r>
            <a:r>
              <a:rPr sz="1850" dirty="0"/>
              <a:t>1.625</a:t>
            </a:r>
            <a:r>
              <a:rPr sz="1850" spc="220" dirty="0"/>
              <a:t> </a:t>
            </a:r>
            <a:r>
              <a:rPr sz="4200" spc="-30" baseline="-16865" dirty="0"/>
              <a:t>D</a:t>
            </a:r>
            <a:r>
              <a:rPr sz="1850" spc="-20" dirty="0"/>
              <a:t>-1.11</a:t>
            </a:r>
            <a:endParaRPr sz="1850"/>
          </a:p>
        </p:txBody>
      </p:sp>
      <p:sp>
        <p:nvSpPr>
          <p:cNvPr id="4" name="object 4"/>
          <p:cNvSpPr txBox="1"/>
          <p:nvPr/>
        </p:nvSpPr>
        <p:spPr>
          <a:xfrm>
            <a:off x="535940" y="3758408"/>
            <a:ext cx="5256530" cy="14884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transport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soil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particles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discharge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slope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land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diameter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size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surface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material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34365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603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75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Deposition</a:t>
            </a:r>
            <a:r>
              <a:rPr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of soil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particles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3471" y="2080641"/>
            <a:ext cx="190118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imes New Roman"/>
                <a:cs typeface="Times New Roman"/>
              </a:rPr>
              <a:t>D</a:t>
            </a:r>
            <a:r>
              <a:rPr sz="3150" i="1" baseline="-21164" dirty="0">
                <a:latin typeface="Times New Roman"/>
                <a:cs typeface="Times New Roman"/>
              </a:rPr>
              <a:t>p</a:t>
            </a:r>
            <a:r>
              <a:rPr sz="3150" i="1" spc="397" baseline="-2116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 </a:t>
            </a:r>
            <a:r>
              <a:rPr sz="3200" i="1" dirty="0">
                <a:latin typeface="Times New Roman"/>
                <a:cs typeface="Times New Roman"/>
              </a:rPr>
              <a:t>v</a:t>
            </a:r>
            <a:r>
              <a:rPr sz="3150" i="1" baseline="-21164" dirty="0">
                <a:latin typeface="Times New Roman"/>
                <a:cs typeface="Times New Roman"/>
              </a:rPr>
              <a:t>s</a:t>
            </a:r>
            <a:r>
              <a:rPr sz="3150" i="1" spc="397" baseline="-2116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* </a:t>
            </a:r>
            <a:r>
              <a:rPr sz="3200" i="1" spc="-50" dirty="0"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471" y="3848324"/>
            <a:ext cx="4019550" cy="11226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1950" baseline="-21367" dirty="0">
                <a:latin typeface="Times New Roman"/>
                <a:cs typeface="Times New Roman"/>
              </a:rPr>
              <a:t>p</a:t>
            </a:r>
            <a:r>
              <a:rPr sz="1950" spc="262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deposition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soil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particles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actual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sediment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concentration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Vs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settling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velocity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particles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4" rIns="0" bIns="0" rtlCol="0">
            <a:spAutoFit/>
          </a:bodyPr>
          <a:lstStyle/>
          <a:p>
            <a:pPr marL="13589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Carlito"/>
                <a:cs typeface="Carlito"/>
              </a:rPr>
              <a:t>Now</a:t>
            </a:r>
            <a:r>
              <a:rPr sz="4400" b="0" spc="-7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rlito"/>
                <a:cs typeface="Carlito"/>
              </a:rPr>
              <a:t>lets</a:t>
            </a:r>
            <a:r>
              <a:rPr sz="4400" b="0" spc="-7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rlito"/>
                <a:cs typeface="Carlito"/>
              </a:rPr>
              <a:t>talk</a:t>
            </a:r>
            <a:r>
              <a:rPr sz="4400" b="0" spc="-7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rlito"/>
                <a:cs typeface="Carlito"/>
              </a:rPr>
              <a:t>about</a:t>
            </a:r>
            <a:r>
              <a:rPr sz="4400" b="0" spc="-7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400" b="0" spc="-20" dirty="0">
                <a:solidFill>
                  <a:srgbClr val="000000"/>
                </a:solidFill>
                <a:latin typeface="Carlito"/>
                <a:cs typeface="Carlito"/>
              </a:rPr>
              <a:t>wind</a:t>
            </a:r>
            <a:endParaRPr sz="44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647008"/>
            <a:ext cx="3089365" cy="29021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4398752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7715" rIns="0" bIns="0" rtlCol="0">
            <a:spAutoFit/>
          </a:bodyPr>
          <a:lstStyle/>
          <a:p>
            <a:pPr marL="25450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00"/>
                </a:solidFill>
                <a:latin typeface="Carlito"/>
                <a:cs typeface="Carlito"/>
              </a:rPr>
              <a:t>WIND</a:t>
            </a:r>
            <a:r>
              <a:rPr sz="4000" spc="-12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Carlito"/>
                <a:cs typeface="Carlito"/>
              </a:rPr>
              <a:t>EROSION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4772" y="1213103"/>
            <a:ext cx="6631305" cy="2673350"/>
            <a:chOff x="1604772" y="1213103"/>
            <a:chExt cx="6631305" cy="2673350"/>
          </a:xfrm>
        </p:grpSpPr>
        <p:sp>
          <p:nvSpPr>
            <p:cNvPr id="4" name="object 4"/>
            <p:cNvSpPr/>
            <p:nvPr/>
          </p:nvSpPr>
          <p:spPr>
            <a:xfrm>
              <a:off x="1604772" y="2557124"/>
              <a:ext cx="6631305" cy="546735"/>
            </a:xfrm>
            <a:custGeom>
              <a:avLst/>
              <a:gdLst/>
              <a:ahLst/>
              <a:cxnLst/>
              <a:rect l="l" t="t" r="r" b="b"/>
              <a:pathLst>
                <a:path w="6631305" h="546735">
                  <a:moveTo>
                    <a:pt x="5369534" y="0"/>
                  </a:moveTo>
                  <a:lnTo>
                    <a:pt x="5331713" y="4719"/>
                  </a:lnTo>
                  <a:lnTo>
                    <a:pt x="5311729" y="17316"/>
                  </a:lnTo>
                  <a:lnTo>
                    <a:pt x="5298709" y="40152"/>
                  </a:lnTo>
                  <a:lnTo>
                    <a:pt x="5288476" y="67084"/>
                  </a:lnTo>
                  <a:lnTo>
                    <a:pt x="5276850" y="91968"/>
                  </a:lnTo>
                  <a:lnTo>
                    <a:pt x="5213794" y="116876"/>
                  </a:lnTo>
                  <a:lnTo>
                    <a:pt x="5158120" y="137349"/>
                  </a:lnTo>
                  <a:lnTo>
                    <a:pt x="5106924" y="153690"/>
                  </a:lnTo>
                  <a:lnTo>
                    <a:pt x="5065021" y="163959"/>
                  </a:lnTo>
                  <a:lnTo>
                    <a:pt x="5022310" y="172026"/>
                  </a:lnTo>
                  <a:lnTo>
                    <a:pt x="4979265" y="179211"/>
                  </a:lnTo>
                  <a:lnTo>
                    <a:pt x="4831425" y="205141"/>
                  </a:lnTo>
                  <a:lnTo>
                    <a:pt x="4781115" y="214584"/>
                  </a:lnTo>
                  <a:lnTo>
                    <a:pt x="4732035" y="225029"/>
                  </a:lnTo>
                  <a:lnTo>
                    <a:pt x="4684029" y="237082"/>
                  </a:lnTo>
                  <a:lnTo>
                    <a:pt x="4636942" y="251348"/>
                  </a:lnTo>
                  <a:lnTo>
                    <a:pt x="4590617" y="268434"/>
                  </a:lnTo>
                  <a:lnTo>
                    <a:pt x="4544898" y="288945"/>
                  </a:lnTo>
                  <a:lnTo>
                    <a:pt x="4499628" y="313487"/>
                  </a:lnTo>
                  <a:lnTo>
                    <a:pt x="4454652" y="342666"/>
                  </a:lnTo>
                  <a:lnTo>
                    <a:pt x="4401686" y="347837"/>
                  </a:lnTo>
                  <a:lnTo>
                    <a:pt x="4242786" y="362067"/>
                  </a:lnTo>
                  <a:lnTo>
                    <a:pt x="4189847" y="367478"/>
                  </a:lnTo>
                  <a:lnTo>
                    <a:pt x="4136937" y="373771"/>
                  </a:lnTo>
                  <a:lnTo>
                    <a:pt x="4084066" y="381274"/>
                  </a:lnTo>
                  <a:lnTo>
                    <a:pt x="4037419" y="391263"/>
                  </a:lnTo>
                  <a:lnTo>
                    <a:pt x="3991139" y="405843"/>
                  </a:lnTo>
                  <a:lnTo>
                    <a:pt x="3945131" y="423509"/>
                  </a:lnTo>
                  <a:lnTo>
                    <a:pt x="3853539" y="462084"/>
                  </a:lnTo>
                  <a:lnTo>
                    <a:pt x="3807763" y="479983"/>
                  </a:lnTo>
                  <a:lnTo>
                    <a:pt x="3761871" y="494950"/>
                  </a:lnTo>
                  <a:lnTo>
                    <a:pt x="3715766" y="505480"/>
                  </a:lnTo>
                  <a:lnTo>
                    <a:pt x="3665556" y="512920"/>
                  </a:lnTo>
                  <a:lnTo>
                    <a:pt x="3615119" y="518996"/>
                  </a:lnTo>
                  <a:lnTo>
                    <a:pt x="3564499" y="523980"/>
                  </a:lnTo>
                  <a:lnTo>
                    <a:pt x="3513741" y="528146"/>
                  </a:lnTo>
                  <a:lnTo>
                    <a:pt x="3462890" y="531766"/>
                  </a:lnTo>
                  <a:lnTo>
                    <a:pt x="3361089" y="538461"/>
                  </a:lnTo>
                  <a:lnTo>
                    <a:pt x="3310228" y="542081"/>
                  </a:lnTo>
                  <a:lnTo>
                    <a:pt x="3259454" y="546247"/>
                  </a:lnTo>
                  <a:lnTo>
                    <a:pt x="3209203" y="535555"/>
                  </a:lnTo>
                  <a:lnTo>
                    <a:pt x="3158820" y="525402"/>
                  </a:lnTo>
                  <a:lnTo>
                    <a:pt x="3108321" y="515731"/>
                  </a:lnTo>
                  <a:lnTo>
                    <a:pt x="3057721" y="506481"/>
                  </a:lnTo>
                  <a:lnTo>
                    <a:pt x="3007035" y="497595"/>
                  </a:lnTo>
                  <a:lnTo>
                    <a:pt x="2905473" y="480678"/>
                  </a:lnTo>
                  <a:lnTo>
                    <a:pt x="2600374" y="432536"/>
                  </a:lnTo>
                  <a:lnTo>
                    <a:pt x="2498956" y="415790"/>
                  </a:lnTo>
                  <a:lnTo>
                    <a:pt x="2448370" y="407022"/>
                  </a:lnTo>
                  <a:lnTo>
                    <a:pt x="2397887" y="397911"/>
                  </a:lnTo>
                  <a:lnTo>
                    <a:pt x="2350372" y="390365"/>
                  </a:lnTo>
                  <a:lnTo>
                    <a:pt x="2302555" y="384914"/>
                  </a:lnTo>
                  <a:lnTo>
                    <a:pt x="2254536" y="380926"/>
                  </a:lnTo>
                  <a:lnTo>
                    <a:pt x="2158299" y="374812"/>
                  </a:lnTo>
                  <a:lnTo>
                    <a:pt x="2110283" y="371420"/>
                  </a:lnTo>
                  <a:lnTo>
                    <a:pt x="2062471" y="366962"/>
                  </a:lnTo>
                  <a:lnTo>
                    <a:pt x="2014965" y="360806"/>
                  </a:lnTo>
                  <a:lnTo>
                    <a:pt x="1967864" y="352318"/>
                  </a:lnTo>
                  <a:lnTo>
                    <a:pt x="1920628" y="340099"/>
                  </a:lnTo>
                  <a:lnTo>
                    <a:pt x="1874348" y="324636"/>
                  </a:lnTo>
                  <a:lnTo>
                    <a:pt x="1828611" y="307321"/>
                  </a:lnTo>
                  <a:lnTo>
                    <a:pt x="1783001" y="289542"/>
                  </a:lnTo>
                  <a:lnTo>
                    <a:pt x="1737105" y="272689"/>
                  </a:lnTo>
                  <a:lnTo>
                    <a:pt x="1686313" y="266933"/>
                  </a:lnTo>
                  <a:lnTo>
                    <a:pt x="1635668" y="261490"/>
                  </a:lnTo>
                  <a:lnTo>
                    <a:pt x="1585147" y="256350"/>
                  </a:lnTo>
                  <a:lnTo>
                    <a:pt x="1534728" y="251501"/>
                  </a:lnTo>
                  <a:lnTo>
                    <a:pt x="1484386" y="246933"/>
                  </a:lnTo>
                  <a:lnTo>
                    <a:pt x="1434099" y="242636"/>
                  </a:lnTo>
                  <a:lnTo>
                    <a:pt x="1383843" y="238597"/>
                  </a:lnTo>
                  <a:lnTo>
                    <a:pt x="1283329" y="231254"/>
                  </a:lnTo>
                  <a:lnTo>
                    <a:pt x="1182657" y="224818"/>
                  </a:lnTo>
                  <a:lnTo>
                    <a:pt x="1081641" y="219201"/>
                  </a:lnTo>
                  <a:lnTo>
                    <a:pt x="980092" y="214317"/>
                  </a:lnTo>
                  <a:lnTo>
                    <a:pt x="877823" y="210078"/>
                  </a:lnTo>
                  <a:lnTo>
                    <a:pt x="670188" y="256941"/>
                  </a:lnTo>
                  <a:lnTo>
                    <a:pt x="622731" y="268082"/>
                  </a:lnTo>
                  <a:lnTo>
                    <a:pt x="576008" y="279516"/>
                  </a:lnTo>
                  <a:lnTo>
                    <a:pt x="529497" y="291505"/>
                  </a:lnTo>
                  <a:lnTo>
                    <a:pt x="482675" y="304312"/>
                  </a:lnTo>
                  <a:lnTo>
                    <a:pt x="435018" y="318199"/>
                  </a:lnTo>
                  <a:lnTo>
                    <a:pt x="386004" y="333427"/>
                  </a:lnTo>
                  <a:lnTo>
                    <a:pt x="335110" y="350259"/>
                  </a:lnTo>
                  <a:lnTo>
                    <a:pt x="281813" y="368955"/>
                  </a:lnTo>
                  <a:lnTo>
                    <a:pt x="236946" y="393173"/>
                  </a:lnTo>
                  <a:lnTo>
                    <a:pt x="196437" y="425439"/>
                  </a:lnTo>
                  <a:lnTo>
                    <a:pt x="156547" y="459181"/>
                  </a:lnTo>
                  <a:lnTo>
                    <a:pt x="113538" y="487827"/>
                  </a:lnTo>
                  <a:lnTo>
                    <a:pt x="86600" y="499055"/>
                  </a:lnTo>
                  <a:lnTo>
                    <a:pt x="58054" y="506592"/>
                  </a:lnTo>
                  <a:lnTo>
                    <a:pt x="28866" y="512652"/>
                  </a:lnTo>
                  <a:lnTo>
                    <a:pt x="0" y="519450"/>
                  </a:lnTo>
                  <a:lnTo>
                    <a:pt x="6630924" y="484398"/>
                  </a:lnTo>
                  <a:lnTo>
                    <a:pt x="6580502" y="483849"/>
                  </a:lnTo>
                  <a:lnTo>
                    <a:pt x="6529872" y="479595"/>
                  </a:lnTo>
                  <a:lnTo>
                    <a:pt x="6479315" y="471780"/>
                  </a:lnTo>
                  <a:lnTo>
                    <a:pt x="6429114" y="460546"/>
                  </a:lnTo>
                  <a:lnTo>
                    <a:pt x="6379550" y="446037"/>
                  </a:lnTo>
                  <a:lnTo>
                    <a:pt x="6330906" y="428396"/>
                  </a:lnTo>
                  <a:lnTo>
                    <a:pt x="6283465" y="407765"/>
                  </a:lnTo>
                  <a:lnTo>
                    <a:pt x="6237508" y="384289"/>
                  </a:lnTo>
                  <a:lnTo>
                    <a:pt x="6193318" y="358110"/>
                  </a:lnTo>
                  <a:lnTo>
                    <a:pt x="6151176" y="329371"/>
                  </a:lnTo>
                  <a:lnTo>
                    <a:pt x="6111367" y="298216"/>
                  </a:lnTo>
                  <a:lnTo>
                    <a:pt x="6079315" y="258592"/>
                  </a:lnTo>
                  <a:lnTo>
                    <a:pt x="6065914" y="235994"/>
                  </a:lnTo>
                  <a:lnTo>
                    <a:pt x="6051931" y="214015"/>
                  </a:lnTo>
                  <a:lnTo>
                    <a:pt x="6016128" y="178406"/>
                  </a:lnTo>
                  <a:lnTo>
                    <a:pt x="5971635" y="151928"/>
                  </a:lnTo>
                  <a:lnTo>
                    <a:pt x="5923664" y="129094"/>
                  </a:lnTo>
                  <a:lnTo>
                    <a:pt x="5877433" y="104414"/>
                  </a:lnTo>
                  <a:lnTo>
                    <a:pt x="5841218" y="95720"/>
                  </a:lnTo>
                  <a:lnTo>
                    <a:pt x="5797287" y="84122"/>
                  </a:lnTo>
                  <a:lnTo>
                    <a:pt x="5692991" y="55987"/>
                  </a:lnTo>
                  <a:lnTo>
                    <a:pt x="5635985" y="41337"/>
                  </a:lnTo>
                  <a:lnTo>
                    <a:pt x="5577979" y="27556"/>
                  </a:lnTo>
                  <a:lnTo>
                    <a:pt x="5520651" y="15588"/>
                  </a:lnTo>
                  <a:lnTo>
                    <a:pt x="5465682" y="6378"/>
                  </a:lnTo>
                  <a:lnTo>
                    <a:pt x="5414749" y="867"/>
                  </a:lnTo>
                  <a:lnTo>
                    <a:pt x="5369534" y="0"/>
                  </a:lnTo>
                  <a:close/>
                </a:path>
              </a:pathLst>
            </a:custGeom>
            <a:solidFill>
              <a:srgbClr val="99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4704" y="2508503"/>
              <a:ext cx="240792" cy="240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05000" y="1523999"/>
              <a:ext cx="1143000" cy="1219200"/>
            </a:xfrm>
            <a:custGeom>
              <a:avLst/>
              <a:gdLst/>
              <a:ahLst/>
              <a:cxnLst/>
              <a:rect l="l" t="t" r="r" b="b"/>
              <a:pathLst>
                <a:path w="1143000" h="1219200">
                  <a:moveTo>
                    <a:pt x="0" y="1219200"/>
                  </a:moveTo>
                  <a:lnTo>
                    <a:pt x="28573" y="1170723"/>
                  </a:lnTo>
                  <a:lnTo>
                    <a:pt x="57135" y="1122332"/>
                  </a:lnTo>
                  <a:lnTo>
                    <a:pt x="85676" y="1074113"/>
                  </a:lnTo>
                  <a:lnTo>
                    <a:pt x="114185" y="1026152"/>
                  </a:lnTo>
                  <a:lnTo>
                    <a:pt x="142651" y="978534"/>
                  </a:lnTo>
                  <a:lnTo>
                    <a:pt x="171063" y="931346"/>
                  </a:lnTo>
                  <a:lnTo>
                    <a:pt x="199411" y="884672"/>
                  </a:lnTo>
                  <a:lnTo>
                    <a:pt x="227683" y="838600"/>
                  </a:lnTo>
                  <a:lnTo>
                    <a:pt x="255870" y="793215"/>
                  </a:lnTo>
                  <a:lnTo>
                    <a:pt x="283960" y="748603"/>
                  </a:lnTo>
                  <a:lnTo>
                    <a:pt x="311943" y="704850"/>
                  </a:lnTo>
                  <a:lnTo>
                    <a:pt x="339808" y="662041"/>
                  </a:lnTo>
                  <a:lnTo>
                    <a:pt x="367544" y="620262"/>
                  </a:lnTo>
                  <a:lnTo>
                    <a:pt x="395140" y="579600"/>
                  </a:lnTo>
                  <a:lnTo>
                    <a:pt x="422586" y="540141"/>
                  </a:lnTo>
                  <a:lnTo>
                    <a:pt x="449871" y="501969"/>
                  </a:lnTo>
                  <a:lnTo>
                    <a:pt x="476985" y="465172"/>
                  </a:lnTo>
                  <a:lnTo>
                    <a:pt x="503916" y="429834"/>
                  </a:lnTo>
                  <a:lnTo>
                    <a:pt x="530653" y="396042"/>
                  </a:lnTo>
                  <a:lnTo>
                    <a:pt x="557187" y="363882"/>
                  </a:lnTo>
                  <a:lnTo>
                    <a:pt x="583506" y="333439"/>
                  </a:lnTo>
                  <a:lnTo>
                    <a:pt x="609600" y="304800"/>
                  </a:lnTo>
                  <a:lnTo>
                    <a:pt x="654792" y="260543"/>
                  </a:lnTo>
                  <a:lnTo>
                    <a:pt x="701962" y="221281"/>
                  </a:lnTo>
                  <a:lnTo>
                    <a:pt x="750380" y="186598"/>
                  </a:lnTo>
                  <a:lnTo>
                    <a:pt x="799319" y="156076"/>
                  </a:lnTo>
                  <a:lnTo>
                    <a:pt x="848050" y="129300"/>
                  </a:lnTo>
                  <a:lnTo>
                    <a:pt x="895844" y="105854"/>
                  </a:lnTo>
                  <a:lnTo>
                    <a:pt x="941973" y="85321"/>
                  </a:lnTo>
                  <a:lnTo>
                    <a:pt x="985709" y="67286"/>
                  </a:lnTo>
                  <a:lnTo>
                    <a:pt x="1026324" y="51331"/>
                  </a:lnTo>
                  <a:lnTo>
                    <a:pt x="1063088" y="37042"/>
                  </a:lnTo>
                  <a:lnTo>
                    <a:pt x="1095275" y="24001"/>
                  </a:lnTo>
                  <a:lnTo>
                    <a:pt x="1122155" y="11792"/>
                  </a:lnTo>
                  <a:lnTo>
                    <a:pt x="1143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0781" y="1826767"/>
              <a:ext cx="1396365" cy="918844"/>
            </a:xfrm>
            <a:custGeom>
              <a:avLst/>
              <a:gdLst/>
              <a:ahLst/>
              <a:cxnLst/>
              <a:rect l="l" t="t" r="r" b="b"/>
              <a:pathLst>
                <a:path w="1396364" h="918844">
                  <a:moveTo>
                    <a:pt x="0" y="918464"/>
                  </a:moveTo>
                  <a:lnTo>
                    <a:pt x="39115" y="878004"/>
                  </a:lnTo>
                  <a:lnTo>
                    <a:pt x="78199" y="837626"/>
                  </a:lnTo>
                  <a:lnTo>
                    <a:pt x="117221" y="797410"/>
                  </a:lnTo>
                  <a:lnTo>
                    <a:pt x="156150" y="757436"/>
                  </a:lnTo>
                  <a:lnTo>
                    <a:pt x="194955" y="717787"/>
                  </a:lnTo>
                  <a:lnTo>
                    <a:pt x="233607" y="678542"/>
                  </a:lnTo>
                  <a:lnTo>
                    <a:pt x="272075" y="639782"/>
                  </a:lnTo>
                  <a:lnTo>
                    <a:pt x="310328" y="601589"/>
                  </a:lnTo>
                  <a:lnTo>
                    <a:pt x="348336" y="564044"/>
                  </a:lnTo>
                  <a:lnTo>
                    <a:pt x="386069" y="527227"/>
                  </a:lnTo>
                  <a:lnTo>
                    <a:pt x="423497" y="491220"/>
                  </a:lnTo>
                  <a:lnTo>
                    <a:pt x="460588" y="456102"/>
                  </a:lnTo>
                  <a:lnTo>
                    <a:pt x="497313" y="421956"/>
                  </a:lnTo>
                  <a:lnTo>
                    <a:pt x="533641" y="388863"/>
                  </a:lnTo>
                  <a:lnTo>
                    <a:pt x="569541" y="356902"/>
                  </a:lnTo>
                  <a:lnTo>
                    <a:pt x="604984" y="326155"/>
                  </a:lnTo>
                  <a:lnTo>
                    <a:pt x="639938" y="296704"/>
                  </a:lnTo>
                  <a:lnTo>
                    <a:pt x="674374" y="268628"/>
                  </a:lnTo>
                  <a:lnTo>
                    <a:pt x="708261" y="242009"/>
                  </a:lnTo>
                  <a:lnTo>
                    <a:pt x="741568" y="216928"/>
                  </a:lnTo>
                  <a:lnTo>
                    <a:pt x="774265" y="193466"/>
                  </a:lnTo>
                  <a:lnTo>
                    <a:pt x="806323" y="171704"/>
                  </a:lnTo>
                  <a:lnTo>
                    <a:pt x="860623" y="139238"/>
                  </a:lnTo>
                  <a:lnTo>
                    <a:pt x="915674" y="112091"/>
                  </a:lnTo>
                  <a:lnTo>
                    <a:pt x="970866" y="89687"/>
                  </a:lnTo>
                  <a:lnTo>
                    <a:pt x="1025589" y="71451"/>
                  </a:lnTo>
                  <a:lnTo>
                    <a:pt x="1079231" y="56808"/>
                  </a:lnTo>
                  <a:lnTo>
                    <a:pt x="1131183" y="45183"/>
                  </a:lnTo>
                  <a:lnTo>
                    <a:pt x="1180834" y="36000"/>
                  </a:lnTo>
                  <a:lnTo>
                    <a:pt x="1227574" y="28685"/>
                  </a:lnTo>
                  <a:lnTo>
                    <a:pt x="1270792" y="22663"/>
                  </a:lnTo>
                  <a:lnTo>
                    <a:pt x="1309878" y="17358"/>
                  </a:lnTo>
                  <a:lnTo>
                    <a:pt x="1344221" y="12196"/>
                  </a:lnTo>
                  <a:lnTo>
                    <a:pt x="1373211" y="6602"/>
                  </a:lnTo>
                  <a:lnTo>
                    <a:pt x="139623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0212" y="1277238"/>
              <a:ext cx="900430" cy="1408430"/>
            </a:xfrm>
            <a:custGeom>
              <a:avLst/>
              <a:gdLst/>
              <a:ahLst/>
              <a:cxnLst/>
              <a:rect l="l" t="t" r="r" b="b"/>
              <a:pathLst>
                <a:path w="900430" h="1408430">
                  <a:moveTo>
                    <a:pt x="0" y="1407922"/>
                  </a:moveTo>
                  <a:lnTo>
                    <a:pt x="19206" y="1355029"/>
                  </a:lnTo>
                  <a:lnTo>
                    <a:pt x="38418" y="1302223"/>
                  </a:lnTo>
                  <a:lnTo>
                    <a:pt x="57640" y="1249589"/>
                  </a:lnTo>
                  <a:lnTo>
                    <a:pt x="76878" y="1197215"/>
                  </a:lnTo>
                  <a:lnTo>
                    <a:pt x="96136" y="1145187"/>
                  </a:lnTo>
                  <a:lnTo>
                    <a:pt x="115420" y="1093591"/>
                  </a:lnTo>
                  <a:lnTo>
                    <a:pt x="134735" y="1042514"/>
                  </a:lnTo>
                  <a:lnTo>
                    <a:pt x="154086" y="992042"/>
                  </a:lnTo>
                  <a:lnTo>
                    <a:pt x="173478" y="942261"/>
                  </a:lnTo>
                  <a:lnTo>
                    <a:pt x="192917" y="893259"/>
                  </a:lnTo>
                  <a:lnTo>
                    <a:pt x="212407" y="845121"/>
                  </a:lnTo>
                  <a:lnTo>
                    <a:pt x="231954" y="797934"/>
                  </a:lnTo>
                  <a:lnTo>
                    <a:pt x="251562" y="751784"/>
                  </a:lnTo>
                  <a:lnTo>
                    <a:pt x="271238" y="706758"/>
                  </a:lnTo>
                  <a:lnTo>
                    <a:pt x="290986" y="662943"/>
                  </a:lnTo>
                  <a:lnTo>
                    <a:pt x="310811" y="620424"/>
                  </a:lnTo>
                  <a:lnTo>
                    <a:pt x="330718" y="579288"/>
                  </a:lnTo>
                  <a:lnTo>
                    <a:pt x="350713" y="539622"/>
                  </a:lnTo>
                  <a:lnTo>
                    <a:pt x="370801" y="501512"/>
                  </a:lnTo>
                  <a:lnTo>
                    <a:pt x="390987" y="465044"/>
                  </a:lnTo>
                  <a:lnTo>
                    <a:pt x="411276" y="430306"/>
                  </a:lnTo>
                  <a:lnTo>
                    <a:pt x="431673" y="397383"/>
                  </a:lnTo>
                  <a:lnTo>
                    <a:pt x="468006" y="345588"/>
                  </a:lnTo>
                  <a:lnTo>
                    <a:pt x="507195" y="298343"/>
                  </a:lnTo>
                  <a:lnTo>
                    <a:pt x="548447" y="255370"/>
                  </a:lnTo>
                  <a:lnTo>
                    <a:pt x="590971" y="216395"/>
                  </a:lnTo>
                  <a:lnTo>
                    <a:pt x="633973" y="181141"/>
                  </a:lnTo>
                  <a:lnTo>
                    <a:pt x="676663" y="149333"/>
                  </a:lnTo>
                  <a:lnTo>
                    <a:pt x="718247" y="120696"/>
                  </a:lnTo>
                  <a:lnTo>
                    <a:pt x="757933" y="94952"/>
                  </a:lnTo>
                  <a:lnTo>
                    <a:pt x="794930" y="71827"/>
                  </a:lnTo>
                  <a:lnTo>
                    <a:pt x="828444" y="51045"/>
                  </a:lnTo>
                  <a:lnTo>
                    <a:pt x="857685" y="32331"/>
                  </a:lnTo>
                  <a:lnTo>
                    <a:pt x="881859" y="15407"/>
                  </a:lnTo>
                  <a:lnTo>
                    <a:pt x="9001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7104" y="1365503"/>
              <a:ext cx="88391" cy="88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4304" y="1670303"/>
              <a:ext cx="88392" cy="883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5704" y="1441703"/>
              <a:ext cx="88391" cy="883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4704" y="1517903"/>
              <a:ext cx="88391" cy="883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0904" y="1213103"/>
              <a:ext cx="88391" cy="883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8504" y="1289303"/>
              <a:ext cx="88391" cy="883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504" y="1289303"/>
              <a:ext cx="88391" cy="883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3904" y="1441703"/>
              <a:ext cx="88392" cy="883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3304" y="1670303"/>
              <a:ext cx="88391" cy="883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1904" y="1746503"/>
              <a:ext cx="88391" cy="883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7104" y="1822703"/>
              <a:ext cx="88391" cy="883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5704" y="1594103"/>
              <a:ext cx="88391" cy="883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71800" y="24384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71800" y="24384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2400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62400" y="2590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05400" y="2743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05400" y="27432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51784" y="2654934"/>
              <a:ext cx="1678305" cy="260985"/>
            </a:xfrm>
            <a:custGeom>
              <a:avLst/>
              <a:gdLst/>
              <a:ahLst/>
              <a:cxnLst/>
              <a:rect l="l" t="t" r="r" b="b"/>
              <a:pathLst>
                <a:path w="1678304" h="260985">
                  <a:moveTo>
                    <a:pt x="535178" y="89027"/>
                  </a:moveTo>
                  <a:lnTo>
                    <a:pt x="487553" y="56007"/>
                  </a:lnTo>
                  <a:lnTo>
                    <a:pt x="485698" y="68922"/>
                  </a:lnTo>
                  <a:lnTo>
                    <a:pt x="3556" y="0"/>
                  </a:lnTo>
                  <a:lnTo>
                    <a:pt x="0" y="25654"/>
                  </a:lnTo>
                  <a:lnTo>
                    <a:pt x="482015" y="94551"/>
                  </a:lnTo>
                  <a:lnTo>
                    <a:pt x="480187" y="107315"/>
                  </a:lnTo>
                  <a:lnTo>
                    <a:pt x="513016" y="96393"/>
                  </a:lnTo>
                  <a:lnTo>
                    <a:pt x="535178" y="89027"/>
                  </a:lnTo>
                  <a:close/>
                </a:path>
                <a:path w="1678304" h="260985">
                  <a:moveTo>
                    <a:pt x="1678178" y="241427"/>
                  </a:moveTo>
                  <a:lnTo>
                    <a:pt x="1629918" y="209296"/>
                  </a:lnTo>
                  <a:lnTo>
                    <a:pt x="1628317" y="222173"/>
                  </a:lnTo>
                  <a:lnTo>
                    <a:pt x="1070229" y="152400"/>
                  </a:lnTo>
                  <a:lnTo>
                    <a:pt x="1066927" y="178054"/>
                  </a:lnTo>
                  <a:lnTo>
                    <a:pt x="1625155" y="247827"/>
                  </a:lnTo>
                  <a:lnTo>
                    <a:pt x="1623568" y="260731"/>
                  </a:lnTo>
                  <a:lnTo>
                    <a:pt x="1655533" y="249428"/>
                  </a:lnTo>
                  <a:lnTo>
                    <a:pt x="1678178" y="24142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34362" y="2057653"/>
              <a:ext cx="1524000" cy="610235"/>
            </a:xfrm>
            <a:custGeom>
              <a:avLst/>
              <a:gdLst/>
              <a:ahLst/>
              <a:cxnLst/>
              <a:rect l="l" t="t" r="r" b="b"/>
              <a:pathLst>
                <a:path w="1524000" h="610235">
                  <a:moveTo>
                    <a:pt x="0" y="610108"/>
                  </a:moveTo>
                  <a:lnTo>
                    <a:pt x="53327" y="584191"/>
                  </a:lnTo>
                  <a:lnTo>
                    <a:pt x="106582" y="558317"/>
                  </a:lnTo>
                  <a:lnTo>
                    <a:pt x="159690" y="532530"/>
                  </a:lnTo>
                  <a:lnTo>
                    <a:pt x="212579" y="506875"/>
                  </a:lnTo>
                  <a:lnTo>
                    <a:pt x="265175" y="481394"/>
                  </a:lnTo>
                  <a:lnTo>
                    <a:pt x="317406" y="456131"/>
                  </a:lnTo>
                  <a:lnTo>
                    <a:pt x="369198" y="431132"/>
                  </a:lnTo>
                  <a:lnTo>
                    <a:pt x="420477" y="406440"/>
                  </a:lnTo>
                  <a:lnTo>
                    <a:pt x="471172" y="382100"/>
                  </a:lnTo>
                  <a:lnTo>
                    <a:pt x="521207" y="358154"/>
                  </a:lnTo>
                  <a:lnTo>
                    <a:pt x="570512" y="334647"/>
                  </a:lnTo>
                  <a:lnTo>
                    <a:pt x="619012" y="311624"/>
                  </a:lnTo>
                  <a:lnTo>
                    <a:pt x="666634" y="289127"/>
                  </a:lnTo>
                  <a:lnTo>
                    <a:pt x="713305" y="267202"/>
                  </a:lnTo>
                  <a:lnTo>
                    <a:pt x="758951" y="245893"/>
                  </a:lnTo>
                  <a:lnTo>
                    <a:pt x="803501" y="225243"/>
                  </a:lnTo>
                  <a:lnTo>
                    <a:pt x="846880" y="205296"/>
                  </a:lnTo>
                  <a:lnTo>
                    <a:pt x="889016" y="186096"/>
                  </a:lnTo>
                  <a:lnTo>
                    <a:pt x="929835" y="167688"/>
                  </a:lnTo>
                  <a:lnTo>
                    <a:pt x="969263" y="150116"/>
                  </a:lnTo>
                  <a:lnTo>
                    <a:pt x="1007229" y="133423"/>
                  </a:lnTo>
                  <a:lnTo>
                    <a:pt x="1043659" y="117653"/>
                  </a:lnTo>
                  <a:lnTo>
                    <a:pt x="1111617" y="89061"/>
                  </a:lnTo>
                  <a:lnTo>
                    <a:pt x="1229692" y="44361"/>
                  </a:lnTo>
                  <a:lnTo>
                    <a:pt x="1300757" y="23270"/>
                  </a:lnTo>
                  <a:lnTo>
                    <a:pt x="1358428" y="10821"/>
                  </a:lnTo>
                  <a:lnTo>
                    <a:pt x="1404937" y="4778"/>
                  </a:lnTo>
                  <a:lnTo>
                    <a:pt x="1442516" y="2908"/>
                  </a:lnTo>
                  <a:lnTo>
                    <a:pt x="1473398" y="2978"/>
                  </a:lnTo>
                  <a:lnTo>
                    <a:pt x="1499815" y="2753"/>
                  </a:lnTo>
                  <a:lnTo>
                    <a:pt x="1524000" y="0"/>
                  </a:lnTo>
                </a:path>
              </a:pathLst>
            </a:custGeom>
            <a:ln w="19811">
              <a:solidFill>
                <a:srgbClr val="95959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7704" y="1975103"/>
              <a:ext cx="240792" cy="2407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3104" y="2051303"/>
              <a:ext cx="240792" cy="2407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039361" y="2052954"/>
              <a:ext cx="990600" cy="81915"/>
            </a:xfrm>
            <a:custGeom>
              <a:avLst/>
              <a:gdLst/>
              <a:ahLst/>
              <a:cxnLst/>
              <a:rect l="l" t="t" r="r" b="b"/>
              <a:pathLst>
                <a:path w="990600" h="81914">
                  <a:moveTo>
                    <a:pt x="0" y="5588"/>
                  </a:moveTo>
                  <a:lnTo>
                    <a:pt x="0" y="5588"/>
                  </a:lnTo>
                  <a:lnTo>
                    <a:pt x="457200" y="5588"/>
                  </a:lnTo>
                  <a:lnTo>
                    <a:pt x="517701" y="4714"/>
                  </a:lnTo>
                  <a:lnTo>
                    <a:pt x="572911" y="2794"/>
                  </a:lnTo>
                  <a:lnTo>
                    <a:pt x="623887" y="873"/>
                  </a:lnTo>
                  <a:lnTo>
                    <a:pt x="671688" y="0"/>
                  </a:lnTo>
                  <a:lnTo>
                    <a:pt x="717373" y="1222"/>
                  </a:lnTo>
                  <a:lnTo>
                    <a:pt x="762000" y="5588"/>
                  </a:lnTo>
                  <a:lnTo>
                    <a:pt x="816254" y="17142"/>
                  </a:lnTo>
                  <a:lnTo>
                    <a:pt x="869899" y="34141"/>
                  </a:lnTo>
                  <a:lnTo>
                    <a:pt x="919276" y="52944"/>
                  </a:lnTo>
                  <a:lnTo>
                    <a:pt x="960729" y="69912"/>
                  </a:lnTo>
                  <a:lnTo>
                    <a:pt x="990600" y="81407"/>
                  </a:lnTo>
                </a:path>
              </a:pathLst>
            </a:custGeom>
            <a:ln w="19812">
              <a:solidFill>
                <a:srgbClr val="95959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66257" y="2230119"/>
              <a:ext cx="1002665" cy="340360"/>
            </a:xfrm>
            <a:custGeom>
              <a:avLst/>
              <a:gdLst/>
              <a:ahLst/>
              <a:cxnLst/>
              <a:rect l="l" t="t" r="r" b="b"/>
              <a:pathLst>
                <a:path w="1002664" h="340360">
                  <a:moveTo>
                    <a:pt x="0" y="0"/>
                  </a:moveTo>
                  <a:lnTo>
                    <a:pt x="44439" y="3195"/>
                  </a:lnTo>
                  <a:lnTo>
                    <a:pt x="89461" y="6969"/>
                  </a:lnTo>
                  <a:lnTo>
                    <a:pt x="135635" y="11885"/>
                  </a:lnTo>
                  <a:lnTo>
                    <a:pt x="183530" y="18510"/>
                  </a:lnTo>
                  <a:lnTo>
                    <a:pt x="233718" y="27409"/>
                  </a:lnTo>
                  <a:lnTo>
                    <a:pt x="286767" y="39147"/>
                  </a:lnTo>
                  <a:lnTo>
                    <a:pt x="343249" y="54291"/>
                  </a:lnTo>
                  <a:lnTo>
                    <a:pt x="403732" y="73405"/>
                  </a:lnTo>
                  <a:lnTo>
                    <a:pt x="445018" y="88311"/>
                  </a:lnTo>
                  <a:lnTo>
                    <a:pt x="491071" y="106463"/>
                  </a:lnTo>
                  <a:lnTo>
                    <a:pt x="540809" y="127234"/>
                  </a:lnTo>
                  <a:lnTo>
                    <a:pt x="593146" y="149993"/>
                  </a:lnTo>
                  <a:lnTo>
                    <a:pt x="646999" y="174110"/>
                  </a:lnTo>
                  <a:lnTo>
                    <a:pt x="701284" y="198955"/>
                  </a:lnTo>
                  <a:lnTo>
                    <a:pt x="754916" y="223899"/>
                  </a:lnTo>
                  <a:lnTo>
                    <a:pt x="806811" y="248312"/>
                  </a:lnTo>
                  <a:lnTo>
                    <a:pt x="855884" y="271563"/>
                  </a:lnTo>
                  <a:lnTo>
                    <a:pt x="901053" y="293024"/>
                  </a:lnTo>
                  <a:lnTo>
                    <a:pt x="941232" y="312063"/>
                  </a:lnTo>
                  <a:lnTo>
                    <a:pt x="975337" y="328052"/>
                  </a:lnTo>
                  <a:lnTo>
                    <a:pt x="1002283" y="340359"/>
                  </a:lnTo>
                </a:path>
              </a:pathLst>
            </a:custGeom>
            <a:ln w="19049">
              <a:solidFill>
                <a:srgbClr val="95959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304" y="2660903"/>
              <a:ext cx="240791" cy="24079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629400" y="1523999"/>
              <a:ext cx="1143000" cy="1219200"/>
            </a:xfrm>
            <a:custGeom>
              <a:avLst/>
              <a:gdLst/>
              <a:ahLst/>
              <a:cxnLst/>
              <a:rect l="l" t="t" r="r" b="b"/>
              <a:pathLst>
                <a:path w="1143000" h="1219200">
                  <a:moveTo>
                    <a:pt x="0" y="1219200"/>
                  </a:moveTo>
                  <a:lnTo>
                    <a:pt x="28573" y="1170723"/>
                  </a:lnTo>
                  <a:lnTo>
                    <a:pt x="57135" y="1122332"/>
                  </a:lnTo>
                  <a:lnTo>
                    <a:pt x="85676" y="1074113"/>
                  </a:lnTo>
                  <a:lnTo>
                    <a:pt x="114185" y="1026152"/>
                  </a:lnTo>
                  <a:lnTo>
                    <a:pt x="142651" y="978534"/>
                  </a:lnTo>
                  <a:lnTo>
                    <a:pt x="171063" y="931346"/>
                  </a:lnTo>
                  <a:lnTo>
                    <a:pt x="199411" y="884672"/>
                  </a:lnTo>
                  <a:lnTo>
                    <a:pt x="227683" y="838600"/>
                  </a:lnTo>
                  <a:lnTo>
                    <a:pt x="255870" y="793215"/>
                  </a:lnTo>
                  <a:lnTo>
                    <a:pt x="283960" y="748603"/>
                  </a:lnTo>
                  <a:lnTo>
                    <a:pt x="311943" y="704850"/>
                  </a:lnTo>
                  <a:lnTo>
                    <a:pt x="339808" y="662041"/>
                  </a:lnTo>
                  <a:lnTo>
                    <a:pt x="367544" y="620262"/>
                  </a:lnTo>
                  <a:lnTo>
                    <a:pt x="395140" y="579600"/>
                  </a:lnTo>
                  <a:lnTo>
                    <a:pt x="422586" y="540141"/>
                  </a:lnTo>
                  <a:lnTo>
                    <a:pt x="449871" y="501969"/>
                  </a:lnTo>
                  <a:lnTo>
                    <a:pt x="476985" y="465172"/>
                  </a:lnTo>
                  <a:lnTo>
                    <a:pt x="503916" y="429834"/>
                  </a:lnTo>
                  <a:lnTo>
                    <a:pt x="530653" y="396042"/>
                  </a:lnTo>
                  <a:lnTo>
                    <a:pt x="557187" y="363882"/>
                  </a:lnTo>
                  <a:lnTo>
                    <a:pt x="583506" y="333439"/>
                  </a:lnTo>
                  <a:lnTo>
                    <a:pt x="609600" y="304800"/>
                  </a:lnTo>
                  <a:lnTo>
                    <a:pt x="654792" y="260543"/>
                  </a:lnTo>
                  <a:lnTo>
                    <a:pt x="701962" y="221281"/>
                  </a:lnTo>
                  <a:lnTo>
                    <a:pt x="750380" y="186598"/>
                  </a:lnTo>
                  <a:lnTo>
                    <a:pt x="799319" y="156076"/>
                  </a:lnTo>
                  <a:lnTo>
                    <a:pt x="848050" y="129300"/>
                  </a:lnTo>
                  <a:lnTo>
                    <a:pt x="895844" y="105854"/>
                  </a:lnTo>
                  <a:lnTo>
                    <a:pt x="941973" y="85321"/>
                  </a:lnTo>
                  <a:lnTo>
                    <a:pt x="985709" y="67286"/>
                  </a:lnTo>
                  <a:lnTo>
                    <a:pt x="1026324" y="51331"/>
                  </a:lnTo>
                  <a:lnTo>
                    <a:pt x="1063088" y="37042"/>
                  </a:lnTo>
                  <a:lnTo>
                    <a:pt x="1095275" y="24001"/>
                  </a:lnTo>
                  <a:lnTo>
                    <a:pt x="1122155" y="11792"/>
                  </a:lnTo>
                  <a:lnTo>
                    <a:pt x="1143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55181" y="1826767"/>
              <a:ext cx="1396365" cy="918844"/>
            </a:xfrm>
            <a:custGeom>
              <a:avLst/>
              <a:gdLst/>
              <a:ahLst/>
              <a:cxnLst/>
              <a:rect l="l" t="t" r="r" b="b"/>
              <a:pathLst>
                <a:path w="1396365" h="918844">
                  <a:moveTo>
                    <a:pt x="0" y="918464"/>
                  </a:moveTo>
                  <a:lnTo>
                    <a:pt x="39115" y="878004"/>
                  </a:lnTo>
                  <a:lnTo>
                    <a:pt x="78199" y="837626"/>
                  </a:lnTo>
                  <a:lnTo>
                    <a:pt x="117221" y="797410"/>
                  </a:lnTo>
                  <a:lnTo>
                    <a:pt x="156150" y="757436"/>
                  </a:lnTo>
                  <a:lnTo>
                    <a:pt x="194955" y="717787"/>
                  </a:lnTo>
                  <a:lnTo>
                    <a:pt x="233607" y="678542"/>
                  </a:lnTo>
                  <a:lnTo>
                    <a:pt x="272075" y="639782"/>
                  </a:lnTo>
                  <a:lnTo>
                    <a:pt x="310328" y="601589"/>
                  </a:lnTo>
                  <a:lnTo>
                    <a:pt x="348336" y="564044"/>
                  </a:lnTo>
                  <a:lnTo>
                    <a:pt x="386069" y="527227"/>
                  </a:lnTo>
                  <a:lnTo>
                    <a:pt x="423497" y="491220"/>
                  </a:lnTo>
                  <a:lnTo>
                    <a:pt x="460588" y="456102"/>
                  </a:lnTo>
                  <a:lnTo>
                    <a:pt x="497313" y="421956"/>
                  </a:lnTo>
                  <a:lnTo>
                    <a:pt x="533641" y="388863"/>
                  </a:lnTo>
                  <a:lnTo>
                    <a:pt x="569541" y="356902"/>
                  </a:lnTo>
                  <a:lnTo>
                    <a:pt x="604984" y="326155"/>
                  </a:lnTo>
                  <a:lnTo>
                    <a:pt x="639938" y="296704"/>
                  </a:lnTo>
                  <a:lnTo>
                    <a:pt x="674374" y="268628"/>
                  </a:lnTo>
                  <a:lnTo>
                    <a:pt x="708261" y="242009"/>
                  </a:lnTo>
                  <a:lnTo>
                    <a:pt x="741568" y="216928"/>
                  </a:lnTo>
                  <a:lnTo>
                    <a:pt x="774265" y="193466"/>
                  </a:lnTo>
                  <a:lnTo>
                    <a:pt x="806323" y="171704"/>
                  </a:lnTo>
                  <a:lnTo>
                    <a:pt x="860623" y="139238"/>
                  </a:lnTo>
                  <a:lnTo>
                    <a:pt x="915674" y="112091"/>
                  </a:lnTo>
                  <a:lnTo>
                    <a:pt x="970866" y="89687"/>
                  </a:lnTo>
                  <a:lnTo>
                    <a:pt x="1025589" y="71451"/>
                  </a:lnTo>
                  <a:lnTo>
                    <a:pt x="1079231" y="56808"/>
                  </a:lnTo>
                  <a:lnTo>
                    <a:pt x="1131183" y="45183"/>
                  </a:lnTo>
                  <a:lnTo>
                    <a:pt x="1180834" y="36000"/>
                  </a:lnTo>
                  <a:lnTo>
                    <a:pt x="1227574" y="28685"/>
                  </a:lnTo>
                  <a:lnTo>
                    <a:pt x="1270792" y="22663"/>
                  </a:lnTo>
                  <a:lnTo>
                    <a:pt x="1309878" y="17358"/>
                  </a:lnTo>
                  <a:lnTo>
                    <a:pt x="1344221" y="12196"/>
                  </a:lnTo>
                  <a:lnTo>
                    <a:pt x="1373211" y="6602"/>
                  </a:lnTo>
                  <a:lnTo>
                    <a:pt x="139623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74612" y="1277238"/>
              <a:ext cx="900430" cy="1408430"/>
            </a:xfrm>
            <a:custGeom>
              <a:avLst/>
              <a:gdLst/>
              <a:ahLst/>
              <a:cxnLst/>
              <a:rect l="l" t="t" r="r" b="b"/>
              <a:pathLst>
                <a:path w="900429" h="1408430">
                  <a:moveTo>
                    <a:pt x="0" y="1407922"/>
                  </a:moveTo>
                  <a:lnTo>
                    <a:pt x="19206" y="1355029"/>
                  </a:lnTo>
                  <a:lnTo>
                    <a:pt x="38418" y="1302223"/>
                  </a:lnTo>
                  <a:lnTo>
                    <a:pt x="57640" y="1249589"/>
                  </a:lnTo>
                  <a:lnTo>
                    <a:pt x="76878" y="1197215"/>
                  </a:lnTo>
                  <a:lnTo>
                    <a:pt x="96136" y="1145187"/>
                  </a:lnTo>
                  <a:lnTo>
                    <a:pt x="115420" y="1093591"/>
                  </a:lnTo>
                  <a:lnTo>
                    <a:pt x="134735" y="1042514"/>
                  </a:lnTo>
                  <a:lnTo>
                    <a:pt x="154086" y="992042"/>
                  </a:lnTo>
                  <a:lnTo>
                    <a:pt x="173478" y="942261"/>
                  </a:lnTo>
                  <a:lnTo>
                    <a:pt x="192917" y="893259"/>
                  </a:lnTo>
                  <a:lnTo>
                    <a:pt x="212407" y="845121"/>
                  </a:lnTo>
                  <a:lnTo>
                    <a:pt x="231954" y="797934"/>
                  </a:lnTo>
                  <a:lnTo>
                    <a:pt x="251562" y="751784"/>
                  </a:lnTo>
                  <a:lnTo>
                    <a:pt x="271238" y="706758"/>
                  </a:lnTo>
                  <a:lnTo>
                    <a:pt x="290986" y="662943"/>
                  </a:lnTo>
                  <a:lnTo>
                    <a:pt x="310811" y="620424"/>
                  </a:lnTo>
                  <a:lnTo>
                    <a:pt x="330718" y="579288"/>
                  </a:lnTo>
                  <a:lnTo>
                    <a:pt x="350713" y="539622"/>
                  </a:lnTo>
                  <a:lnTo>
                    <a:pt x="370801" y="501512"/>
                  </a:lnTo>
                  <a:lnTo>
                    <a:pt x="390987" y="465044"/>
                  </a:lnTo>
                  <a:lnTo>
                    <a:pt x="411276" y="430306"/>
                  </a:lnTo>
                  <a:lnTo>
                    <a:pt x="431673" y="397383"/>
                  </a:lnTo>
                  <a:lnTo>
                    <a:pt x="468006" y="345588"/>
                  </a:lnTo>
                  <a:lnTo>
                    <a:pt x="507195" y="298343"/>
                  </a:lnTo>
                  <a:lnTo>
                    <a:pt x="548447" y="255370"/>
                  </a:lnTo>
                  <a:lnTo>
                    <a:pt x="590971" y="216395"/>
                  </a:lnTo>
                  <a:lnTo>
                    <a:pt x="633973" y="181141"/>
                  </a:lnTo>
                  <a:lnTo>
                    <a:pt x="676663" y="149333"/>
                  </a:lnTo>
                  <a:lnTo>
                    <a:pt x="718247" y="120696"/>
                  </a:lnTo>
                  <a:lnTo>
                    <a:pt x="757933" y="94952"/>
                  </a:lnTo>
                  <a:lnTo>
                    <a:pt x="794930" y="71827"/>
                  </a:lnTo>
                  <a:lnTo>
                    <a:pt x="828444" y="51045"/>
                  </a:lnTo>
                  <a:lnTo>
                    <a:pt x="857685" y="32331"/>
                  </a:lnTo>
                  <a:lnTo>
                    <a:pt x="881859" y="15407"/>
                  </a:lnTo>
                  <a:lnTo>
                    <a:pt x="9001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9104" y="1441703"/>
              <a:ext cx="88392" cy="883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6304" y="1746503"/>
              <a:ext cx="88392" cy="883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6704" y="1594103"/>
              <a:ext cx="88392" cy="8839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904" y="1289303"/>
              <a:ext cx="88392" cy="8839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0504" y="1365503"/>
              <a:ext cx="88392" cy="883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1504" y="1365503"/>
              <a:ext cx="88392" cy="883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0104" y="1594103"/>
              <a:ext cx="88392" cy="8839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5304" y="1746503"/>
              <a:ext cx="88392" cy="883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3904" y="1822703"/>
              <a:ext cx="88392" cy="883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9104" y="1898903"/>
              <a:ext cx="88392" cy="883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7704" y="1670303"/>
              <a:ext cx="88392" cy="883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8104" y="1594103"/>
              <a:ext cx="88391" cy="8839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76400" y="3047999"/>
              <a:ext cx="6553200" cy="838200"/>
            </a:xfrm>
            <a:custGeom>
              <a:avLst/>
              <a:gdLst/>
              <a:ahLst/>
              <a:cxnLst/>
              <a:rect l="l" t="t" r="r" b="b"/>
              <a:pathLst>
                <a:path w="6553200" h="838200">
                  <a:moveTo>
                    <a:pt x="6553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6553200" y="8382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99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32973" y="1374471"/>
            <a:ext cx="1032510" cy="767080"/>
            <a:chOff x="732973" y="1374471"/>
            <a:chExt cx="1032510" cy="767080"/>
          </a:xfrm>
        </p:grpSpPr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973" y="1374471"/>
              <a:ext cx="1031947" cy="76695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73150" y="1668174"/>
              <a:ext cx="507365" cy="283210"/>
            </a:xfrm>
            <a:custGeom>
              <a:avLst/>
              <a:gdLst/>
              <a:ahLst/>
              <a:cxnLst/>
              <a:rect l="l" t="t" r="r" b="b"/>
              <a:pathLst>
                <a:path w="507365" h="283210">
                  <a:moveTo>
                    <a:pt x="436219" y="132080"/>
                  </a:moveTo>
                  <a:lnTo>
                    <a:pt x="432663" y="133350"/>
                  </a:lnTo>
                  <a:lnTo>
                    <a:pt x="428726" y="134620"/>
                  </a:lnTo>
                  <a:lnTo>
                    <a:pt x="424916" y="137160"/>
                  </a:lnTo>
                  <a:lnTo>
                    <a:pt x="410254" y="179070"/>
                  </a:lnTo>
                  <a:lnTo>
                    <a:pt x="407977" y="186689"/>
                  </a:lnTo>
                  <a:lnTo>
                    <a:pt x="406011" y="193039"/>
                  </a:lnTo>
                  <a:lnTo>
                    <a:pt x="404342" y="198120"/>
                  </a:lnTo>
                  <a:lnTo>
                    <a:pt x="402793" y="203200"/>
                  </a:lnTo>
                  <a:lnTo>
                    <a:pt x="400812" y="208280"/>
                  </a:lnTo>
                  <a:lnTo>
                    <a:pt x="398391" y="214630"/>
                  </a:lnTo>
                  <a:lnTo>
                    <a:pt x="392676" y="229870"/>
                  </a:lnTo>
                  <a:lnTo>
                    <a:pt x="390253" y="236220"/>
                  </a:lnTo>
                  <a:lnTo>
                    <a:pt x="388261" y="242570"/>
                  </a:lnTo>
                  <a:lnTo>
                    <a:pt x="386702" y="247650"/>
                  </a:lnTo>
                  <a:lnTo>
                    <a:pt x="385711" y="250189"/>
                  </a:lnTo>
                  <a:lnTo>
                    <a:pt x="394576" y="261620"/>
                  </a:lnTo>
                  <a:lnTo>
                    <a:pt x="397484" y="265430"/>
                  </a:lnTo>
                  <a:lnTo>
                    <a:pt x="401929" y="269239"/>
                  </a:lnTo>
                  <a:lnTo>
                    <a:pt x="407771" y="273050"/>
                  </a:lnTo>
                  <a:lnTo>
                    <a:pt x="412597" y="275589"/>
                  </a:lnTo>
                  <a:lnTo>
                    <a:pt x="417042" y="276860"/>
                  </a:lnTo>
                  <a:lnTo>
                    <a:pt x="421106" y="279400"/>
                  </a:lnTo>
                  <a:lnTo>
                    <a:pt x="433060" y="281939"/>
                  </a:lnTo>
                  <a:lnTo>
                    <a:pt x="443966" y="283210"/>
                  </a:lnTo>
                  <a:lnTo>
                    <a:pt x="453824" y="283210"/>
                  </a:lnTo>
                  <a:lnTo>
                    <a:pt x="488797" y="267970"/>
                  </a:lnTo>
                  <a:lnTo>
                    <a:pt x="494010" y="261620"/>
                  </a:lnTo>
                  <a:lnTo>
                    <a:pt x="495108" y="260350"/>
                  </a:lnTo>
                  <a:lnTo>
                    <a:pt x="444014" y="260350"/>
                  </a:lnTo>
                  <a:lnTo>
                    <a:pt x="436646" y="259080"/>
                  </a:lnTo>
                  <a:lnTo>
                    <a:pt x="412851" y="246380"/>
                  </a:lnTo>
                  <a:lnTo>
                    <a:pt x="439394" y="165100"/>
                  </a:lnTo>
                  <a:lnTo>
                    <a:pt x="477478" y="165100"/>
                  </a:lnTo>
                  <a:lnTo>
                    <a:pt x="474906" y="162560"/>
                  </a:lnTo>
                  <a:lnTo>
                    <a:pt x="464667" y="154939"/>
                  </a:lnTo>
                  <a:lnTo>
                    <a:pt x="463270" y="153670"/>
                  </a:lnTo>
                  <a:lnTo>
                    <a:pt x="451713" y="143510"/>
                  </a:lnTo>
                  <a:lnTo>
                    <a:pt x="445490" y="137160"/>
                  </a:lnTo>
                  <a:lnTo>
                    <a:pt x="441426" y="133350"/>
                  </a:lnTo>
                  <a:lnTo>
                    <a:pt x="439648" y="133350"/>
                  </a:lnTo>
                  <a:lnTo>
                    <a:pt x="436219" y="132080"/>
                  </a:lnTo>
                  <a:close/>
                </a:path>
                <a:path w="507365" h="283210">
                  <a:moveTo>
                    <a:pt x="477478" y="165100"/>
                  </a:moveTo>
                  <a:lnTo>
                    <a:pt x="439394" y="165100"/>
                  </a:lnTo>
                  <a:lnTo>
                    <a:pt x="449800" y="173989"/>
                  </a:lnTo>
                  <a:lnTo>
                    <a:pt x="458158" y="181610"/>
                  </a:lnTo>
                  <a:lnTo>
                    <a:pt x="464469" y="187960"/>
                  </a:lnTo>
                  <a:lnTo>
                    <a:pt x="468731" y="191770"/>
                  </a:lnTo>
                  <a:lnTo>
                    <a:pt x="476659" y="203200"/>
                  </a:lnTo>
                  <a:lnTo>
                    <a:pt x="481383" y="214630"/>
                  </a:lnTo>
                  <a:lnTo>
                    <a:pt x="482894" y="224789"/>
                  </a:lnTo>
                  <a:lnTo>
                    <a:pt x="481177" y="234950"/>
                  </a:lnTo>
                  <a:lnTo>
                    <a:pt x="455523" y="260350"/>
                  </a:lnTo>
                  <a:lnTo>
                    <a:pt x="495108" y="260350"/>
                  </a:lnTo>
                  <a:lnTo>
                    <a:pt x="498401" y="256539"/>
                  </a:lnTo>
                  <a:lnTo>
                    <a:pt x="501959" y="248920"/>
                  </a:lnTo>
                  <a:lnTo>
                    <a:pt x="504672" y="242570"/>
                  </a:lnTo>
                  <a:lnTo>
                    <a:pt x="507125" y="229870"/>
                  </a:lnTo>
                  <a:lnTo>
                    <a:pt x="506863" y="218439"/>
                  </a:lnTo>
                  <a:lnTo>
                    <a:pt x="503886" y="205739"/>
                  </a:lnTo>
                  <a:lnTo>
                    <a:pt x="498195" y="193039"/>
                  </a:lnTo>
                  <a:lnTo>
                    <a:pt x="491670" y="181610"/>
                  </a:lnTo>
                  <a:lnTo>
                    <a:pt x="483908" y="171450"/>
                  </a:lnTo>
                  <a:lnTo>
                    <a:pt x="477478" y="165100"/>
                  </a:lnTo>
                  <a:close/>
                </a:path>
                <a:path w="507365" h="283210">
                  <a:moveTo>
                    <a:pt x="317258" y="135889"/>
                  </a:moveTo>
                  <a:lnTo>
                    <a:pt x="293204" y="135889"/>
                  </a:lnTo>
                  <a:lnTo>
                    <a:pt x="304820" y="166370"/>
                  </a:lnTo>
                  <a:lnTo>
                    <a:pt x="327784" y="218439"/>
                  </a:lnTo>
                  <a:lnTo>
                    <a:pt x="357060" y="252730"/>
                  </a:lnTo>
                  <a:lnTo>
                    <a:pt x="362242" y="250189"/>
                  </a:lnTo>
                  <a:lnTo>
                    <a:pt x="370395" y="233680"/>
                  </a:lnTo>
                  <a:lnTo>
                    <a:pt x="371284" y="231139"/>
                  </a:lnTo>
                  <a:lnTo>
                    <a:pt x="373623" y="223520"/>
                  </a:lnTo>
                  <a:lnTo>
                    <a:pt x="377307" y="213360"/>
                  </a:lnTo>
                  <a:lnTo>
                    <a:pt x="352221" y="213360"/>
                  </a:lnTo>
                  <a:lnTo>
                    <a:pt x="339729" y="189230"/>
                  </a:lnTo>
                  <a:lnTo>
                    <a:pt x="327914" y="163830"/>
                  </a:lnTo>
                  <a:lnTo>
                    <a:pt x="317258" y="135889"/>
                  </a:lnTo>
                  <a:close/>
                </a:path>
                <a:path w="507365" h="283210">
                  <a:moveTo>
                    <a:pt x="292506" y="86360"/>
                  </a:moveTo>
                  <a:lnTo>
                    <a:pt x="288836" y="86360"/>
                  </a:lnTo>
                  <a:lnTo>
                    <a:pt x="285153" y="87630"/>
                  </a:lnTo>
                  <a:lnTo>
                    <a:pt x="272757" y="118110"/>
                  </a:lnTo>
                  <a:lnTo>
                    <a:pt x="271487" y="123189"/>
                  </a:lnTo>
                  <a:lnTo>
                    <a:pt x="269290" y="129539"/>
                  </a:lnTo>
                  <a:lnTo>
                    <a:pt x="267677" y="134620"/>
                  </a:lnTo>
                  <a:lnTo>
                    <a:pt x="265582" y="142239"/>
                  </a:lnTo>
                  <a:lnTo>
                    <a:pt x="261861" y="153670"/>
                  </a:lnTo>
                  <a:lnTo>
                    <a:pt x="259689" y="161289"/>
                  </a:lnTo>
                  <a:lnTo>
                    <a:pt x="258000" y="165100"/>
                  </a:lnTo>
                  <a:lnTo>
                    <a:pt x="253339" y="179070"/>
                  </a:lnTo>
                  <a:lnTo>
                    <a:pt x="251650" y="182880"/>
                  </a:lnTo>
                  <a:lnTo>
                    <a:pt x="249885" y="189230"/>
                  </a:lnTo>
                  <a:lnTo>
                    <a:pt x="248627" y="191770"/>
                  </a:lnTo>
                  <a:lnTo>
                    <a:pt x="245008" y="200660"/>
                  </a:lnTo>
                  <a:lnTo>
                    <a:pt x="243751" y="204470"/>
                  </a:lnTo>
                  <a:lnTo>
                    <a:pt x="243039" y="207010"/>
                  </a:lnTo>
                  <a:lnTo>
                    <a:pt x="242023" y="209550"/>
                  </a:lnTo>
                  <a:lnTo>
                    <a:pt x="242227" y="212089"/>
                  </a:lnTo>
                  <a:lnTo>
                    <a:pt x="245300" y="218439"/>
                  </a:lnTo>
                  <a:lnTo>
                    <a:pt x="248119" y="220980"/>
                  </a:lnTo>
                  <a:lnTo>
                    <a:pt x="252158" y="222250"/>
                  </a:lnTo>
                  <a:lnTo>
                    <a:pt x="257870" y="222250"/>
                  </a:lnTo>
                  <a:lnTo>
                    <a:pt x="263080" y="219710"/>
                  </a:lnTo>
                  <a:lnTo>
                    <a:pt x="267785" y="212089"/>
                  </a:lnTo>
                  <a:lnTo>
                    <a:pt x="271983" y="201930"/>
                  </a:lnTo>
                  <a:lnTo>
                    <a:pt x="273392" y="196850"/>
                  </a:lnTo>
                  <a:lnTo>
                    <a:pt x="275424" y="190500"/>
                  </a:lnTo>
                  <a:lnTo>
                    <a:pt x="280720" y="172720"/>
                  </a:lnTo>
                  <a:lnTo>
                    <a:pt x="282752" y="166370"/>
                  </a:lnTo>
                  <a:lnTo>
                    <a:pt x="285319" y="158750"/>
                  </a:lnTo>
                  <a:lnTo>
                    <a:pt x="287212" y="153670"/>
                  </a:lnTo>
                  <a:lnTo>
                    <a:pt x="293204" y="135889"/>
                  </a:lnTo>
                  <a:lnTo>
                    <a:pt x="317258" y="135889"/>
                  </a:lnTo>
                  <a:lnTo>
                    <a:pt x="316774" y="134620"/>
                  </a:lnTo>
                  <a:lnTo>
                    <a:pt x="306311" y="102870"/>
                  </a:lnTo>
                  <a:lnTo>
                    <a:pt x="303618" y="93980"/>
                  </a:lnTo>
                  <a:lnTo>
                    <a:pt x="300240" y="88900"/>
                  </a:lnTo>
                  <a:lnTo>
                    <a:pt x="296151" y="87630"/>
                  </a:lnTo>
                  <a:lnTo>
                    <a:pt x="292506" y="86360"/>
                  </a:lnTo>
                  <a:close/>
                </a:path>
                <a:path w="507365" h="283210">
                  <a:moveTo>
                    <a:pt x="385013" y="116839"/>
                  </a:moveTo>
                  <a:lnTo>
                    <a:pt x="373761" y="144780"/>
                  </a:lnTo>
                  <a:lnTo>
                    <a:pt x="370878" y="154939"/>
                  </a:lnTo>
                  <a:lnTo>
                    <a:pt x="367222" y="167639"/>
                  </a:lnTo>
                  <a:lnTo>
                    <a:pt x="362387" y="182880"/>
                  </a:lnTo>
                  <a:lnTo>
                    <a:pt x="356374" y="201930"/>
                  </a:lnTo>
                  <a:lnTo>
                    <a:pt x="354228" y="208280"/>
                  </a:lnTo>
                  <a:lnTo>
                    <a:pt x="352844" y="212089"/>
                  </a:lnTo>
                  <a:lnTo>
                    <a:pt x="352221" y="213360"/>
                  </a:lnTo>
                  <a:lnTo>
                    <a:pt x="377307" y="213360"/>
                  </a:lnTo>
                  <a:lnTo>
                    <a:pt x="388721" y="179070"/>
                  </a:lnTo>
                  <a:lnTo>
                    <a:pt x="391452" y="171450"/>
                  </a:lnTo>
                  <a:lnTo>
                    <a:pt x="392912" y="166370"/>
                  </a:lnTo>
                  <a:lnTo>
                    <a:pt x="393115" y="166370"/>
                  </a:lnTo>
                  <a:lnTo>
                    <a:pt x="398144" y="147320"/>
                  </a:lnTo>
                  <a:lnTo>
                    <a:pt x="399816" y="133350"/>
                  </a:lnTo>
                  <a:lnTo>
                    <a:pt x="398128" y="124460"/>
                  </a:lnTo>
                  <a:lnTo>
                    <a:pt x="393077" y="119380"/>
                  </a:lnTo>
                  <a:lnTo>
                    <a:pt x="385013" y="116839"/>
                  </a:lnTo>
                  <a:close/>
                </a:path>
                <a:path w="507365" h="283210">
                  <a:moveTo>
                    <a:pt x="158889" y="163830"/>
                  </a:moveTo>
                  <a:lnTo>
                    <a:pt x="155587" y="163830"/>
                  </a:lnTo>
                  <a:lnTo>
                    <a:pt x="149491" y="166370"/>
                  </a:lnTo>
                  <a:lnTo>
                    <a:pt x="147472" y="168910"/>
                  </a:lnTo>
                  <a:lnTo>
                    <a:pt x="146469" y="171450"/>
                  </a:lnTo>
                  <a:lnTo>
                    <a:pt x="145478" y="175260"/>
                  </a:lnTo>
                  <a:lnTo>
                    <a:pt x="145732" y="177800"/>
                  </a:lnTo>
                  <a:lnTo>
                    <a:pt x="147256" y="180339"/>
                  </a:lnTo>
                  <a:lnTo>
                    <a:pt x="148780" y="184150"/>
                  </a:lnTo>
                  <a:lnTo>
                    <a:pt x="179616" y="191770"/>
                  </a:lnTo>
                  <a:lnTo>
                    <a:pt x="185356" y="193039"/>
                  </a:lnTo>
                  <a:lnTo>
                    <a:pt x="189077" y="194310"/>
                  </a:lnTo>
                  <a:lnTo>
                    <a:pt x="197002" y="196850"/>
                  </a:lnTo>
                  <a:lnTo>
                    <a:pt x="209727" y="200660"/>
                  </a:lnTo>
                  <a:lnTo>
                    <a:pt x="214490" y="201930"/>
                  </a:lnTo>
                  <a:lnTo>
                    <a:pt x="217652" y="203200"/>
                  </a:lnTo>
                  <a:lnTo>
                    <a:pt x="221043" y="204470"/>
                  </a:lnTo>
                  <a:lnTo>
                    <a:pt x="224205" y="204470"/>
                  </a:lnTo>
                  <a:lnTo>
                    <a:pt x="230073" y="201930"/>
                  </a:lnTo>
                  <a:lnTo>
                    <a:pt x="232041" y="199389"/>
                  </a:lnTo>
                  <a:lnTo>
                    <a:pt x="233032" y="195580"/>
                  </a:lnTo>
                  <a:lnTo>
                    <a:pt x="234035" y="193039"/>
                  </a:lnTo>
                  <a:lnTo>
                    <a:pt x="202641" y="173989"/>
                  </a:lnTo>
                  <a:lnTo>
                    <a:pt x="204310" y="168910"/>
                  </a:lnTo>
                  <a:lnTo>
                    <a:pt x="178689" y="168910"/>
                  </a:lnTo>
                  <a:lnTo>
                    <a:pt x="171856" y="167639"/>
                  </a:lnTo>
                  <a:lnTo>
                    <a:pt x="166446" y="166370"/>
                  </a:lnTo>
                  <a:lnTo>
                    <a:pt x="162433" y="165100"/>
                  </a:lnTo>
                  <a:lnTo>
                    <a:pt x="158889" y="163830"/>
                  </a:lnTo>
                  <a:close/>
                </a:path>
                <a:path w="507365" h="283210">
                  <a:moveTo>
                    <a:pt x="96212" y="78739"/>
                  </a:moveTo>
                  <a:lnTo>
                    <a:pt x="72643" y="78739"/>
                  </a:lnTo>
                  <a:lnTo>
                    <a:pt x="70314" y="96520"/>
                  </a:lnTo>
                  <a:lnTo>
                    <a:pt x="68354" y="111760"/>
                  </a:lnTo>
                  <a:lnTo>
                    <a:pt x="66761" y="124460"/>
                  </a:lnTo>
                  <a:lnTo>
                    <a:pt x="65532" y="134620"/>
                  </a:lnTo>
                  <a:lnTo>
                    <a:pt x="64896" y="138430"/>
                  </a:lnTo>
                  <a:lnTo>
                    <a:pt x="64901" y="146050"/>
                  </a:lnTo>
                  <a:lnTo>
                    <a:pt x="65303" y="152400"/>
                  </a:lnTo>
                  <a:lnTo>
                    <a:pt x="64465" y="154939"/>
                  </a:lnTo>
                  <a:lnTo>
                    <a:pt x="65227" y="158750"/>
                  </a:lnTo>
                  <a:lnTo>
                    <a:pt x="67564" y="161289"/>
                  </a:lnTo>
                  <a:lnTo>
                    <a:pt x="69545" y="163830"/>
                  </a:lnTo>
                  <a:lnTo>
                    <a:pt x="72123" y="165100"/>
                  </a:lnTo>
                  <a:lnTo>
                    <a:pt x="75260" y="166370"/>
                  </a:lnTo>
                  <a:lnTo>
                    <a:pt x="80568" y="168910"/>
                  </a:lnTo>
                  <a:lnTo>
                    <a:pt x="85255" y="167639"/>
                  </a:lnTo>
                  <a:lnTo>
                    <a:pt x="89331" y="163830"/>
                  </a:lnTo>
                  <a:lnTo>
                    <a:pt x="92443" y="161289"/>
                  </a:lnTo>
                  <a:lnTo>
                    <a:pt x="96075" y="157480"/>
                  </a:lnTo>
                  <a:lnTo>
                    <a:pt x="100215" y="152400"/>
                  </a:lnTo>
                  <a:lnTo>
                    <a:pt x="104994" y="146050"/>
                  </a:lnTo>
                  <a:lnTo>
                    <a:pt x="111007" y="139700"/>
                  </a:lnTo>
                  <a:lnTo>
                    <a:pt x="118253" y="130810"/>
                  </a:lnTo>
                  <a:lnTo>
                    <a:pt x="120676" y="128270"/>
                  </a:lnTo>
                  <a:lnTo>
                    <a:pt x="90805" y="128270"/>
                  </a:lnTo>
                  <a:lnTo>
                    <a:pt x="92500" y="109220"/>
                  </a:lnTo>
                  <a:lnTo>
                    <a:pt x="94119" y="93980"/>
                  </a:lnTo>
                  <a:lnTo>
                    <a:pt x="95662" y="82550"/>
                  </a:lnTo>
                  <a:lnTo>
                    <a:pt x="96212" y="78739"/>
                  </a:lnTo>
                  <a:close/>
                </a:path>
                <a:path w="507365" h="283210">
                  <a:moveTo>
                    <a:pt x="191160" y="59689"/>
                  </a:moveTo>
                  <a:lnTo>
                    <a:pt x="188379" y="59689"/>
                  </a:lnTo>
                  <a:lnTo>
                    <a:pt x="185788" y="60960"/>
                  </a:lnTo>
                  <a:lnTo>
                    <a:pt x="182994" y="62230"/>
                  </a:lnTo>
                  <a:lnTo>
                    <a:pt x="181063" y="64770"/>
                  </a:lnTo>
                  <a:lnTo>
                    <a:pt x="180009" y="68580"/>
                  </a:lnTo>
                  <a:lnTo>
                    <a:pt x="178968" y="71120"/>
                  </a:lnTo>
                  <a:lnTo>
                    <a:pt x="206184" y="88900"/>
                  </a:lnTo>
                  <a:lnTo>
                    <a:pt x="202110" y="99060"/>
                  </a:lnTo>
                  <a:lnTo>
                    <a:pt x="198158" y="109220"/>
                  </a:lnTo>
                  <a:lnTo>
                    <a:pt x="194329" y="119380"/>
                  </a:lnTo>
                  <a:lnTo>
                    <a:pt x="186523" y="143510"/>
                  </a:lnTo>
                  <a:lnTo>
                    <a:pt x="183167" y="153670"/>
                  </a:lnTo>
                  <a:lnTo>
                    <a:pt x="178689" y="168910"/>
                  </a:lnTo>
                  <a:lnTo>
                    <a:pt x="204310" y="168910"/>
                  </a:lnTo>
                  <a:lnTo>
                    <a:pt x="214744" y="137160"/>
                  </a:lnTo>
                  <a:lnTo>
                    <a:pt x="218699" y="124460"/>
                  </a:lnTo>
                  <a:lnTo>
                    <a:pt x="222394" y="114300"/>
                  </a:lnTo>
                  <a:lnTo>
                    <a:pt x="225829" y="105410"/>
                  </a:lnTo>
                  <a:lnTo>
                    <a:pt x="229006" y="96520"/>
                  </a:lnTo>
                  <a:lnTo>
                    <a:pt x="265436" y="96520"/>
                  </a:lnTo>
                  <a:lnTo>
                    <a:pt x="236640" y="74930"/>
                  </a:lnTo>
                  <a:lnTo>
                    <a:pt x="227285" y="71120"/>
                  </a:lnTo>
                  <a:lnTo>
                    <a:pt x="218922" y="67310"/>
                  </a:lnTo>
                  <a:lnTo>
                    <a:pt x="210809" y="64770"/>
                  </a:lnTo>
                  <a:lnTo>
                    <a:pt x="203976" y="63500"/>
                  </a:lnTo>
                  <a:lnTo>
                    <a:pt x="198421" y="60960"/>
                  </a:lnTo>
                  <a:lnTo>
                    <a:pt x="194144" y="60960"/>
                  </a:lnTo>
                  <a:lnTo>
                    <a:pt x="191160" y="59689"/>
                  </a:lnTo>
                  <a:close/>
                </a:path>
                <a:path w="507365" h="283210">
                  <a:moveTo>
                    <a:pt x="17830" y="0"/>
                  </a:moveTo>
                  <a:lnTo>
                    <a:pt x="14820" y="0"/>
                  </a:lnTo>
                  <a:lnTo>
                    <a:pt x="8813" y="1270"/>
                  </a:lnTo>
                  <a:lnTo>
                    <a:pt x="6692" y="3810"/>
                  </a:lnTo>
                  <a:lnTo>
                    <a:pt x="5626" y="7620"/>
                  </a:lnTo>
                  <a:lnTo>
                    <a:pt x="5181" y="8889"/>
                  </a:lnTo>
                  <a:lnTo>
                    <a:pt x="4978" y="10160"/>
                  </a:lnTo>
                  <a:lnTo>
                    <a:pt x="5029" y="11430"/>
                  </a:lnTo>
                  <a:lnTo>
                    <a:pt x="5457" y="30480"/>
                  </a:lnTo>
                  <a:lnTo>
                    <a:pt x="5537" y="63500"/>
                  </a:lnTo>
                  <a:lnTo>
                    <a:pt x="5257" y="73660"/>
                  </a:lnTo>
                  <a:lnTo>
                    <a:pt x="2489" y="107950"/>
                  </a:lnTo>
                  <a:lnTo>
                    <a:pt x="1727" y="115570"/>
                  </a:lnTo>
                  <a:lnTo>
                    <a:pt x="1155" y="125730"/>
                  </a:lnTo>
                  <a:lnTo>
                    <a:pt x="0" y="129539"/>
                  </a:lnTo>
                  <a:lnTo>
                    <a:pt x="495" y="133350"/>
                  </a:lnTo>
                  <a:lnTo>
                    <a:pt x="2628" y="135889"/>
                  </a:lnTo>
                  <a:lnTo>
                    <a:pt x="4622" y="139700"/>
                  </a:lnTo>
                  <a:lnTo>
                    <a:pt x="7632" y="140970"/>
                  </a:lnTo>
                  <a:lnTo>
                    <a:pt x="11671" y="142239"/>
                  </a:lnTo>
                  <a:lnTo>
                    <a:pt x="14871" y="143510"/>
                  </a:lnTo>
                  <a:lnTo>
                    <a:pt x="18097" y="143510"/>
                  </a:lnTo>
                  <a:lnTo>
                    <a:pt x="21336" y="142239"/>
                  </a:lnTo>
                  <a:lnTo>
                    <a:pt x="25069" y="140970"/>
                  </a:lnTo>
                  <a:lnTo>
                    <a:pt x="27482" y="139700"/>
                  </a:lnTo>
                  <a:lnTo>
                    <a:pt x="29044" y="134620"/>
                  </a:lnTo>
                  <a:lnTo>
                    <a:pt x="29108" y="132080"/>
                  </a:lnTo>
                  <a:lnTo>
                    <a:pt x="32964" y="125730"/>
                  </a:lnTo>
                  <a:lnTo>
                    <a:pt x="37960" y="119380"/>
                  </a:lnTo>
                  <a:lnTo>
                    <a:pt x="44099" y="113030"/>
                  </a:lnTo>
                  <a:lnTo>
                    <a:pt x="51384" y="104139"/>
                  </a:lnTo>
                  <a:lnTo>
                    <a:pt x="56649" y="99060"/>
                  </a:lnTo>
                  <a:lnTo>
                    <a:pt x="59828" y="95250"/>
                  </a:lnTo>
                  <a:lnTo>
                    <a:pt x="26962" y="95250"/>
                  </a:lnTo>
                  <a:lnTo>
                    <a:pt x="28795" y="72389"/>
                  </a:lnTo>
                  <a:lnTo>
                    <a:pt x="30025" y="53339"/>
                  </a:lnTo>
                  <a:lnTo>
                    <a:pt x="30651" y="35560"/>
                  </a:lnTo>
                  <a:lnTo>
                    <a:pt x="30670" y="21589"/>
                  </a:lnTo>
                  <a:lnTo>
                    <a:pt x="30543" y="15239"/>
                  </a:lnTo>
                  <a:lnTo>
                    <a:pt x="21043" y="1270"/>
                  </a:lnTo>
                  <a:lnTo>
                    <a:pt x="17830" y="0"/>
                  </a:lnTo>
                  <a:close/>
                </a:path>
                <a:path w="507365" h="283210">
                  <a:moveTo>
                    <a:pt x="161645" y="45720"/>
                  </a:moveTo>
                  <a:lnTo>
                    <a:pt x="137756" y="71120"/>
                  </a:lnTo>
                  <a:lnTo>
                    <a:pt x="134670" y="74930"/>
                  </a:lnTo>
                  <a:lnTo>
                    <a:pt x="133565" y="76200"/>
                  </a:lnTo>
                  <a:lnTo>
                    <a:pt x="120642" y="92710"/>
                  </a:lnTo>
                  <a:lnTo>
                    <a:pt x="109208" y="106680"/>
                  </a:lnTo>
                  <a:lnTo>
                    <a:pt x="99263" y="118110"/>
                  </a:lnTo>
                  <a:lnTo>
                    <a:pt x="90805" y="128270"/>
                  </a:lnTo>
                  <a:lnTo>
                    <a:pt x="120676" y="128270"/>
                  </a:lnTo>
                  <a:lnTo>
                    <a:pt x="126733" y="121920"/>
                  </a:lnTo>
                  <a:lnTo>
                    <a:pt x="135058" y="111760"/>
                  </a:lnTo>
                  <a:lnTo>
                    <a:pt x="142241" y="104139"/>
                  </a:lnTo>
                  <a:lnTo>
                    <a:pt x="148284" y="96520"/>
                  </a:lnTo>
                  <a:lnTo>
                    <a:pt x="153187" y="90170"/>
                  </a:lnTo>
                  <a:lnTo>
                    <a:pt x="157314" y="85089"/>
                  </a:lnTo>
                  <a:lnTo>
                    <a:pt x="160375" y="81280"/>
                  </a:lnTo>
                  <a:lnTo>
                    <a:pt x="162344" y="77470"/>
                  </a:lnTo>
                  <a:lnTo>
                    <a:pt x="164693" y="74930"/>
                  </a:lnTo>
                  <a:lnTo>
                    <a:pt x="168363" y="71120"/>
                  </a:lnTo>
                  <a:lnTo>
                    <a:pt x="171856" y="66039"/>
                  </a:lnTo>
                  <a:lnTo>
                    <a:pt x="173786" y="63500"/>
                  </a:lnTo>
                  <a:lnTo>
                    <a:pt x="174155" y="62230"/>
                  </a:lnTo>
                  <a:lnTo>
                    <a:pt x="175209" y="59689"/>
                  </a:lnTo>
                  <a:lnTo>
                    <a:pt x="174967" y="55880"/>
                  </a:lnTo>
                  <a:lnTo>
                    <a:pt x="171894" y="50800"/>
                  </a:lnTo>
                  <a:lnTo>
                    <a:pt x="169443" y="48260"/>
                  </a:lnTo>
                  <a:lnTo>
                    <a:pt x="166065" y="48260"/>
                  </a:lnTo>
                  <a:lnTo>
                    <a:pt x="161645" y="45720"/>
                  </a:lnTo>
                  <a:close/>
                </a:path>
                <a:path w="507365" h="283210">
                  <a:moveTo>
                    <a:pt x="265436" y="96520"/>
                  </a:moveTo>
                  <a:lnTo>
                    <a:pt x="229006" y="96520"/>
                  </a:lnTo>
                  <a:lnTo>
                    <a:pt x="240372" y="102870"/>
                  </a:lnTo>
                  <a:lnTo>
                    <a:pt x="247396" y="105410"/>
                  </a:lnTo>
                  <a:lnTo>
                    <a:pt x="250037" y="106680"/>
                  </a:lnTo>
                  <a:lnTo>
                    <a:pt x="255333" y="106680"/>
                  </a:lnTo>
                  <a:lnTo>
                    <a:pt x="257987" y="105410"/>
                  </a:lnTo>
                  <a:lnTo>
                    <a:pt x="261188" y="104139"/>
                  </a:lnTo>
                  <a:lnTo>
                    <a:pt x="263372" y="102870"/>
                  </a:lnTo>
                  <a:lnTo>
                    <a:pt x="265436" y="96520"/>
                  </a:lnTo>
                  <a:close/>
                </a:path>
                <a:path w="507365" h="283210">
                  <a:moveTo>
                    <a:pt x="92773" y="26670"/>
                  </a:moveTo>
                  <a:lnTo>
                    <a:pt x="88123" y="26670"/>
                  </a:lnTo>
                  <a:lnTo>
                    <a:pt x="82783" y="27939"/>
                  </a:lnTo>
                  <a:lnTo>
                    <a:pt x="52781" y="62230"/>
                  </a:lnTo>
                  <a:lnTo>
                    <a:pt x="45930" y="71120"/>
                  </a:lnTo>
                  <a:lnTo>
                    <a:pt x="39343" y="80010"/>
                  </a:lnTo>
                  <a:lnTo>
                    <a:pt x="33019" y="87630"/>
                  </a:lnTo>
                  <a:lnTo>
                    <a:pt x="26962" y="95250"/>
                  </a:lnTo>
                  <a:lnTo>
                    <a:pt x="59828" y="95250"/>
                  </a:lnTo>
                  <a:lnTo>
                    <a:pt x="61947" y="92710"/>
                  </a:lnTo>
                  <a:lnTo>
                    <a:pt x="67279" y="85089"/>
                  </a:lnTo>
                  <a:lnTo>
                    <a:pt x="72643" y="78739"/>
                  </a:lnTo>
                  <a:lnTo>
                    <a:pt x="96212" y="78739"/>
                  </a:lnTo>
                  <a:lnTo>
                    <a:pt x="97129" y="72389"/>
                  </a:lnTo>
                  <a:lnTo>
                    <a:pt x="99961" y="58420"/>
                  </a:lnTo>
                  <a:lnTo>
                    <a:pt x="101600" y="48260"/>
                  </a:lnTo>
                  <a:lnTo>
                    <a:pt x="102057" y="41910"/>
                  </a:lnTo>
                  <a:lnTo>
                    <a:pt x="101752" y="39370"/>
                  </a:lnTo>
                  <a:lnTo>
                    <a:pt x="101180" y="33020"/>
                  </a:lnTo>
                  <a:lnTo>
                    <a:pt x="98183" y="27939"/>
                  </a:lnTo>
                  <a:lnTo>
                    <a:pt x="92773" y="26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169920" y="2971800"/>
            <a:ext cx="894715" cy="349250"/>
          </a:xfrm>
          <a:prstGeom prst="rect">
            <a:avLst/>
          </a:prstGeom>
          <a:solidFill>
            <a:srgbClr val="993300"/>
          </a:solidFill>
          <a:ln w="12192">
            <a:solidFill>
              <a:srgbClr val="EDEBE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600" i="1" spc="-10" dirty="0">
                <a:solidFill>
                  <a:srgbClr val="0000FF"/>
                </a:solidFill>
                <a:latin typeface="Verdana"/>
                <a:cs typeface="Verdana"/>
              </a:rPr>
              <a:t>CREEP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00400" y="1219200"/>
            <a:ext cx="1525905" cy="349250"/>
          </a:xfrm>
          <a:prstGeom prst="rect">
            <a:avLst/>
          </a:prstGeom>
          <a:solidFill>
            <a:srgbClr val="993300"/>
          </a:solidFill>
          <a:ln w="12192">
            <a:solidFill>
              <a:srgbClr val="EDEBE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600" i="1" spc="-10" dirty="0">
                <a:solidFill>
                  <a:srgbClr val="0000FF"/>
                </a:solidFill>
                <a:latin typeface="Verdana"/>
                <a:cs typeface="Verdana"/>
              </a:rPr>
              <a:t>SUSPENSION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76800" y="1600200"/>
            <a:ext cx="1358265" cy="349250"/>
          </a:xfrm>
          <a:prstGeom prst="rect">
            <a:avLst/>
          </a:prstGeom>
          <a:solidFill>
            <a:srgbClr val="993300"/>
          </a:solidFill>
          <a:ln w="12192">
            <a:solidFill>
              <a:srgbClr val="EDEBE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600" i="1" spc="-10" dirty="0">
                <a:solidFill>
                  <a:srgbClr val="0000FF"/>
                </a:solidFill>
                <a:latin typeface="Verdana"/>
                <a:cs typeface="Verdana"/>
              </a:rPr>
              <a:t>SALTATION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19961" y="4267961"/>
            <a:ext cx="7167880" cy="1635760"/>
          </a:xfrm>
          <a:prstGeom prst="rect">
            <a:avLst/>
          </a:prstGeom>
          <a:solidFill>
            <a:srgbClr val="663300"/>
          </a:solidFill>
          <a:ln w="19811">
            <a:solidFill>
              <a:srgbClr val="EDEBE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81635" indent="-290830">
              <a:lnSpc>
                <a:spcPct val="100000"/>
              </a:lnSpc>
              <a:spcBef>
                <a:spcPts val="280"/>
              </a:spcBef>
              <a:buClr>
                <a:srgbClr val="4F81BC"/>
              </a:buClr>
              <a:buFont typeface="Wingdings"/>
              <a:buChar char=""/>
              <a:tabLst>
                <a:tab pos="381635" algn="l"/>
              </a:tabLst>
            </a:pPr>
            <a:r>
              <a:rPr sz="2000" i="1" spc="-105" dirty="0">
                <a:latin typeface="Verdana"/>
                <a:cs typeface="Verdana"/>
              </a:rPr>
              <a:t>SALTATION</a:t>
            </a:r>
            <a:r>
              <a:rPr sz="2000" i="1" spc="-60" dirty="0">
                <a:latin typeface="Verdana"/>
                <a:cs typeface="Verdana"/>
              </a:rPr>
              <a:t> </a:t>
            </a:r>
            <a:r>
              <a:rPr sz="2000" i="1" spc="-135" dirty="0">
                <a:latin typeface="Verdana"/>
                <a:cs typeface="Verdana"/>
              </a:rPr>
              <a:t>DETACHES</a:t>
            </a:r>
            <a:r>
              <a:rPr sz="2000" i="1" spc="-7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PARTICLES</a:t>
            </a:r>
            <a:endParaRPr sz="2000">
              <a:latin typeface="Verdana"/>
              <a:cs typeface="Verdana"/>
            </a:endParaRPr>
          </a:p>
          <a:p>
            <a:pPr marL="396240" indent="-305435">
              <a:lnSpc>
                <a:spcPct val="100000"/>
              </a:lnSpc>
              <a:buClr>
                <a:srgbClr val="4F81BC"/>
              </a:buClr>
              <a:buFont typeface="Wingdings"/>
              <a:buChar char=""/>
              <a:tabLst>
                <a:tab pos="396240" algn="l"/>
              </a:tabLst>
            </a:pPr>
            <a:r>
              <a:rPr sz="2000" i="1" spc="-45" dirty="0">
                <a:latin typeface="Verdana"/>
                <a:cs typeface="Verdana"/>
              </a:rPr>
              <a:t>SMALLER</a:t>
            </a:r>
            <a:r>
              <a:rPr sz="2000" i="1" spc="-130" dirty="0">
                <a:latin typeface="Verdana"/>
                <a:cs typeface="Verdana"/>
              </a:rPr>
              <a:t> </a:t>
            </a:r>
            <a:r>
              <a:rPr sz="2000" i="1" spc="-135" dirty="0">
                <a:latin typeface="Verdana"/>
                <a:cs typeface="Verdana"/>
              </a:rPr>
              <a:t>PARTICLES</a:t>
            </a:r>
            <a:r>
              <a:rPr sz="2000" i="1" spc="-11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SUSPENDED</a:t>
            </a:r>
            <a:endParaRPr sz="2000">
              <a:latin typeface="Verdana"/>
              <a:cs typeface="Verdana"/>
            </a:endParaRPr>
          </a:p>
          <a:p>
            <a:pPr marL="396875" indent="-306070">
              <a:lnSpc>
                <a:spcPct val="100000"/>
              </a:lnSpc>
              <a:buClr>
                <a:srgbClr val="4F81BC"/>
              </a:buClr>
              <a:buFont typeface="Wingdings"/>
              <a:buChar char=""/>
              <a:tabLst>
                <a:tab pos="396875" algn="l"/>
              </a:tabLst>
            </a:pPr>
            <a:r>
              <a:rPr sz="2000" i="1" spc="-45" dirty="0">
                <a:latin typeface="Verdana"/>
                <a:cs typeface="Verdana"/>
              </a:rPr>
              <a:t>LARGER</a:t>
            </a:r>
            <a:r>
              <a:rPr sz="2000" i="1" spc="-114" dirty="0">
                <a:latin typeface="Verdana"/>
                <a:cs typeface="Verdana"/>
              </a:rPr>
              <a:t> </a:t>
            </a:r>
            <a:r>
              <a:rPr sz="2000" i="1" spc="-135" dirty="0">
                <a:latin typeface="Verdana"/>
                <a:cs typeface="Verdana"/>
              </a:rPr>
              <a:t>PARTICLES</a:t>
            </a:r>
            <a:r>
              <a:rPr sz="2000" i="1" spc="-114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CREEP</a:t>
            </a:r>
            <a:endParaRPr sz="2000">
              <a:latin typeface="Verdana"/>
              <a:cs typeface="Verdana"/>
            </a:endParaRPr>
          </a:p>
          <a:p>
            <a:pPr marL="396875" indent="-30607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Font typeface="Wingdings"/>
              <a:buChar char=""/>
              <a:tabLst>
                <a:tab pos="396875" algn="l"/>
              </a:tabLst>
            </a:pPr>
            <a:r>
              <a:rPr sz="2000" i="1" spc="-70" dirty="0">
                <a:latin typeface="Verdana"/>
                <a:cs typeface="Verdana"/>
              </a:rPr>
              <a:t>SANDY</a:t>
            </a:r>
            <a:r>
              <a:rPr sz="2000" i="1" spc="-95" dirty="0">
                <a:latin typeface="Verdana"/>
                <a:cs typeface="Verdana"/>
              </a:rPr>
              <a:t> </a:t>
            </a:r>
            <a:r>
              <a:rPr sz="2000" i="1" spc="70" dirty="0">
                <a:latin typeface="Verdana"/>
                <a:cs typeface="Verdana"/>
              </a:rPr>
              <a:t>AND</a:t>
            </a:r>
            <a:r>
              <a:rPr sz="2000" i="1" spc="-100" dirty="0">
                <a:latin typeface="Verdana"/>
                <a:cs typeface="Verdana"/>
              </a:rPr>
              <a:t> </a:t>
            </a:r>
            <a:r>
              <a:rPr sz="2000" i="1" spc="-155" dirty="0">
                <a:latin typeface="Verdana"/>
                <a:cs typeface="Verdana"/>
              </a:rPr>
              <a:t>SILTY</a:t>
            </a:r>
            <a:r>
              <a:rPr sz="2000" i="1" spc="-85" dirty="0">
                <a:latin typeface="Verdana"/>
                <a:cs typeface="Verdana"/>
              </a:rPr>
              <a:t> </a:t>
            </a:r>
            <a:r>
              <a:rPr sz="2000" i="1" spc="-160" dirty="0">
                <a:latin typeface="Verdana"/>
                <a:cs typeface="Verdana"/>
              </a:rPr>
              <a:t>SOILS</a:t>
            </a:r>
            <a:r>
              <a:rPr sz="2000" i="1" spc="-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MOST</a:t>
            </a:r>
            <a:r>
              <a:rPr sz="2000" i="1" spc="-100" dirty="0">
                <a:latin typeface="Verdana"/>
                <a:cs typeface="Verdana"/>
              </a:rPr>
              <a:t> </a:t>
            </a:r>
            <a:r>
              <a:rPr sz="2000" i="1" spc="-45" dirty="0">
                <a:latin typeface="Verdana"/>
                <a:cs typeface="Verdana"/>
              </a:rPr>
              <a:t>SUSCEPTIBLE</a:t>
            </a:r>
            <a:endParaRPr sz="2000">
              <a:latin typeface="Verdana"/>
              <a:cs typeface="Verdana"/>
            </a:endParaRPr>
          </a:p>
          <a:p>
            <a:pPr marL="396875" indent="-306070">
              <a:lnSpc>
                <a:spcPct val="100000"/>
              </a:lnSpc>
              <a:buClr>
                <a:srgbClr val="4F81BC"/>
              </a:buClr>
              <a:buFont typeface="Wingdings"/>
              <a:buChar char=""/>
              <a:tabLst>
                <a:tab pos="396875" algn="l"/>
              </a:tabLst>
            </a:pPr>
            <a:r>
              <a:rPr sz="2000" i="1" spc="-110" dirty="0">
                <a:latin typeface="Verdana"/>
                <a:cs typeface="Verdana"/>
              </a:rPr>
              <a:t>SOIL</a:t>
            </a:r>
            <a:r>
              <a:rPr sz="2000" i="1" spc="-7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ACCUMULATION</a:t>
            </a:r>
            <a:r>
              <a:rPr sz="2000" i="1" spc="-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IN</a:t>
            </a:r>
            <a:r>
              <a:rPr sz="2000" i="1" spc="-45" dirty="0">
                <a:latin typeface="Verdana"/>
                <a:cs typeface="Verdana"/>
              </a:rPr>
              <a:t> </a:t>
            </a:r>
            <a:r>
              <a:rPr sz="2000" i="1" spc="-160" dirty="0">
                <a:latin typeface="Verdana"/>
                <a:cs typeface="Verdana"/>
              </a:rPr>
              <a:t>DITCHES</a:t>
            </a:r>
            <a:r>
              <a:rPr sz="2000" i="1" spc="-75" dirty="0">
                <a:latin typeface="Verdana"/>
                <a:cs typeface="Verdana"/>
              </a:rPr>
              <a:t> </a:t>
            </a:r>
            <a:r>
              <a:rPr sz="2000" i="1" spc="70" dirty="0">
                <a:latin typeface="Verdana"/>
                <a:cs typeface="Verdana"/>
              </a:rPr>
              <a:t>AND</a:t>
            </a:r>
            <a:r>
              <a:rPr sz="2000" i="1" spc="-65" dirty="0">
                <a:latin typeface="Verdana"/>
                <a:cs typeface="Verdana"/>
              </a:rPr>
              <a:t> </a:t>
            </a:r>
            <a:r>
              <a:rPr sz="2000" i="1" spc="-75" dirty="0">
                <a:latin typeface="Verdana"/>
                <a:cs typeface="Verdana"/>
              </a:rPr>
              <a:t>FENCE</a:t>
            </a:r>
            <a:r>
              <a:rPr sz="2000" i="1" spc="-65" dirty="0">
                <a:latin typeface="Verdana"/>
                <a:cs typeface="Verdana"/>
              </a:rPr>
              <a:t> </a:t>
            </a:r>
            <a:r>
              <a:rPr sz="2000" i="1" spc="-20" dirty="0">
                <a:latin typeface="Verdana"/>
                <a:cs typeface="Verdana"/>
              </a:rPr>
              <a:t>ROWS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>
                <a:solidFill>
                  <a:srgbClr val="FFFF00"/>
                </a:solidFill>
                <a:latin typeface="Arial"/>
                <a:cs typeface="Arial"/>
              </a:rPr>
              <a:t>WIND</a:t>
            </a:r>
            <a:r>
              <a:rPr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EROSION</a:t>
            </a:r>
            <a:r>
              <a:rPr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FFFF00"/>
                </a:solidFill>
                <a:latin typeface="Arial"/>
                <a:cs typeface="Arial"/>
              </a:rPr>
              <a:t>CAN</a:t>
            </a:r>
            <a:r>
              <a:rPr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BE</a:t>
            </a:r>
            <a:r>
              <a:rPr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pc="45" dirty="0">
                <a:solidFill>
                  <a:srgbClr val="FFFF00"/>
                </a:solidFill>
                <a:latin typeface="Arial"/>
                <a:cs typeface="Arial"/>
              </a:rPr>
              <a:t>SIGNIFICANT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839" y="1976450"/>
            <a:ext cx="1892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Near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Mitchell,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spc="-35" dirty="0">
                <a:latin typeface="Arial"/>
                <a:cs typeface="Arial"/>
              </a:rPr>
              <a:t>SD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09444" y="1418844"/>
            <a:ext cx="6522720" cy="5015865"/>
            <a:chOff x="2409444" y="1418844"/>
            <a:chExt cx="6522720" cy="5015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1447800"/>
              <a:ext cx="6464808" cy="49575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23922" y="1433322"/>
              <a:ext cx="6494145" cy="4986655"/>
            </a:xfrm>
            <a:custGeom>
              <a:avLst/>
              <a:gdLst/>
              <a:ahLst/>
              <a:cxnLst/>
              <a:rect l="l" t="t" r="r" b="b"/>
              <a:pathLst>
                <a:path w="6494145" h="4986655">
                  <a:moveTo>
                    <a:pt x="0" y="4986528"/>
                  </a:moveTo>
                  <a:lnTo>
                    <a:pt x="6493764" y="4986528"/>
                  </a:lnTo>
                  <a:lnTo>
                    <a:pt x="6493764" y="0"/>
                  </a:lnTo>
                  <a:lnTo>
                    <a:pt x="0" y="0"/>
                  </a:lnTo>
                  <a:lnTo>
                    <a:pt x="0" y="498652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191767"/>
            <a:ext cx="8153400" cy="5209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1079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Severe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dust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storm.</a:t>
            </a:r>
            <a:r>
              <a:rPr sz="2400" spc="-1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An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example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erosion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by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wind.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39268"/>
            <a:ext cx="8001000" cy="63185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2791"/>
            <a:ext cx="9144000" cy="58552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Dust storms can carry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loose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unprotected</a:t>
            </a:r>
            <a:r>
              <a:rPr sz="2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soil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cities,</a:t>
            </a:r>
            <a:r>
              <a:rPr sz="2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too.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714754"/>
            <a:ext cx="7772400" cy="61432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3895"/>
            <a:ext cx="9144000" cy="5404485"/>
            <a:chOff x="0" y="1453895"/>
            <a:chExt cx="9144000" cy="5404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53895"/>
              <a:ext cx="9144000" cy="54041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2895600"/>
              <a:ext cx="3200400" cy="16337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4956048"/>
              <a:ext cx="3429000" cy="17038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3124200"/>
              <a:ext cx="2133599" cy="2057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234" rIns="0" bIns="0" rtlCol="0">
            <a:spAutoFit/>
          </a:bodyPr>
          <a:lstStyle/>
          <a:p>
            <a:pPr marL="170815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rlito"/>
                <a:cs typeface="Carlito"/>
              </a:rPr>
              <a:t>What</a:t>
            </a:r>
            <a:r>
              <a:rPr sz="4400" spc="-3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400" dirty="0">
                <a:solidFill>
                  <a:srgbClr val="000000"/>
                </a:solidFill>
                <a:latin typeface="Carlito"/>
                <a:cs typeface="Carlito"/>
              </a:rPr>
              <a:t>about</a:t>
            </a:r>
            <a:r>
              <a:rPr sz="4400" spc="-1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rlito"/>
                <a:cs typeface="Carlito"/>
              </a:rPr>
              <a:t>animals?</a:t>
            </a:r>
            <a:endParaRPr sz="440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65" y="323857"/>
            <a:ext cx="1333862" cy="9052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4765" y="247657"/>
            <a:ext cx="1333862" cy="9052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3800" y="0"/>
            <a:ext cx="1400555" cy="943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895600"/>
            <a:ext cx="3745992" cy="33939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05" y="1159557"/>
            <a:ext cx="4963822" cy="35495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166827"/>
            <a:ext cx="4167504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0" spc="190" dirty="0">
                <a:solidFill>
                  <a:srgbClr val="FF0000"/>
                </a:solidFill>
                <a:latin typeface="Georgia"/>
                <a:cs typeface="Georgia"/>
              </a:rPr>
              <a:t>Windbreaks</a:t>
            </a:r>
            <a:r>
              <a:rPr sz="2400" b="0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Carlito"/>
                <a:cs typeface="Carlito"/>
              </a:rPr>
              <a:t>were</a:t>
            </a:r>
            <a:r>
              <a:rPr sz="2400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0000"/>
                </a:solidFill>
                <a:latin typeface="Carlito"/>
                <a:cs typeface="Carlito"/>
              </a:rPr>
              <a:t>first</a:t>
            </a:r>
            <a:r>
              <a:rPr sz="2400" spc="-6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0000"/>
                </a:solidFill>
                <a:latin typeface="Carlito"/>
                <a:cs typeface="Carlito"/>
              </a:rPr>
              <a:t>used</a:t>
            </a:r>
            <a:r>
              <a:rPr sz="2400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rlito"/>
                <a:cs typeface="Carlito"/>
              </a:rPr>
              <a:t>in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2875"/>
              </a:lnSpc>
            </a:pPr>
            <a:r>
              <a:rPr sz="2400" dirty="0">
                <a:solidFill>
                  <a:srgbClr val="000000"/>
                </a:solidFill>
                <a:latin typeface="Carlito"/>
                <a:cs typeface="Carlito"/>
              </a:rPr>
              <a:t>connection</a:t>
            </a:r>
            <a:r>
              <a:rPr sz="2400" spc="-6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0000"/>
                </a:solidFill>
                <a:latin typeface="Carlito"/>
                <a:cs typeface="Carlito"/>
              </a:rPr>
              <a:t>with</a:t>
            </a:r>
            <a:r>
              <a:rPr sz="2400" spc="-4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0000"/>
                </a:solidFill>
                <a:latin typeface="Carlito"/>
                <a:cs typeface="Carlito"/>
              </a:rPr>
              <a:t>the</a:t>
            </a:r>
            <a:r>
              <a:rPr sz="2400" spc="-4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0000"/>
                </a:solidFill>
                <a:latin typeface="Carlito"/>
                <a:cs typeface="Carlito"/>
              </a:rPr>
              <a:t>dust</a:t>
            </a:r>
            <a:r>
              <a:rPr sz="2400" spc="-3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rlito"/>
                <a:cs typeface="Carlito"/>
              </a:rPr>
              <a:t>bowl.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2228" y="703834"/>
            <a:ext cx="20294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A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windbreak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causes </a:t>
            </a:r>
            <a:r>
              <a:rPr sz="1800" b="1" dirty="0">
                <a:latin typeface="Carlito"/>
                <a:cs typeface="Carlito"/>
              </a:rPr>
              <a:t>the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wind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to</a:t>
            </a:r>
            <a:r>
              <a:rPr sz="1800" b="1" spc="-1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swirl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25" dirty="0">
                <a:latin typeface="Carlito"/>
                <a:cs typeface="Carlito"/>
              </a:rPr>
              <a:t>and </a:t>
            </a:r>
            <a:r>
              <a:rPr sz="1800" b="1" dirty="0">
                <a:latin typeface="Carlito"/>
                <a:cs typeface="Carlito"/>
              </a:rPr>
              <a:t>it</a:t>
            </a:r>
            <a:r>
              <a:rPr sz="1800" b="1" spc="-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therefore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does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spc="-25" dirty="0">
                <a:latin typeface="Carlito"/>
                <a:cs typeface="Carlito"/>
              </a:rPr>
              <a:t>not </a:t>
            </a:r>
            <a:r>
              <a:rPr sz="1800" b="1" dirty="0">
                <a:latin typeface="Carlito"/>
                <a:cs typeface="Carlito"/>
              </a:rPr>
              <a:t>cause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as</a:t>
            </a:r>
            <a:r>
              <a:rPr sz="1800" b="1" spc="-20" dirty="0">
                <a:latin typeface="Carlito"/>
                <a:cs typeface="Carlito"/>
              </a:rPr>
              <a:t> much </a:t>
            </a:r>
            <a:r>
              <a:rPr sz="1800" b="1" spc="-10" dirty="0">
                <a:latin typeface="Carlito"/>
                <a:cs typeface="Carlito"/>
              </a:rPr>
              <a:t>damage.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514164"/>
            <a:ext cx="43795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Wind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blowing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in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the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same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direction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for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long </a:t>
            </a:r>
            <a:r>
              <a:rPr sz="1800" b="1" dirty="0">
                <a:latin typeface="Carlito"/>
                <a:cs typeface="Carlito"/>
              </a:rPr>
              <a:t>time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is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able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to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gain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speed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and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therefore evaporate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more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water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from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the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soil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and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move </a:t>
            </a:r>
            <a:r>
              <a:rPr sz="1800" b="1" dirty="0">
                <a:latin typeface="Carlito"/>
                <a:cs typeface="Carlito"/>
              </a:rPr>
              <a:t>more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topsoil.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397"/>
            <a:ext cx="7467600" cy="5943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48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animals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graze….is</a:t>
            </a:r>
            <a:r>
              <a:rPr sz="24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good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bad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soil??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229600" cy="419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4000" y="4267199"/>
            <a:ext cx="6096000" cy="2590800"/>
          </a:xfrm>
          <a:custGeom>
            <a:avLst/>
            <a:gdLst/>
            <a:ahLst/>
            <a:cxnLst/>
            <a:rect l="l" t="t" r="r" b="b"/>
            <a:pathLst>
              <a:path w="6096000" h="2590800">
                <a:moveTo>
                  <a:pt x="6096000" y="0"/>
                </a:moveTo>
                <a:lnTo>
                  <a:pt x="0" y="0"/>
                </a:lnTo>
                <a:lnTo>
                  <a:pt x="0" y="2590800"/>
                </a:lnTo>
                <a:lnTo>
                  <a:pt x="6096000" y="2590800"/>
                </a:lnTo>
                <a:lnTo>
                  <a:pt x="6096000" y="0"/>
                </a:lnTo>
                <a:close/>
              </a:path>
            </a:pathLst>
          </a:custGeom>
          <a:solidFill>
            <a:srgbClr val="85C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4614" y="4215129"/>
            <a:ext cx="5422265" cy="1847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065" marR="5080" algn="ctr">
              <a:lnSpc>
                <a:spcPct val="99500"/>
              </a:lnSpc>
              <a:spcBef>
                <a:spcPts val="115"/>
              </a:spcBef>
            </a:pPr>
            <a:r>
              <a:rPr sz="2400" b="1" dirty="0">
                <a:latin typeface="Tahoma"/>
                <a:cs typeface="Tahoma"/>
              </a:rPr>
              <a:t>Overgrazing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leads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to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the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extinction </a:t>
            </a:r>
            <a:r>
              <a:rPr sz="2400" b="1" dirty="0">
                <a:latin typeface="Tahoma"/>
                <a:cs typeface="Tahoma"/>
              </a:rPr>
              <a:t>of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indigenous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plant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animal </a:t>
            </a:r>
            <a:r>
              <a:rPr sz="2400" b="1" dirty="0">
                <a:latin typeface="Tahoma"/>
                <a:cs typeface="Tahoma"/>
              </a:rPr>
              <a:t>species,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soil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erosion,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eventual </a:t>
            </a:r>
            <a:r>
              <a:rPr sz="2400" b="1" dirty="0">
                <a:latin typeface="Tahoma"/>
                <a:cs typeface="Tahoma"/>
              </a:rPr>
              <a:t>desertification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that</a:t>
            </a:r>
            <a:r>
              <a:rPr sz="2400" b="1" spc="-9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renders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once- </a:t>
            </a:r>
            <a:r>
              <a:rPr sz="2400" b="1" dirty="0">
                <a:latin typeface="Tahoma"/>
                <a:cs typeface="Tahoma"/>
              </a:rPr>
              <a:t>fertile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land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barren.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0016" rIns="0" bIns="0" rtlCol="0">
            <a:spAutoFit/>
          </a:bodyPr>
          <a:lstStyle/>
          <a:p>
            <a:pPr marL="62611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solidFill>
                  <a:srgbClr val="000000"/>
                </a:solidFill>
                <a:latin typeface="Carlito"/>
                <a:cs typeface="Carlito"/>
              </a:rPr>
              <a:t>How</a:t>
            </a:r>
            <a:r>
              <a:rPr sz="4000" b="0" spc="-8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rlito"/>
                <a:cs typeface="Carlito"/>
              </a:rPr>
              <a:t>do</a:t>
            </a:r>
            <a:r>
              <a:rPr sz="4000" b="0" spc="-6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rlito"/>
                <a:cs typeface="Carlito"/>
              </a:rPr>
              <a:t>people</a:t>
            </a:r>
            <a:r>
              <a:rPr sz="4000" b="0" spc="-6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rlito"/>
                <a:cs typeface="Carlito"/>
              </a:rPr>
              <a:t>effect</a:t>
            </a:r>
            <a:r>
              <a:rPr sz="4000" b="0" spc="-9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rlito"/>
                <a:cs typeface="Carlito"/>
              </a:rPr>
              <a:t>soil</a:t>
            </a:r>
            <a:r>
              <a:rPr sz="4000" b="0" spc="-8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rlito"/>
                <a:cs typeface="Carlito"/>
              </a:rPr>
              <a:t>erosion?</a:t>
            </a:r>
            <a:endParaRPr sz="400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827" y="4521530"/>
            <a:ext cx="1503073" cy="20386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2743200" cy="26639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0980" y="4505929"/>
            <a:ext cx="1986279" cy="19639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2200" y="1592580"/>
            <a:ext cx="2667000" cy="25725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48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Residential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construction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effects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on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soil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745236"/>
            <a:ext cx="7391400" cy="59603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998"/>
            <a:ext cx="9144000" cy="6095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734" rIns="0" bIns="0" rtlCol="0">
            <a:spAutoFit/>
          </a:bodyPr>
          <a:lstStyle/>
          <a:p>
            <a:pPr marL="19939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Commercial</a:t>
            </a:r>
            <a:r>
              <a:rPr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construction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924657"/>
            <a:ext cx="7467600" cy="52475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335" rIns="0" bIns="0" rtlCol="0">
            <a:spAutoFit/>
          </a:bodyPr>
          <a:lstStyle/>
          <a:p>
            <a:pPr marL="21463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</a:rPr>
              <a:t>Traditional</a:t>
            </a:r>
            <a:r>
              <a:rPr sz="3600" spc="-15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Plowing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5318"/>
            <a:ext cx="9144000" cy="62026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Deforestation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001000" cy="60076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7570"/>
            <a:ext cx="9144000" cy="5710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873" y="616282"/>
            <a:ext cx="7404071" cy="5663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045" y="485483"/>
            <a:ext cx="8719801" cy="5659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231394"/>
            <a:ext cx="81127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E36C09"/>
                </a:solidFill>
                <a:latin typeface="Times New Roman"/>
                <a:cs typeface="Times New Roman"/>
              </a:rPr>
              <a:t>The</a:t>
            </a:r>
            <a:r>
              <a:rPr sz="3200" spc="-4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E36C09"/>
                </a:solidFill>
                <a:latin typeface="Times New Roman"/>
                <a:cs typeface="Times New Roman"/>
              </a:rPr>
              <a:t>energy</a:t>
            </a:r>
            <a:r>
              <a:rPr sz="3200" spc="-5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E36C09"/>
                </a:solidFill>
                <a:latin typeface="Times New Roman"/>
                <a:cs typeface="Times New Roman"/>
              </a:rPr>
              <a:t>available</a:t>
            </a:r>
            <a:r>
              <a:rPr sz="3200" spc="-5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E36C09"/>
                </a:solidFill>
                <a:latin typeface="Times New Roman"/>
                <a:cs typeface="Times New Roman"/>
              </a:rPr>
              <a:t>for</a:t>
            </a:r>
            <a:r>
              <a:rPr sz="3200" spc="-4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E36C09"/>
                </a:solidFill>
                <a:latin typeface="Times New Roman"/>
                <a:cs typeface="Times New Roman"/>
              </a:rPr>
              <a:t>erosion</a:t>
            </a:r>
            <a:r>
              <a:rPr sz="3200" spc="-4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E36C09"/>
                </a:solidFill>
                <a:latin typeface="Times New Roman"/>
                <a:cs typeface="Times New Roman"/>
              </a:rPr>
              <a:t>takes</a:t>
            </a:r>
            <a:r>
              <a:rPr sz="3200" spc="-4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E36C09"/>
                </a:solidFill>
                <a:latin typeface="Times New Roman"/>
                <a:cs typeface="Times New Roman"/>
              </a:rPr>
              <a:t>two</a:t>
            </a:r>
            <a:r>
              <a:rPr sz="32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E36C09"/>
                </a:solidFill>
                <a:latin typeface="Times New Roman"/>
                <a:cs typeface="Times New Roman"/>
              </a:rPr>
              <a:t>forms: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" y="1358849"/>
            <a:ext cx="6553834" cy="4282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1.</a:t>
            </a:r>
            <a:r>
              <a:rPr sz="320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00AFEF"/>
                </a:solidFill>
                <a:latin typeface="Carlito"/>
                <a:cs typeface="Carlito"/>
              </a:rPr>
              <a:t>Potential</a:t>
            </a:r>
            <a:r>
              <a:rPr sz="3200" spc="-7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00AFEF"/>
                </a:solidFill>
                <a:latin typeface="Carlito"/>
                <a:cs typeface="Carlito"/>
              </a:rPr>
              <a:t>energy</a:t>
            </a:r>
            <a:r>
              <a:rPr sz="3200" spc="-70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3200" spc="-20" dirty="0">
                <a:solidFill>
                  <a:srgbClr val="00AFEF"/>
                </a:solidFill>
                <a:latin typeface="Carlito"/>
                <a:cs typeface="Carlito"/>
              </a:rPr>
              <a:t>(PE)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320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PE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mhg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3200">
              <a:latin typeface="Times New Roman"/>
              <a:cs typeface="Times New Roman"/>
            </a:endParaRPr>
          </a:p>
          <a:p>
            <a:pPr marL="50800" marR="1316990">
              <a:lnSpc>
                <a:spcPct val="110000"/>
              </a:lnSpc>
            </a:pPr>
            <a:r>
              <a:rPr sz="3200" dirty="0">
                <a:latin typeface="Times New Roman"/>
                <a:cs typeface="Times New Roman"/>
              </a:rPr>
              <a:t>PE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potential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energy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(Joule) </a:t>
            </a:r>
            <a:r>
              <a:rPr sz="3200" dirty="0">
                <a:latin typeface="Times New Roman"/>
                <a:cs typeface="Times New Roman"/>
              </a:rPr>
              <a:t>m =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mass 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(kg)</a:t>
            </a:r>
            <a:endParaRPr sz="3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90"/>
              </a:spcBef>
            </a:pP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height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difference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(m)</a:t>
            </a:r>
            <a:endParaRPr sz="3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84"/>
              </a:spcBef>
            </a:pP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acceleration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due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gravity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 (ms</a:t>
            </a:r>
            <a:r>
              <a:rPr sz="3150" baseline="25132" dirty="0">
                <a:latin typeface="Times New Roman"/>
                <a:cs typeface="Times New Roman"/>
              </a:rPr>
              <a:t>-</a:t>
            </a:r>
            <a:r>
              <a:rPr sz="3150" spc="-37" baseline="25132" dirty="0">
                <a:latin typeface="Times New Roman"/>
                <a:cs typeface="Times New Roman"/>
              </a:rPr>
              <a:t>2</a:t>
            </a:r>
            <a:r>
              <a:rPr sz="3200" spc="-25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1526489"/>
            <a:ext cx="4693285" cy="322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2.</a:t>
            </a:r>
            <a:r>
              <a:rPr sz="30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00AFEF"/>
                </a:solidFill>
                <a:latin typeface="Carlito"/>
                <a:cs typeface="Carlito"/>
              </a:rPr>
              <a:t>Kinetic</a:t>
            </a:r>
            <a:r>
              <a:rPr sz="3000" spc="-80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00AFEF"/>
                </a:solidFill>
                <a:latin typeface="Carlito"/>
                <a:cs typeface="Carlito"/>
              </a:rPr>
              <a:t>energy</a:t>
            </a:r>
            <a:r>
              <a:rPr sz="3000" spc="-60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3000" spc="-20" dirty="0">
                <a:solidFill>
                  <a:srgbClr val="00AFEF"/>
                </a:solidFill>
                <a:latin typeface="Carlito"/>
                <a:cs typeface="Carlito"/>
              </a:rPr>
              <a:t>(KE)</a:t>
            </a:r>
            <a:endParaRPr sz="3000">
              <a:latin typeface="Carlito"/>
              <a:cs typeface="Carlito"/>
            </a:endParaRPr>
          </a:p>
          <a:p>
            <a:pPr marL="63500">
              <a:lnSpc>
                <a:spcPct val="100000"/>
              </a:lnSpc>
              <a:spcBef>
                <a:spcPts val="3615"/>
              </a:spcBef>
            </a:pPr>
            <a:r>
              <a:rPr sz="3000" dirty="0">
                <a:latin typeface="Times New Roman"/>
                <a:cs typeface="Times New Roman"/>
              </a:rPr>
              <a:t>KE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=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½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mv</a:t>
            </a:r>
            <a:r>
              <a:rPr sz="3000" spc="-37" baseline="25000" dirty="0">
                <a:latin typeface="Times New Roman"/>
                <a:cs typeface="Times New Roman"/>
              </a:rPr>
              <a:t>2</a:t>
            </a:r>
            <a:endParaRPr sz="3000" baseline="25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3000">
              <a:latin typeface="Times New Roman"/>
              <a:cs typeface="Times New Roman"/>
            </a:endParaRPr>
          </a:p>
          <a:p>
            <a:pPr marL="63500" marR="43180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latin typeface="Times New Roman"/>
                <a:cs typeface="Times New Roman"/>
              </a:rPr>
              <a:t>KE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=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kinetic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energy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(joule) </a:t>
            </a:r>
            <a:r>
              <a:rPr sz="3000" dirty="0">
                <a:latin typeface="Times New Roman"/>
                <a:cs typeface="Times New Roman"/>
              </a:rPr>
              <a:t>m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=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mass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(kg)</a:t>
            </a:r>
            <a:endParaRPr sz="3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000" dirty="0">
                <a:latin typeface="Times New Roman"/>
                <a:cs typeface="Times New Roman"/>
              </a:rPr>
              <a:t>v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=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velocity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(ms</a:t>
            </a:r>
            <a:r>
              <a:rPr sz="3000" spc="-15" baseline="25000" dirty="0">
                <a:latin typeface="Times New Roman"/>
                <a:cs typeface="Times New Roman"/>
              </a:rPr>
              <a:t>-</a:t>
            </a:r>
            <a:r>
              <a:rPr sz="3000" spc="-37" baseline="25000" dirty="0">
                <a:latin typeface="Times New Roman"/>
                <a:cs typeface="Times New Roman"/>
              </a:rPr>
              <a:t>1</a:t>
            </a:r>
            <a:r>
              <a:rPr sz="3000" spc="-25" dirty="0"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6265570"/>
            <a:ext cx="4290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Fig.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Typical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infiltration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various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soils.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859" y="315776"/>
            <a:ext cx="4441904" cy="58536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4116" y="3530600"/>
            <a:ext cx="2581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aseline="-16975" dirty="0">
                <a:latin typeface="Times New Roman"/>
                <a:cs typeface="Times New Roman"/>
              </a:rPr>
              <a:t>D</a:t>
            </a:r>
            <a:r>
              <a:rPr sz="5400" spc="-37" baseline="-16975" dirty="0">
                <a:latin typeface="Times New Roman"/>
                <a:cs typeface="Times New Roman"/>
              </a:rPr>
              <a:t> </a:t>
            </a:r>
            <a:r>
              <a:rPr sz="5400" baseline="-16975" dirty="0">
                <a:latin typeface="Times New Roman"/>
                <a:cs typeface="Times New Roman"/>
              </a:rPr>
              <a:t>=</a:t>
            </a:r>
            <a:r>
              <a:rPr sz="5400" spc="-15" baseline="-16975" dirty="0">
                <a:latin typeface="Times New Roman"/>
                <a:cs typeface="Times New Roman"/>
              </a:rPr>
              <a:t> </a:t>
            </a:r>
            <a:r>
              <a:rPr sz="5400" baseline="-16975" dirty="0">
                <a:latin typeface="Times New Roman"/>
                <a:cs typeface="Times New Roman"/>
              </a:rPr>
              <a:t>Q</a:t>
            </a:r>
            <a:r>
              <a:rPr sz="2400" dirty="0">
                <a:latin typeface="Times New Roman"/>
                <a:cs typeface="Times New Roman"/>
              </a:rPr>
              <a:t>1.12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5400" spc="-15" baseline="-1697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0.64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1940763"/>
            <a:ext cx="749680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detachment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individual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soil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particle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soil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mass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occurs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when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forces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exerted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exceed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forces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keeping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particle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at </a:t>
            </a:r>
            <a:r>
              <a:rPr sz="2000" spc="-10" dirty="0">
                <a:latin typeface="Times New Roman"/>
                <a:cs typeface="Times New Roman"/>
              </a:rPr>
              <a:t>rest.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73" y="4612106"/>
            <a:ext cx="2693670" cy="1123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detachment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  <a:p>
            <a:pPr marL="76200" marR="5080" indent="-64135">
              <a:lnSpc>
                <a:spcPct val="120000"/>
              </a:lnSpc>
            </a:pP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discharge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rate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slope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693419"/>
            <a:ext cx="8095615" cy="646430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2984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35"/>
              </a:spcBef>
            </a:pP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36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Detachment</a:t>
            </a:r>
            <a:r>
              <a:rPr sz="36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6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soil</a:t>
            </a:r>
            <a:r>
              <a:rPr sz="36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particles</a:t>
            </a:r>
            <a:r>
              <a:rPr sz="36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36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On-screen Show (4:3)</PresentationFormat>
  <Paragraphs>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Carlito</vt:lpstr>
      <vt:lpstr>Georgia</vt:lpstr>
      <vt:lpstr>Tahoma</vt:lpstr>
      <vt:lpstr>Times New Roman</vt:lpstr>
      <vt:lpstr>Verdana</vt:lpstr>
      <vt:lpstr>Wingdings</vt:lpstr>
      <vt:lpstr>Office Theme</vt:lpstr>
      <vt:lpstr>PowerPoint Presentation</vt:lpstr>
      <vt:lpstr>Windbreaks were first used in connection with the dust bowl.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Detachment of soil particles by flow</vt:lpstr>
      <vt:lpstr>2. Transport of soil particles by flow</vt:lpstr>
      <vt:lpstr>3. Deposition of soil particles</vt:lpstr>
      <vt:lpstr>Now lets talk about wind</vt:lpstr>
      <vt:lpstr>WIND EROSION</vt:lpstr>
      <vt:lpstr>WIND EROSION CAN BE SIGNIFICANT</vt:lpstr>
      <vt:lpstr>Severe dust storm. An example erosion by wind.</vt:lpstr>
      <vt:lpstr>PowerPoint Presentation</vt:lpstr>
      <vt:lpstr>Dust storms can carry loose unprotected soil into cities, too.</vt:lpstr>
      <vt:lpstr>PowerPoint Presentation</vt:lpstr>
      <vt:lpstr>What about animals?</vt:lpstr>
      <vt:lpstr>Many animals graze….is this good or bad for the soil??</vt:lpstr>
      <vt:lpstr>PowerPoint Presentation</vt:lpstr>
      <vt:lpstr>How do people effect soil erosion?</vt:lpstr>
      <vt:lpstr>PowerPoint Presentation</vt:lpstr>
      <vt:lpstr>Residential construction effects on soil</vt:lpstr>
      <vt:lpstr>Commercial construction</vt:lpstr>
      <vt:lpstr>Traditional Plowing</vt:lpstr>
      <vt:lpstr>PowerPoint Presentation</vt:lpstr>
      <vt:lpstr>Deforestation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erosion</dc:title>
  <dc:creator>kamyar</dc:creator>
  <cp:lastModifiedBy>hp</cp:lastModifiedBy>
  <cp:revision>1</cp:revision>
  <dcterms:created xsi:type="dcterms:W3CDTF">2024-02-02T19:13:28Z</dcterms:created>
  <dcterms:modified xsi:type="dcterms:W3CDTF">2024-02-02T19:14:07Z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2024-02-02T00:00:00Z</vt:filetime>
  </property>
  <property fmtid="{D5CDD505-2E9C-101B-9397-08002B2CF9AE}" pid="5" name="Producer">
    <vt:lpwstr>3-Heights(TM) PDF Security Shell 4.8.25.2 (http://www.pdf-tools.com)</vt:lpwstr>
  </property>
</Properties>
</file>