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6" r:id="rId4"/>
    <p:sldId id="281" r:id="rId5"/>
    <p:sldId id="265" r:id="rId6"/>
    <p:sldId id="264" r:id="rId7"/>
    <p:sldId id="263" r:id="rId8"/>
    <p:sldId id="272" r:id="rId9"/>
    <p:sldId id="262" r:id="rId10"/>
    <p:sldId id="261" r:id="rId11"/>
    <p:sldId id="273" r:id="rId12"/>
    <p:sldId id="260" r:id="rId13"/>
    <p:sldId id="259" r:id="rId14"/>
    <p:sldId id="258" r:id="rId15"/>
    <p:sldId id="267" r:id="rId16"/>
    <p:sldId id="268" r:id="rId17"/>
    <p:sldId id="274" r:id="rId18"/>
    <p:sldId id="269" r:id="rId19"/>
    <p:sldId id="275" r:id="rId20"/>
    <p:sldId id="276" r:id="rId21"/>
    <p:sldId id="277" r:id="rId22"/>
    <p:sldId id="271" r:id="rId23"/>
    <p:sldId id="270" r:id="rId24"/>
    <p:sldId id="279" r:id="rId25"/>
    <p:sldId id="278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6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6DF74-D3DB-4932-8B38-8A36601D8AE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32D2C-2B2F-46D4-A0D9-806C3E59F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7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D2C-2B2F-46D4-A0D9-806C3E59F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D2C-2B2F-46D4-A0D9-806C3E59F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2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D2C-2B2F-46D4-A0D9-806C3E59F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2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D2C-2B2F-46D4-A0D9-806C3E59F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D2C-2B2F-46D4-A0D9-806C3E59F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3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407B-E884-406A-ABBA-D1A2EB72001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AD1BDFC-16A1-40DE-81EA-52CD672F14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407B-E884-406A-ABBA-D1A2EB72001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DFC-16A1-40DE-81EA-52CD672F1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407B-E884-406A-ABBA-D1A2EB72001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DFC-16A1-40DE-81EA-52CD672F1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407B-E884-406A-ABBA-D1A2EB72001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DFC-16A1-40DE-81EA-52CD672F14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407B-E884-406A-ABBA-D1A2EB72001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D1BDFC-16A1-40DE-81EA-52CD672F14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407B-E884-406A-ABBA-D1A2EB72001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DFC-16A1-40DE-81EA-52CD672F14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407B-E884-406A-ABBA-D1A2EB72001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DFC-16A1-40DE-81EA-52CD672F14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407B-E884-406A-ABBA-D1A2EB72001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DFC-16A1-40DE-81EA-52CD672F1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407B-E884-406A-ABBA-D1A2EB72001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DFC-16A1-40DE-81EA-52CD672F1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407B-E884-406A-ABBA-D1A2EB72001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DFC-16A1-40DE-81EA-52CD672F14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407B-E884-406A-ABBA-D1A2EB72001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D1BDFC-16A1-40DE-81EA-52CD672F14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91407B-E884-406A-ABBA-D1A2EB72001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D1BDFC-16A1-40DE-81EA-52CD672F14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2- Open House: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Is type of house that opened to air and fully roofed or half roofed.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Advantages of open house: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1-The </a:t>
            </a:r>
            <a:r>
              <a:rPr lang="en-US" dirty="0"/>
              <a:t>system requires less roofed area per animal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2- This technique requires only 2 </a:t>
            </a:r>
            <a:r>
              <a:rPr lang="en-US" dirty="0" smtClean="0"/>
              <a:t>kg/animal/day of hay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3-The system improves </a:t>
            </a:r>
            <a:r>
              <a:rPr lang="en-US" dirty="0" err="1"/>
              <a:t>labour</a:t>
            </a:r>
            <a:r>
              <a:rPr lang="en-US" dirty="0"/>
              <a:t> efficiency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4- Low coast to build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416824" cy="5566748"/>
          </a:xfrm>
        </p:spPr>
      </p:pic>
    </p:spTree>
    <p:extLst>
      <p:ext uri="{BB962C8B-B14F-4D97-AF65-F5344CB8AC3E}">
        <p14:creationId xmlns:p14="http://schemas.microsoft.com/office/powerpoint/2010/main" val="11513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Types of open house: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1- The unroofed open house</a:t>
            </a:r>
            <a:r>
              <a:rPr lang="en-US" dirty="0"/>
              <a:t>: no-roof open-yard system is to be recommended where the conditions are suitable.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84462"/>
            <a:ext cx="5652083" cy="312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2-Half roofed open house: </a:t>
            </a:r>
            <a:r>
              <a:rPr lang="en-US" dirty="0"/>
              <a:t>this system includes a covered area, the lying area, and an outdoor area for feeding and exercise.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The </a:t>
            </a:r>
            <a:r>
              <a:rPr lang="en-US" dirty="0"/>
              <a:t>system must always focus on the direction of usual winds. The shelter must be against the wind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6624736" cy="299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1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3-Full </a:t>
            </a:r>
            <a:r>
              <a:rPr lang="en-US" b="1" dirty="0"/>
              <a:t>roofing: </a:t>
            </a:r>
            <a:r>
              <a:rPr lang="en-US" dirty="0"/>
              <a:t>full roofing is housing completely protected by a roof, his kind of housing will only be recommended under highly specific </a:t>
            </a:r>
            <a:r>
              <a:rPr lang="en-US" dirty="0" smtClean="0"/>
              <a:t>conditions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492896"/>
            <a:ext cx="38164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41764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3-Semi-open house: </a:t>
            </a:r>
            <a:r>
              <a:rPr lang="en-US" dirty="0"/>
              <a:t>it is a combination of close house and open, which include a close house with an open yard. It can be used for different season. </a:t>
            </a:r>
            <a:endParaRPr lang="en-US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Feeding system in farm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The feeding system must be well designed to succeed good performance.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Characterize of feeder</a:t>
            </a:r>
            <a:r>
              <a:rPr lang="en-US" dirty="0"/>
              <a:t>: design feeder should be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•Provide </a:t>
            </a:r>
            <a:r>
              <a:rPr lang="en-US" dirty="0"/>
              <a:t>livestock with free and continual access to feed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• </a:t>
            </a:r>
            <a:r>
              <a:rPr lang="en-US" dirty="0"/>
              <a:t>Minimize waste, spilled feed and spoilage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•Easy </a:t>
            </a:r>
            <a:r>
              <a:rPr lang="en-US" dirty="0"/>
              <a:t>delivery of feed and easy cleaning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•Minimize </a:t>
            </a:r>
            <a:r>
              <a:rPr lang="en-US" dirty="0"/>
              <a:t>environmental impacts (odor, flies, dust)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Types of feeder: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1-Self-feeders</a:t>
            </a:r>
            <a:r>
              <a:rPr lang="en-US" dirty="0"/>
              <a:t>: a device for providing feed to livestock automatically.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Advantages of self-feeders include that they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1.Have </a:t>
            </a:r>
            <a:r>
              <a:rPr lang="en-US" dirty="0"/>
              <a:t>own storage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2.Are </a:t>
            </a:r>
            <a:r>
              <a:rPr lang="en-US" dirty="0"/>
              <a:t>transportable, can be installed quickly, and used as a temporary feeder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3.Can </a:t>
            </a:r>
            <a:r>
              <a:rPr lang="en-US" dirty="0"/>
              <a:t>be moved around within pens.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5544616" cy="3696410"/>
          </a:xfrm>
        </p:spPr>
      </p:pic>
    </p:spTree>
    <p:extLst>
      <p:ext uri="{BB962C8B-B14F-4D97-AF65-F5344CB8AC3E}">
        <p14:creationId xmlns:p14="http://schemas.microsoft.com/office/powerpoint/2010/main" val="25353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2-Bunk Feeder: </a:t>
            </a:r>
            <a:r>
              <a:rPr lang="en-US" dirty="0"/>
              <a:t>Most commercial feedlots use in the farm. Feed bunks should locate along the fence line.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3-Hay feeder: </a:t>
            </a:r>
            <a:r>
              <a:rPr lang="en-US" dirty="0"/>
              <a:t>is type of feeder use to feed hay in the farm. Hay saver design will reduce waste by 35%-50%.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4-Automatic feeding systems:  </a:t>
            </a:r>
            <a:r>
              <a:rPr lang="en-US" dirty="0"/>
              <a:t>Feeding will be carried out fully automatically through computer control. Used to mix and distribution feed.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6632"/>
            <a:ext cx="4216005" cy="2808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6952"/>
            <a:ext cx="4608512" cy="34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1" dirty="0"/>
              <a:t>What is Animal Farm?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 farm is an area of land where animals are raised for use as food sources and economic profit.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Farm includes </a:t>
            </a:r>
            <a:r>
              <a:rPr lang="en-US" b="1" dirty="0"/>
              <a:t>all buildings </a:t>
            </a:r>
            <a:r>
              <a:rPr lang="en-US" dirty="0"/>
              <a:t>that used for animal house, stores for food and equipment. 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556972" cy="2664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032448" cy="3171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13299"/>
            <a:ext cx="4608512" cy="31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1"/>
            <a:ext cx="5760640" cy="32403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01008"/>
            <a:ext cx="5708073" cy="32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Water system in the farm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Livestock watering systems vary with different livestock and pastures.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It </a:t>
            </a:r>
            <a:r>
              <a:rPr lang="en-US" dirty="0"/>
              <a:t>is necessary to provide fresh and clean source of water in the farm.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Water requirement depend on</a:t>
            </a:r>
            <a:r>
              <a:rPr lang="en-US" dirty="0"/>
              <a:t>: animal type, level of production, season and ambient temperature, type of food.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Types of watering system: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1- </a:t>
            </a:r>
            <a:r>
              <a:rPr lang="en-US" dirty="0"/>
              <a:t>surface water </a:t>
            </a:r>
            <a:r>
              <a:rPr lang="en-US" dirty="0" smtClean="0"/>
              <a:t>		2- </a:t>
            </a:r>
            <a:r>
              <a:rPr lang="en-US" dirty="0"/>
              <a:t>pumping water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/>
              <a:t>1-surface </a:t>
            </a:r>
            <a:r>
              <a:rPr lang="en-US" b="1" dirty="0"/>
              <a:t>water: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The advantages </a:t>
            </a:r>
            <a:r>
              <a:rPr lang="en-US" dirty="0"/>
              <a:t>are Low cost and freely available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Problems</a:t>
            </a:r>
            <a:r>
              <a:rPr lang="en-US" dirty="0"/>
              <a:t> are Environmental Risk, Seasonal –drought/winter, health issue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2-Pump Systems: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Advantages</a:t>
            </a:r>
            <a:r>
              <a:rPr lang="en-US" dirty="0"/>
              <a:t>: Can move water to different location, provide water in all season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Problems</a:t>
            </a:r>
            <a:r>
              <a:rPr lang="en-US" dirty="0"/>
              <a:t>: Need electric power, expensive, need regular maintains, not portable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640961" cy="4896544"/>
          </a:xfrm>
        </p:spPr>
      </p:pic>
    </p:spTree>
    <p:extLst>
      <p:ext uri="{BB962C8B-B14F-4D97-AF65-F5344CB8AC3E}">
        <p14:creationId xmlns:p14="http://schemas.microsoft.com/office/powerpoint/2010/main" val="20057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384376" cy="33843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4556198" cy="3168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45024"/>
            <a:ext cx="3672408" cy="27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496944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Numerate purpose of rearing livestock?</a:t>
            </a:r>
          </a:p>
        </p:txBody>
      </p:sp>
    </p:spTree>
    <p:extLst>
      <p:ext uri="{BB962C8B-B14F-4D97-AF65-F5344CB8AC3E}">
        <p14:creationId xmlns:p14="http://schemas.microsoft.com/office/powerpoint/2010/main" val="29408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Animal farm types According to production: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1.Sheep </a:t>
            </a:r>
            <a:r>
              <a:rPr lang="en-US" dirty="0"/>
              <a:t>and Goat Farm (meat, milk, wool)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2.Cattle </a:t>
            </a:r>
            <a:r>
              <a:rPr lang="en-US" dirty="0"/>
              <a:t>Farm (meat, milk) 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3.Poultry </a:t>
            </a:r>
            <a:r>
              <a:rPr lang="en-US" dirty="0"/>
              <a:t>Farm ( Egg, Meat)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4.Aquaculture </a:t>
            </a:r>
            <a:r>
              <a:rPr lang="en-US" dirty="0"/>
              <a:t>Farm (Fish)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91" y="1772816"/>
            <a:ext cx="3434705" cy="18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3781598"/>
            <a:ext cx="3031326" cy="23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3723"/>
            <a:ext cx="3316213" cy="1809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1797"/>
            <a:ext cx="3240360" cy="1944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6300192" cy="37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Factors to consider in selecting a site for livestock farm: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/>
              <a:t>Distance </a:t>
            </a:r>
            <a:r>
              <a:rPr lang="en-US" dirty="0"/>
              <a:t>to residence </a:t>
            </a:r>
            <a:r>
              <a:rPr lang="en-US" dirty="0" smtClean="0"/>
              <a:t>houses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/>
              <a:t> </a:t>
            </a:r>
            <a:r>
              <a:rPr lang="en-US" dirty="0"/>
              <a:t>Direction of </a:t>
            </a:r>
            <a:r>
              <a:rPr lang="en-US" dirty="0" smtClean="0"/>
              <a:t>winds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/>
              <a:t> </a:t>
            </a:r>
            <a:r>
              <a:rPr lang="en-US" dirty="0"/>
              <a:t>A suitable source of </a:t>
            </a:r>
            <a:r>
              <a:rPr lang="en-US" dirty="0" smtClean="0"/>
              <a:t>water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/>
              <a:t>Close to main road </a:t>
            </a:r>
            <a:endParaRPr lang="en-US" dirty="0" smtClean="0"/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/>
              <a:t>Land </a:t>
            </a:r>
            <a:r>
              <a:rPr lang="en-US" dirty="0"/>
              <a:t>for manure </a:t>
            </a:r>
            <a:r>
              <a:rPr lang="en-US" dirty="0" smtClean="0"/>
              <a:t>management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/>
              <a:t>Topography of </a:t>
            </a:r>
            <a:r>
              <a:rPr lang="en-US" dirty="0" smtClean="0"/>
              <a:t>place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/>
              <a:t>Soil </a:t>
            </a:r>
            <a:r>
              <a:rPr lang="en-US" dirty="0" smtClean="0"/>
              <a:t>type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/>
              <a:t>Depth to groundwater 					</a:t>
            </a:r>
          </a:p>
        </p:txBody>
      </p:sp>
    </p:spTree>
    <p:extLst>
      <p:ext uri="{BB962C8B-B14F-4D97-AF65-F5344CB8AC3E}">
        <p14:creationId xmlns:p14="http://schemas.microsoft.com/office/powerpoint/2010/main" val="39492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Factors to consider in establishing new animal farm: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1.The </a:t>
            </a:r>
            <a:r>
              <a:rPr lang="en-US" dirty="0"/>
              <a:t>species, strain, and breed of the animal and individual characteristics, such as sex, age, size, behavior, experiences, and health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2.The </a:t>
            </a:r>
            <a:r>
              <a:rPr lang="en-US" dirty="0"/>
              <a:t>ability of the animals to form social groups with conspecifics through sight, smells, and possibly contact,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3.The </a:t>
            </a:r>
            <a:r>
              <a:rPr lang="en-US" dirty="0"/>
              <a:t>design of housing.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4.The </a:t>
            </a:r>
            <a:r>
              <a:rPr lang="en-US" dirty="0"/>
              <a:t>project goals (e.g., production, breeding, research, testing, and teaching).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5.The </a:t>
            </a:r>
            <a:r>
              <a:rPr lang="en-US" dirty="0"/>
              <a:t>intensity of animal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6.The </a:t>
            </a:r>
            <a:r>
              <a:rPr lang="en-US" dirty="0"/>
              <a:t>duration of rearing</a:t>
            </a:r>
            <a:r>
              <a:rPr lang="en-US" dirty="0" smtClean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Types of Livestock Houses: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/>
              <a:t>1.Closed </a:t>
            </a:r>
            <a:r>
              <a:rPr lang="en-US" b="1" dirty="0"/>
              <a:t>House: </a:t>
            </a:r>
            <a:r>
              <a:rPr lang="en-US" dirty="0"/>
              <a:t>including cage, pen, or stall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•House </a:t>
            </a:r>
            <a:r>
              <a:rPr lang="en-US" dirty="0"/>
              <a:t>should be built with good materials and they should have flat, water-resistant surfaces with minimal ledges, angles, corners.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•Ventilation </a:t>
            </a:r>
            <a:r>
              <a:rPr lang="en-US" dirty="0"/>
              <a:t>in this system should be very well and daily cleaning is very important to keep floor dry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768752" cy="5070030"/>
          </a:xfrm>
        </p:spPr>
      </p:pic>
    </p:spTree>
    <p:extLst>
      <p:ext uri="{BB962C8B-B14F-4D97-AF65-F5344CB8AC3E}">
        <p14:creationId xmlns:p14="http://schemas.microsoft.com/office/powerpoint/2010/main" val="15103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Advantages of Closed House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1.Remain  </a:t>
            </a:r>
            <a:r>
              <a:rPr lang="en-US" dirty="0"/>
              <a:t>animals clean and </a:t>
            </a:r>
            <a:r>
              <a:rPr lang="en-US" dirty="0" smtClean="0"/>
              <a:t>dry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2.Allow </a:t>
            </a:r>
            <a:r>
              <a:rPr lang="en-US" dirty="0"/>
              <a:t>adequate ventilation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3. Provide a secure </a:t>
            </a:r>
            <a:r>
              <a:rPr lang="en-US" dirty="0" smtClean="0"/>
              <a:t>environment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4.Are </a:t>
            </a:r>
            <a:r>
              <a:rPr lang="en-US" dirty="0"/>
              <a:t>free of sharp edges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5. Allow observation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406</TotalTime>
  <Words>769</Words>
  <Application>Microsoft Office PowerPoint</Application>
  <PresentationFormat>On-screen Show (4:3)</PresentationFormat>
  <Paragraphs>88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 2</vt:lpstr>
      <vt:lpstr>Equity</vt:lpstr>
      <vt:lpstr>Animal Farm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Farm</dc:title>
  <dc:creator>SAMIR</dc:creator>
  <cp:lastModifiedBy>HP</cp:lastModifiedBy>
  <cp:revision>21</cp:revision>
  <dcterms:created xsi:type="dcterms:W3CDTF">2018-02-26T15:03:00Z</dcterms:created>
  <dcterms:modified xsi:type="dcterms:W3CDTF">2024-02-07T08:13:31Z</dcterms:modified>
</cp:coreProperties>
</file>