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75" r:id="rId5"/>
    <p:sldId id="269" r:id="rId6"/>
    <p:sldId id="270" r:id="rId7"/>
    <p:sldId id="271" r:id="rId8"/>
    <p:sldId id="268" r:id="rId9"/>
    <p:sldId id="272" r:id="rId10"/>
    <p:sldId id="273" r:id="rId11"/>
    <p:sldId id="267" r:id="rId12"/>
    <p:sldId id="266" r:id="rId13"/>
    <p:sldId id="274" r:id="rId14"/>
    <p:sldId id="265" r:id="rId15"/>
    <p:sldId id="264" r:id="rId16"/>
    <p:sldId id="263" r:id="rId17"/>
    <p:sldId id="262" r:id="rId18"/>
    <p:sldId id="276" r:id="rId19"/>
    <p:sldId id="277" r:id="rId20"/>
    <p:sldId id="278"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568" y="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4841E78-7DC6-4A34-BA78-AE3FE0A05E7B}" type="datetimeFigureOut">
              <a:rPr lang="en-US" smtClean="0"/>
              <a:t>2/11/2024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34A6799-B0F2-4D36-A553-040C8E9E6851}"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841E78-7DC6-4A34-BA78-AE3FE0A05E7B}" type="datetimeFigureOut">
              <a:rPr lang="en-US" smtClean="0"/>
              <a:t>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A6799-B0F2-4D36-A553-040C8E9E685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841E78-7DC6-4A34-BA78-AE3FE0A05E7B}" type="datetimeFigureOut">
              <a:rPr lang="en-US" smtClean="0"/>
              <a:t>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A6799-B0F2-4D36-A553-040C8E9E685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1AFE223-4240-4272-8243-03130FD09BCF}" type="datetimeFigureOut">
              <a:rPr lang="en-US" smtClean="0">
                <a:solidFill>
                  <a:srgbClr val="2F5897"/>
                </a:solidFill>
              </a:rPr>
              <a:pPr/>
              <a:t>2/11/2024</a:t>
            </a:fld>
            <a:endParaRPr lang="en-US">
              <a:solidFill>
                <a:srgbClr val="2F5897"/>
              </a:solidFill>
            </a:endParaRPr>
          </a:p>
        </p:txBody>
      </p:sp>
      <p:sp>
        <p:nvSpPr>
          <p:cNvPr id="17" name="Footer Placeholder 16"/>
          <p:cNvSpPr>
            <a:spLocks noGrp="1"/>
          </p:cNvSpPr>
          <p:nvPr>
            <p:ph type="ftr" sz="quarter" idx="11"/>
          </p:nvPr>
        </p:nvSpPr>
        <p:spPr/>
        <p:txBody>
          <a:bodyPr/>
          <a:lstStyle/>
          <a:p>
            <a:endParaRPr lang="en-US">
              <a:solidFill>
                <a:srgbClr val="2F5897"/>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17E3159-24A6-4188-A6E2-C5AF777C8D6C}"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74022966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1AFE223-4240-4272-8243-03130FD09BCF}" type="datetimeFigureOut">
              <a:rPr lang="en-US" smtClean="0">
                <a:solidFill>
                  <a:srgbClr val="2F5897"/>
                </a:solidFill>
              </a:rPr>
              <a:pPr/>
              <a:t>2/11/2024</a:t>
            </a:fld>
            <a:endParaRPr lang="en-US">
              <a:solidFill>
                <a:srgbClr val="2F5897"/>
              </a:solidFill>
            </a:endParaRPr>
          </a:p>
        </p:txBody>
      </p:sp>
      <p:sp>
        <p:nvSpPr>
          <p:cNvPr id="5" name="Footer Placeholder 4"/>
          <p:cNvSpPr>
            <a:spLocks noGrp="1"/>
          </p:cNvSpPr>
          <p:nvPr>
            <p:ph type="ftr" sz="quarter" idx="11"/>
          </p:nvPr>
        </p:nvSpPr>
        <p:spPr/>
        <p:txBody>
          <a:bodyPr/>
          <a:lstStyle/>
          <a:p>
            <a:endParaRPr lang="en-US">
              <a:solidFill>
                <a:srgbClr val="2F5897"/>
              </a:solidFill>
            </a:endParaRPr>
          </a:p>
        </p:txBody>
      </p:sp>
      <p:sp>
        <p:nvSpPr>
          <p:cNvPr id="6" name="Slide Number Placeholder 5"/>
          <p:cNvSpPr>
            <a:spLocks noGrp="1"/>
          </p:cNvSpPr>
          <p:nvPr>
            <p:ph type="sldNum" sz="quarter" idx="12"/>
          </p:nvPr>
        </p:nvSpPr>
        <p:spPr/>
        <p:txBody>
          <a:bodyPr/>
          <a:lstStyle/>
          <a:p>
            <a:fld id="{F17E3159-24A6-4188-A6E2-C5AF777C8D6C}"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218135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1AFE223-4240-4272-8243-03130FD09BCF}" type="datetimeFigureOut">
              <a:rPr lang="en-US" smtClean="0">
                <a:solidFill>
                  <a:srgbClr val="2F5897"/>
                </a:solidFill>
              </a:rPr>
              <a:pPr/>
              <a:t>2/11/2024</a:t>
            </a:fld>
            <a:endParaRPr lang="en-US">
              <a:solidFill>
                <a:srgbClr val="2F5897"/>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2F5897"/>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F17E3159-24A6-4188-A6E2-C5AF777C8D6C}" type="slidenum">
              <a:rPr lang="en-US" smtClean="0"/>
              <a:pPr/>
              <a:t>‹#›</a:t>
            </a:fld>
            <a:endParaRPr lang="en-US"/>
          </a:p>
        </p:txBody>
      </p:sp>
    </p:spTree>
    <p:extLst>
      <p:ext uri="{BB962C8B-B14F-4D97-AF65-F5344CB8AC3E}">
        <p14:creationId xmlns:p14="http://schemas.microsoft.com/office/powerpoint/2010/main" val="334259987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1AFE223-4240-4272-8243-03130FD09BCF}" type="datetimeFigureOut">
              <a:rPr lang="en-US" smtClean="0">
                <a:solidFill>
                  <a:srgbClr val="2F5897"/>
                </a:solidFill>
              </a:rPr>
              <a:pPr/>
              <a:t>2/11/2024</a:t>
            </a:fld>
            <a:endParaRPr lang="en-US">
              <a:solidFill>
                <a:srgbClr val="2F5897"/>
              </a:solidFill>
            </a:endParaRPr>
          </a:p>
        </p:txBody>
      </p:sp>
      <p:sp>
        <p:nvSpPr>
          <p:cNvPr id="6" name="Footer Placeholder 5"/>
          <p:cNvSpPr>
            <a:spLocks noGrp="1"/>
          </p:cNvSpPr>
          <p:nvPr>
            <p:ph type="ftr" sz="quarter" idx="11"/>
          </p:nvPr>
        </p:nvSpPr>
        <p:spPr/>
        <p:txBody>
          <a:bodyPr/>
          <a:lstStyle/>
          <a:p>
            <a:endParaRPr lang="en-US">
              <a:solidFill>
                <a:srgbClr val="2F5897"/>
              </a:solidFill>
            </a:endParaRPr>
          </a:p>
        </p:txBody>
      </p:sp>
      <p:sp>
        <p:nvSpPr>
          <p:cNvPr id="7" name="Slide Number Placeholder 6"/>
          <p:cNvSpPr>
            <a:spLocks noGrp="1"/>
          </p:cNvSpPr>
          <p:nvPr>
            <p:ph type="sldNum" sz="quarter" idx="12"/>
          </p:nvPr>
        </p:nvSpPr>
        <p:spPr/>
        <p:txBody>
          <a:bodyPr/>
          <a:lstStyle/>
          <a:p>
            <a:fld id="{F17E3159-24A6-4188-A6E2-C5AF777C8D6C}"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285217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1AFE223-4240-4272-8243-03130FD09BCF}" type="datetimeFigureOut">
              <a:rPr lang="en-US" smtClean="0">
                <a:solidFill>
                  <a:srgbClr val="2F5897"/>
                </a:solidFill>
              </a:rPr>
              <a:pPr/>
              <a:t>2/11/2024</a:t>
            </a:fld>
            <a:endParaRPr lang="en-US">
              <a:solidFill>
                <a:srgbClr val="2F5897"/>
              </a:solidFill>
            </a:endParaRPr>
          </a:p>
        </p:txBody>
      </p:sp>
      <p:sp>
        <p:nvSpPr>
          <p:cNvPr id="8" name="Footer Placeholder 7"/>
          <p:cNvSpPr>
            <a:spLocks noGrp="1"/>
          </p:cNvSpPr>
          <p:nvPr>
            <p:ph type="ftr" sz="quarter" idx="11"/>
          </p:nvPr>
        </p:nvSpPr>
        <p:spPr/>
        <p:txBody>
          <a:bodyPr/>
          <a:lstStyle/>
          <a:p>
            <a:endParaRPr lang="en-US">
              <a:solidFill>
                <a:srgbClr val="2F5897"/>
              </a:solidFill>
            </a:endParaRPr>
          </a:p>
        </p:txBody>
      </p:sp>
      <p:sp>
        <p:nvSpPr>
          <p:cNvPr id="9" name="Slide Number Placeholder 8"/>
          <p:cNvSpPr>
            <a:spLocks noGrp="1"/>
          </p:cNvSpPr>
          <p:nvPr>
            <p:ph type="sldNum" sz="quarter" idx="12"/>
          </p:nvPr>
        </p:nvSpPr>
        <p:spPr/>
        <p:txBody>
          <a:bodyPr/>
          <a:lstStyle/>
          <a:p>
            <a:fld id="{F17E3159-24A6-4188-A6E2-C5AF777C8D6C}"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79052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1AFE223-4240-4272-8243-03130FD09BCF}" type="datetimeFigureOut">
              <a:rPr lang="en-US" smtClean="0">
                <a:solidFill>
                  <a:srgbClr val="2F5897"/>
                </a:solidFill>
              </a:rPr>
              <a:pPr/>
              <a:t>2/11/2024</a:t>
            </a:fld>
            <a:endParaRPr lang="en-US">
              <a:solidFill>
                <a:srgbClr val="2F5897"/>
              </a:solidFill>
            </a:endParaRPr>
          </a:p>
        </p:txBody>
      </p:sp>
      <p:sp>
        <p:nvSpPr>
          <p:cNvPr id="4" name="Footer Placeholder 3"/>
          <p:cNvSpPr>
            <a:spLocks noGrp="1"/>
          </p:cNvSpPr>
          <p:nvPr>
            <p:ph type="ftr" sz="quarter" idx="11"/>
          </p:nvPr>
        </p:nvSpPr>
        <p:spPr/>
        <p:txBody>
          <a:bodyPr/>
          <a:lstStyle/>
          <a:p>
            <a:endParaRPr lang="en-US">
              <a:solidFill>
                <a:srgbClr val="2F5897"/>
              </a:solidFill>
            </a:endParaRPr>
          </a:p>
        </p:txBody>
      </p:sp>
      <p:sp>
        <p:nvSpPr>
          <p:cNvPr id="5" name="Slide Number Placeholder 4"/>
          <p:cNvSpPr>
            <a:spLocks noGrp="1"/>
          </p:cNvSpPr>
          <p:nvPr>
            <p:ph type="sldNum" sz="quarter" idx="12"/>
          </p:nvPr>
        </p:nvSpPr>
        <p:spPr/>
        <p:txBody>
          <a:bodyPr/>
          <a:lstStyle/>
          <a:p>
            <a:fld id="{F17E3159-24A6-4188-A6E2-C5AF777C8D6C}" type="slidenum">
              <a:rPr lang="en-US" smtClean="0"/>
              <a:pPr/>
              <a:t>‹#›</a:t>
            </a:fld>
            <a:endParaRPr lang="en-US"/>
          </a:p>
        </p:txBody>
      </p:sp>
    </p:spTree>
    <p:extLst>
      <p:ext uri="{BB962C8B-B14F-4D97-AF65-F5344CB8AC3E}">
        <p14:creationId xmlns:p14="http://schemas.microsoft.com/office/powerpoint/2010/main" val="3616123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AFE223-4240-4272-8243-03130FD09BCF}" type="datetimeFigureOut">
              <a:rPr lang="en-US" smtClean="0">
                <a:solidFill>
                  <a:srgbClr val="2F5897"/>
                </a:solidFill>
              </a:rPr>
              <a:pPr/>
              <a:t>2/11/2024</a:t>
            </a:fld>
            <a:endParaRPr lang="en-US">
              <a:solidFill>
                <a:srgbClr val="2F5897"/>
              </a:solidFill>
            </a:endParaRPr>
          </a:p>
        </p:txBody>
      </p:sp>
      <p:sp>
        <p:nvSpPr>
          <p:cNvPr id="3" name="Footer Placeholder 2"/>
          <p:cNvSpPr>
            <a:spLocks noGrp="1"/>
          </p:cNvSpPr>
          <p:nvPr>
            <p:ph type="ftr" sz="quarter" idx="11"/>
          </p:nvPr>
        </p:nvSpPr>
        <p:spPr/>
        <p:txBody>
          <a:bodyPr/>
          <a:lstStyle/>
          <a:p>
            <a:endParaRPr lang="en-US">
              <a:solidFill>
                <a:srgbClr val="2F5897"/>
              </a:solidFill>
            </a:endParaRPr>
          </a:p>
        </p:txBody>
      </p:sp>
      <p:sp>
        <p:nvSpPr>
          <p:cNvPr id="4" name="Slide Number Placeholder 3"/>
          <p:cNvSpPr>
            <a:spLocks noGrp="1"/>
          </p:cNvSpPr>
          <p:nvPr>
            <p:ph type="sldNum" sz="quarter" idx="12"/>
          </p:nvPr>
        </p:nvSpPr>
        <p:spPr/>
        <p:txBody>
          <a:bodyPr/>
          <a:lstStyle/>
          <a:p>
            <a:fld id="{F17E3159-24A6-4188-A6E2-C5AF777C8D6C}" type="slidenum">
              <a:rPr lang="en-US" smtClean="0"/>
              <a:pPr/>
              <a:t>‹#›</a:t>
            </a:fld>
            <a:endParaRPr lang="en-US"/>
          </a:p>
        </p:txBody>
      </p:sp>
    </p:spTree>
    <p:extLst>
      <p:ext uri="{BB962C8B-B14F-4D97-AF65-F5344CB8AC3E}">
        <p14:creationId xmlns:p14="http://schemas.microsoft.com/office/powerpoint/2010/main" val="2551414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1AFE223-4240-4272-8243-03130FD09BCF}" type="datetimeFigureOut">
              <a:rPr lang="en-US" smtClean="0">
                <a:solidFill>
                  <a:srgbClr val="2F5897"/>
                </a:solidFill>
              </a:rPr>
              <a:pPr/>
              <a:t>2/11/2024</a:t>
            </a:fld>
            <a:endParaRPr lang="en-US">
              <a:solidFill>
                <a:srgbClr val="2F5897"/>
              </a:solidFill>
            </a:endParaRPr>
          </a:p>
        </p:txBody>
      </p:sp>
      <p:sp>
        <p:nvSpPr>
          <p:cNvPr id="6" name="Footer Placeholder 5"/>
          <p:cNvSpPr>
            <a:spLocks noGrp="1"/>
          </p:cNvSpPr>
          <p:nvPr>
            <p:ph type="ftr" sz="quarter" idx="11"/>
          </p:nvPr>
        </p:nvSpPr>
        <p:spPr/>
        <p:txBody>
          <a:bodyPr/>
          <a:lstStyle/>
          <a:p>
            <a:endParaRPr lang="en-US">
              <a:solidFill>
                <a:srgbClr val="2F5897"/>
              </a:solidFill>
            </a:endParaRPr>
          </a:p>
        </p:txBody>
      </p:sp>
      <p:sp>
        <p:nvSpPr>
          <p:cNvPr id="7" name="Slide Number Placeholder 6"/>
          <p:cNvSpPr>
            <a:spLocks noGrp="1"/>
          </p:cNvSpPr>
          <p:nvPr>
            <p:ph type="sldNum" sz="quarter" idx="12"/>
          </p:nvPr>
        </p:nvSpPr>
        <p:spPr/>
        <p:txBody>
          <a:bodyPr/>
          <a:lstStyle/>
          <a:p>
            <a:fld id="{F17E3159-24A6-4188-A6E2-C5AF777C8D6C}"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535107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4841E78-7DC6-4A34-BA78-AE3FE0A05E7B}" type="datetimeFigureOut">
              <a:rPr lang="en-US" smtClean="0"/>
              <a:t>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A6799-B0F2-4D36-A553-040C8E9E6851}"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1AFE223-4240-4272-8243-03130FD09BCF}" type="datetimeFigureOut">
              <a:rPr lang="en-US" smtClean="0">
                <a:solidFill>
                  <a:srgbClr val="2F5897"/>
                </a:solidFill>
              </a:rPr>
              <a:pPr/>
              <a:t>2/11/2024</a:t>
            </a:fld>
            <a:endParaRPr lang="en-US">
              <a:solidFill>
                <a:srgbClr val="2F5897"/>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2F5897"/>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F17E3159-24A6-4188-A6E2-C5AF777C8D6C}"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3959059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AFE223-4240-4272-8243-03130FD09BCF}" type="datetimeFigureOut">
              <a:rPr lang="en-US" smtClean="0">
                <a:solidFill>
                  <a:srgbClr val="2F5897"/>
                </a:solidFill>
              </a:rPr>
              <a:pPr/>
              <a:t>2/11/2024</a:t>
            </a:fld>
            <a:endParaRPr lang="en-US">
              <a:solidFill>
                <a:srgbClr val="2F5897"/>
              </a:solidFill>
            </a:endParaRPr>
          </a:p>
        </p:txBody>
      </p:sp>
      <p:sp>
        <p:nvSpPr>
          <p:cNvPr id="5" name="Footer Placeholder 4"/>
          <p:cNvSpPr>
            <a:spLocks noGrp="1"/>
          </p:cNvSpPr>
          <p:nvPr>
            <p:ph type="ftr" sz="quarter" idx="11"/>
          </p:nvPr>
        </p:nvSpPr>
        <p:spPr/>
        <p:txBody>
          <a:bodyPr/>
          <a:lstStyle/>
          <a:p>
            <a:endParaRPr lang="en-US">
              <a:solidFill>
                <a:srgbClr val="2F5897"/>
              </a:solidFill>
            </a:endParaRPr>
          </a:p>
        </p:txBody>
      </p:sp>
      <p:sp>
        <p:nvSpPr>
          <p:cNvPr id="6" name="Slide Number Placeholder 5"/>
          <p:cNvSpPr>
            <a:spLocks noGrp="1"/>
          </p:cNvSpPr>
          <p:nvPr>
            <p:ph type="sldNum" sz="quarter" idx="12"/>
          </p:nvPr>
        </p:nvSpPr>
        <p:spPr/>
        <p:txBody>
          <a:bodyPr/>
          <a:lstStyle/>
          <a:p>
            <a:fld id="{F17E3159-24A6-4188-A6E2-C5AF777C8D6C}" type="slidenum">
              <a:rPr lang="en-US" smtClean="0"/>
              <a:pPr/>
              <a:t>‹#›</a:t>
            </a:fld>
            <a:endParaRPr lang="en-US"/>
          </a:p>
        </p:txBody>
      </p:sp>
    </p:spTree>
    <p:extLst>
      <p:ext uri="{BB962C8B-B14F-4D97-AF65-F5344CB8AC3E}">
        <p14:creationId xmlns:p14="http://schemas.microsoft.com/office/powerpoint/2010/main" val="379923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AFE223-4240-4272-8243-03130FD09BCF}" type="datetimeFigureOut">
              <a:rPr lang="en-US" smtClean="0">
                <a:solidFill>
                  <a:srgbClr val="2F5897"/>
                </a:solidFill>
              </a:rPr>
              <a:pPr/>
              <a:t>2/11/2024</a:t>
            </a:fld>
            <a:endParaRPr lang="en-US">
              <a:solidFill>
                <a:srgbClr val="2F5897"/>
              </a:solidFill>
            </a:endParaRPr>
          </a:p>
        </p:txBody>
      </p:sp>
      <p:sp>
        <p:nvSpPr>
          <p:cNvPr id="5" name="Footer Placeholder 4"/>
          <p:cNvSpPr>
            <a:spLocks noGrp="1"/>
          </p:cNvSpPr>
          <p:nvPr>
            <p:ph type="ftr" sz="quarter" idx="11"/>
          </p:nvPr>
        </p:nvSpPr>
        <p:spPr/>
        <p:txBody>
          <a:bodyPr/>
          <a:lstStyle/>
          <a:p>
            <a:endParaRPr lang="en-US">
              <a:solidFill>
                <a:srgbClr val="2F5897"/>
              </a:solidFill>
            </a:endParaRPr>
          </a:p>
        </p:txBody>
      </p:sp>
      <p:sp>
        <p:nvSpPr>
          <p:cNvPr id="6" name="Slide Number Placeholder 5"/>
          <p:cNvSpPr>
            <a:spLocks noGrp="1"/>
          </p:cNvSpPr>
          <p:nvPr>
            <p:ph type="sldNum" sz="quarter" idx="12"/>
          </p:nvPr>
        </p:nvSpPr>
        <p:spPr/>
        <p:txBody>
          <a:bodyPr/>
          <a:lstStyle/>
          <a:p>
            <a:fld id="{F17E3159-24A6-4188-A6E2-C5AF777C8D6C}" type="slidenum">
              <a:rPr lang="en-US" smtClean="0"/>
              <a:pPr/>
              <a:t>‹#›</a:t>
            </a:fld>
            <a:endParaRPr lang="en-US"/>
          </a:p>
        </p:txBody>
      </p:sp>
    </p:spTree>
    <p:extLst>
      <p:ext uri="{BB962C8B-B14F-4D97-AF65-F5344CB8AC3E}">
        <p14:creationId xmlns:p14="http://schemas.microsoft.com/office/powerpoint/2010/main" val="1835561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4841E78-7DC6-4A34-BA78-AE3FE0A05E7B}" type="datetimeFigureOut">
              <a:rPr lang="en-US" smtClean="0"/>
              <a:t>2/11/2024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34A6799-B0F2-4D36-A553-040C8E9E685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4841E78-7DC6-4A34-BA78-AE3FE0A05E7B}" type="datetimeFigureOut">
              <a:rPr lang="en-US" smtClean="0"/>
              <a:t>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4A6799-B0F2-4D36-A553-040C8E9E6851}"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4841E78-7DC6-4A34-BA78-AE3FE0A05E7B}" type="datetimeFigureOut">
              <a:rPr lang="en-US" smtClean="0"/>
              <a:t>2/11/2024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4A6799-B0F2-4D36-A553-040C8E9E6851}"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4841E78-7DC6-4A34-BA78-AE3FE0A05E7B}" type="datetimeFigureOut">
              <a:rPr lang="en-US" smtClean="0"/>
              <a:t>2/11/2024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4A6799-B0F2-4D36-A553-040C8E9E685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841E78-7DC6-4A34-BA78-AE3FE0A05E7B}" type="datetimeFigureOut">
              <a:rPr lang="en-US" smtClean="0"/>
              <a:t>2/11/2024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4A6799-B0F2-4D36-A553-040C8E9E685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4841E78-7DC6-4A34-BA78-AE3FE0A05E7B}" type="datetimeFigureOut">
              <a:rPr lang="en-US" smtClean="0"/>
              <a:t>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4A6799-B0F2-4D36-A553-040C8E9E6851}"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4841E78-7DC6-4A34-BA78-AE3FE0A05E7B}" type="datetimeFigureOut">
              <a:rPr lang="en-US" smtClean="0"/>
              <a:t>2/11/2024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634A6799-B0F2-4D36-A553-040C8E9E6851}"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4841E78-7DC6-4A34-BA78-AE3FE0A05E7B}" type="datetimeFigureOut">
              <a:rPr lang="en-US" smtClean="0"/>
              <a:t>2/11/2024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34A6799-B0F2-4D36-A553-040C8E9E685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1AFE223-4240-4272-8243-03130FD09BCF}" type="datetimeFigureOut">
              <a:rPr lang="en-US" smtClean="0">
                <a:solidFill>
                  <a:srgbClr val="2F5897"/>
                </a:solidFill>
              </a:rPr>
              <a:pPr/>
              <a:t>2/11/2024</a:t>
            </a:fld>
            <a:endParaRPr lang="en-US">
              <a:solidFill>
                <a:srgbClr val="2F5897"/>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2F5897"/>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17E3159-24A6-4188-A6E2-C5AF777C8D6C}" type="slidenum">
              <a:rPr lang="en-US" smtClean="0"/>
              <a:pPr/>
              <a:t>‹#›</a:t>
            </a:fld>
            <a:endParaRPr lang="en-US"/>
          </a:p>
        </p:txBody>
      </p:sp>
    </p:spTree>
    <p:extLst>
      <p:ext uri="{BB962C8B-B14F-4D97-AF65-F5344CB8AC3E}">
        <p14:creationId xmlns:p14="http://schemas.microsoft.com/office/powerpoint/2010/main" val="13930249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gif"/><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Farm </a:t>
            </a:r>
            <a:r>
              <a:rPr lang="en-US" dirty="0" smtClean="0"/>
              <a:t>Management</a:t>
            </a:r>
            <a:endParaRPr lang="en-US" dirty="0"/>
          </a:p>
        </p:txBody>
      </p:sp>
    </p:spTree>
    <p:extLst>
      <p:ext uri="{BB962C8B-B14F-4D97-AF65-F5344CB8AC3E}">
        <p14:creationId xmlns:p14="http://schemas.microsoft.com/office/powerpoint/2010/main" val="1126827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07504" y="1700808"/>
            <a:ext cx="8849721"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61572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332656"/>
            <a:ext cx="8568952" cy="6120680"/>
          </a:xfrm>
        </p:spPr>
        <p:txBody>
          <a:bodyPr/>
          <a:lstStyle/>
          <a:p>
            <a:pPr algn="just">
              <a:lnSpc>
                <a:spcPct val="150000"/>
              </a:lnSpc>
            </a:pPr>
            <a:r>
              <a:rPr lang="en-US" b="1" dirty="0" smtClean="0"/>
              <a:t>Hoof </a:t>
            </a:r>
            <a:r>
              <a:rPr lang="en-US" b="1" dirty="0"/>
              <a:t>trimming (Claw trimming): </a:t>
            </a:r>
            <a:r>
              <a:rPr lang="en-US" dirty="0"/>
              <a:t>is the most important farm operation that could be done regularly to keep animal’s feet healthy and behave naturally. </a:t>
            </a:r>
            <a:endParaRPr lang="en-US" dirty="0" smtClean="0"/>
          </a:p>
          <a:p>
            <a:pPr algn="just">
              <a:lnSpc>
                <a:spcPct val="150000"/>
              </a:lnSpc>
            </a:pPr>
            <a:r>
              <a:rPr lang="en-US" b="1" dirty="0" smtClean="0"/>
              <a:t>The </a:t>
            </a:r>
            <a:r>
              <a:rPr lang="en-US" b="1" dirty="0"/>
              <a:t>purpose of hoof </a:t>
            </a:r>
            <a:r>
              <a:rPr lang="en-US" dirty="0"/>
              <a:t>trimming is to be functional in the environment by dividing loading on the hooves and sole , high pressures cause different kinds of claw injuries. </a:t>
            </a:r>
          </a:p>
        </p:txBody>
      </p:sp>
    </p:spTree>
    <p:extLst>
      <p:ext uri="{BB962C8B-B14F-4D97-AF65-F5344CB8AC3E}">
        <p14:creationId xmlns:p14="http://schemas.microsoft.com/office/powerpoint/2010/main" val="382121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9512" y="260648"/>
            <a:ext cx="3483372" cy="302562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188640"/>
            <a:ext cx="4733798" cy="364502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55" y="2879586"/>
            <a:ext cx="2808312" cy="374441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0232" y="4221088"/>
            <a:ext cx="2143125" cy="214312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5856" y="4078213"/>
            <a:ext cx="3048000" cy="2286000"/>
          </a:xfrm>
          <a:prstGeom prst="rect">
            <a:avLst/>
          </a:prstGeom>
        </p:spPr>
      </p:pic>
    </p:spTree>
    <p:extLst>
      <p:ext uri="{BB962C8B-B14F-4D97-AF65-F5344CB8AC3E}">
        <p14:creationId xmlns:p14="http://schemas.microsoft.com/office/powerpoint/2010/main" val="3378956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332656"/>
            <a:ext cx="8568952" cy="6120680"/>
          </a:xfrm>
        </p:spPr>
        <p:txBody>
          <a:bodyPr/>
          <a:lstStyle/>
          <a:p>
            <a:pPr algn="just">
              <a:lnSpc>
                <a:spcPct val="150000"/>
              </a:lnSpc>
            </a:pPr>
            <a:r>
              <a:rPr lang="en-US" dirty="0"/>
              <a:t>Overgrown hooves make walking difficult and foot problems such as foot rot; Bad hooves make walking painful and competing for feed difficult. </a:t>
            </a:r>
            <a:endParaRPr lang="en-US" dirty="0" smtClean="0"/>
          </a:p>
          <a:p>
            <a:pPr algn="just">
              <a:lnSpc>
                <a:spcPct val="150000"/>
              </a:lnSpc>
            </a:pPr>
            <a:r>
              <a:rPr lang="en-US" dirty="0" smtClean="0"/>
              <a:t>This </a:t>
            </a:r>
            <a:r>
              <a:rPr lang="en-US" dirty="0"/>
              <a:t>may cause sheep and goats to not eating and stop exercising</a:t>
            </a:r>
            <a:r>
              <a:rPr lang="en-US" dirty="0" smtClean="0"/>
              <a:t>.</a:t>
            </a:r>
          </a:p>
          <a:p>
            <a:pPr algn="just">
              <a:lnSpc>
                <a:spcPct val="150000"/>
              </a:lnSpc>
            </a:pPr>
            <a:r>
              <a:rPr lang="en-US" dirty="0" smtClean="0"/>
              <a:t> </a:t>
            </a:r>
            <a:r>
              <a:rPr lang="en-US" dirty="0"/>
              <a:t>Animals with overgrown hooves are also having joint/tendon problems.</a:t>
            </a:r>
          </a:p>
        </p:txBody>
      </p:sp>
    </p:spTree>
    <p:extLst>
      <p:ext uri="{BB962C8B-B14F-4D97-AF65-F5344CB8AC3E}">
        <p14:creationId xmlns:p14="http://schemas.microsoft.com/office/powerpoint/2010/main" val="330706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332656"/>
            <a:ext cx="8568952" cy="6120680"/>
          </a:xfrm>
        </p:spPr>
        <p:txBody>
          <a:bodyPr/>
          <a:lstStyle/>
          <a:p>
            <a:pPr algn="just">
              <a:lnSpc>
                <a:spcPct val="150000"/>
              </a:lnSpc>
            </a:pPr>
            <a:r>
              <a:rPr lang="en-US" b="1" dirty="0" smtClean="0"/>
              <a:t>Wool </a:t>
            </a:r>
            <a:r>
              <a:rPr lang="en-US" b="1" dirty="0"/>
              <a:t>and hair clipping (Shearing): </a:t>
            </a:r>
            <a:r>
              <a:rPr lang="en-US" dirty="0"/>
              <a:t>Shearing should be done once a year. </a:t>
            </a:r>
            <a:endParaRPr lang="en-US" dirty="0" smtClean="0"/>
          </a:p>
          <a:p>
            <a:pPr algn="just">
              <a:lnSpc>
                <a:spcPct val="150000"/>
              </a:lnSpc>
            </a:pPr>
            <a:r>
              <a:rPr lang="en-US" dirty="0" smtClean="0"/>
              <a:t>Most </a:t>
            </a:r>
            <a:r>
              <a:rPr lang="en-US" dirty="0"/>
              <a:t>sheep grow wool continuously and they should be shorn annually. </a:t>
            </a:r>
            <a:endParaRPr lang="en-US" dirty="0" smtClean="0"/>
          </a:p>
          <a:p>
            <a:pPr algn="just">
              <a:lnSpc>
                <a:spcPct val="150000"/>
              </a:lnSpc>
            </a:pPr>
            <a:r>
              <a:rPr lang="en-US" dirty="0" smtClean="0"/>
              <a:t>Wool </a:t>
            </a:r>
            <a:r>
              <a:rPr lang="en-US" dirty="0"/>
              <a:t>removed from a single sheep is called a fleece. </a:t>
            </a:r>
            <a:endParaRPr lang="en-US" dirty="0" smtClean="0"/>
          </a:p>
          <a:p>
            <a:pPr algn="just">
              <a:lnSpc>
                <a:spcPct val="150000"/>
              </a:lnSpc>
            </a:pPr>
            <a:r>
              <a:rPr lang="en-US" dirty="0"/>
              <a:t>There are two types of shear tools (Electric and manual). Wet sheep should not be shorn. </a:t>
            </a:r>
          </a:p>
        </p:txBody>
      </p:sp>
    </p:spTree>
    <p:extLst>
      <p:ext uri="{BB962C8B-B14F-4D97-AF65-F5344CB8AC3E}">
        <p14:creationId xmlns:p14="http://schemas.microsoft.com/office/powerpoint/2010/main" val="220873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332656"/>
            <a:ext cx="8568952" cy="6120680"/>
          </a:xfrm>
        </p:spPr>
        <p:txBody>
          <a:bodyPr/>
          <a:lstStyle/>
          <a:p>
            <a:pPr algn="just">
              <a:lnSpc>
                <a:spcPct val="150000"/>
              </a:lnSpc>
            </a:pPr>
            <a:r>
              <a:rPr lang="en-US" dirty="0"/>
              <a:t>Sheep should be sheared on a clean, dry surface to get clean fleece. </a:t>
            </a:r>
            <a:endParaRPr lang="en-US" dirty="0" smtClean="0"/>
          </a:p>
          <a:p>
            <a:pPr algn="just">
              <a:lnSpc>
                <a:spcPct val="150000"/>
              </a:lnSpc>
            </a:pPr>
            <a:r>
              <a:rPr lang="en-US" dirty="0" smtClean="0"/>
              <a:t>Belly </a:t>
            </a:r>
            <a:r>
              <a:rPr lang="en-US" dirty="0"/>
              <a:t>wool and tags should be separated from the rest of the fleece</a:t>
            </a:r>
            <a:r>
              <a:rPr lang="en-US" dirty="0" smtClean="0"/>
              <a:t>.</a:t>
            </a:r>
          </a:p>
          <a:p>
            <a:pPr algn="just">
              <a:lnSpc>
                <a:spcPct val="150000"/>
              </a:lnSpc>
            </a:pPr>
            <a:r>
              <a:rPr lang="en-US" dirty="0"/>
              <a:t>Goat also needs clipping its hair annually. </a:t>
            </a:r>
            <a:endParaRPr lang="en-US" dirty="0" smtClean="0"/>
          </a:p>
          <a:p>
            <a:pPr algn="just">
              <a:lnSpc>
                <a:spcPct val="150000"/>
              </a:lnSpc>
            </a:pPr>
            <a:r>
              <a:rPr lang="en-US" dirty="0" smtClean="0"/>
              <a:t>Shorter </a:t>
            </a:r>
            <a:r>
              <a:rPr lang="en-US" dirty="0"/>
              <a:t>hair helps goat cooler and allows sunlight to reach their skin, and reduce lice and other parasites.</a:t>
            </a:r>
          </a:p>
          <a:p>
            <a:pPr algn="just">
              <a:lnSpc>
                <a:spcPct val="150000"/>
              </a:lnSpc>
            </a:pPr>
            <a:endParaRPr lang="en-US" dirty="0"/>
          </a:p>
          <a:p>
            <a:pPr algn="just">
              <a:lnSpc>
                <a:spcPct val="150000"/>
              </a:lnSpc>
            </a:pPr>
            <a:endParaRPr lang="en-US" dirty="0"/>
          </a:p>
        </p:txBody>
      </p:sp>
    </p:spTree>
    <p:extLst>
      <p:ext uri="{BB962C8B-B14F-4D97-AF65-F5344CB8AC3E}">
        <p14:creationId xmlns:p14="http://schemas.microsoft.com/office/powerpoint/2010/main" val="153848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39552" y="131186"/>
            <a:ext cx="3096344" cy="2152477"/>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724287"/>
            <a:ext cx="3384376" cy="176860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2492896"/>
            <a:ext cx="4162185" cy="3429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2808" y="3257600"/>
            <a:ext cx="4003723" cy="2664296"/>
          </a:xfrm>
          <a:prstGeom prst="rect">
            <a:avLst/>
          </a:prstGeom>
        </p:spPr>
      </p:pic>
    </p:spTree>
    <p:extLst>
      <p:ext uri="{BB962C8B-B14F-4D97-AF65-F5344CB8AC3E}">
        <p14:creationId xmlns:p14="http://schemas.microsoft.com/office/powerpoint/2010/main" val="3055626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260648"/>
            <a:ext cx="8640960" cy="6336704"/>
          </a:xfrm>
        </p:spPr>
        <p:txBody>
          <a:bodyPr/>
          <a:lstStyle/>
          <a:p>
            <a:pPr marL="0" indent="0" algn="ctr">
              <a:lnSpc>
                <a:spcPct val="150000"/>
              </a:lnSpc>
              <a:buNone/>
            </a:pPr>
            <a:r>
              <a:rPr lang="en-US" b="1" dirty="0" smtClean="0"/>
              <a:t>Dehorning</a:t>
            </a:r>
            <a:endParaRPr lang="en-US" b="1" dirty="0"/>
          </a:p>
          <a:p>
            <a:pPr algn="just">
              <a:lnSpc>
                <a:spcPct val="150000"/>
              </a:lnSpc>
            </a:pPr>
            <a:r>
              <a:rPr lang="en-US" b="1" dirty="0"/>
              <a:t>Dehorning</a:t>
            </a:r>
            <a:r>
              <a:rPr lang="en-US" dirty="0"/>
              <a:t> is the removal of the horns from an animal that originally has a horn. </a:t>
            </a:r>
            <a:endParaRPr lang="en-US" dirty="0" smtClean="0"/>
          </a:p>
          <a:p>
            <a:pPr algn="just">
              <a:lnSpc>
                <a:spcPct val="150000"/>
              </a:lnSpc>
            </a:pPr>
            <a:r>
              <a:rPr lang="en-US" dirty="0" smtClean="0"/>
              <a:t>Animal </a:t>
            </a:r>
            <a:r>
              <a:rPr lang="en-US" dirty="0"/>
              <a:t>horns are different </a:t>
            </a:r>
            <a:r>
              <a:rPr lang="en-US" b="1" dirty="0"/>
              <a:t>length, shape, and size</a:t>
            </a:r>
            <a:r>
              <a:rPr lang="en-US" dirty="0"/>
              <a:t>, but all horns are harmful to the animal from a welfare and production viewpoint. </a:t>
            </a:r>
          </a:p>
          <a:p>
            <a:pPr algn="just">
              <a:lnSpc>
                <a:spcPct val="150000"/>
              </a:lnSpc>
            </a:pPr>
            <a:r>
              <a:rPr lang="en-US" b="1" dirty="0"/>
              <a:t>Horn tipping </a:t>
            </a:r>
            <a:r>
              <a:rPr lang="en-US" dirty="0"/>
              <a:t>is cutting grown horn.</a:t>
            </a:r>
          </a:p>
          <a:p>
            <a:pPr algn="just">
              <a:lnSpc>
                <a:spcPct val="150000"/>
              </a:lnSpc>
            </a:pPr>
            <a:endParaRPr lang="en-US" dirty="0"/>
          </a:p>
        </p:txBody>
      </p:sp>
    </p:spTree>
    <p:extLst>
      <p:ext uri="{BB962C8B-B14F-4D97-AF65-F5344CB8AC3E}">
        <p14:creationId xmlns:p14="http://schemas.microsoft.com/office/powerpoint/2010/main" val="238141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260648"/>
            <a:ext cx="8640960" cy="6336704"/>
          </a:xfrm>
        </p:spPr>
        <p:txBody>
          <a:bodyPr/>
          <a:lstStyle/>
          <a:p>
            <a:pPr marL="0" indent="0" algn="ctr">
              <a:lnSpc>
                <a:spcPct val="150000"/>
              </a:lnSpc>
              <a:buNone/>
            </a:pPr>
            <a:r>
              <a:rPr lang="en-US" b="1" dirty="0" smtClean="0"/>
              <a:t>The disadvantages of the horn</a:t>
            </a:r>
          </a:p>
          <a:p>
            <a:pPr marL="0" indent="0" algn="just">
              <a:lnSpc>
                <a:spcPct val="150000"/>
              </a:lnSpc>
              <a:buNone/>
            </a:pPr>
            <a:r>
              <a:rPr lang="en-US" dirty="0" smtClean="0"/>
              <a:t>1. Hurt and damage another animal, deliberately or accidentally</a:t>
            </a:r>
          </a:p>
          <a:p>
            <a:pPr marL="0" indent="0" algn="just">
              <a:lnSpc>
                <a:spcPct val="150000"/>
              </a:lnSpc>
              <a:buNone/>
            </a:pPr>
            <a:r>
              <a:rPr lang="en-US" dirty="0" smtClean="0"/>
              <a:t>2. Difficult </a:t>
            </a:r>
            <a:r>
              <a:rPr lang="en-US" dirty="0"/>
              <a:t>to </a:t>
            </a:r>
            <a:r>
              <a:rPr lang="en-US" b="1" dirty="0"/>
              <a:t>handle</a:t>
            </a:r>
          </a:p>
          <a:p>
            <a:pPr marL="0" indent="0" algn="just">
              <a:lnSpc>
                <a:spcPct val="150000"/>
              </a:lnSpc>
              <a:buNone/>
            </a:pPr>
            <a:r>
              <a:rPr lang="en-US" dirty="0" smtClean="0"/>
              <a:t>3. Require </a:t>
            </a:r>
            <a:r>
              <a:rPr lang="en-US" dirty="0"/>
              <a:t>more </a:t>
            </a:r>
            <a:r>
              <a:rPr lang="en-US" b="1" dirty="0"/>
              <a:t>space</a:t>
            </a:r>
          </a:p>
          <a:p>
            <a:pPr marL="0" indent="0" algn="just">
              <a:lnSpc>
                <a:spcPct val="150000"/>
              </a:lnSpc>
              <a:buNone/>
            </a:pPr>
            <a:r>
              <a:rPr lang="en-US" dirty="0" smtClean="0"/>
              <a:t>4. More </a:t>
            </a:r>
            <a:r>
              <a:rPr lang="en-US" b="1" dirty="0"/>
              <a:t>damage</a:t>
            </a:r>
            <a:r>
              <a:rPr lang="en-US" dirty="0"/>
              <a:t> to gates, yards, fences or any other material in the farm</a:t>
            </a:r>
          </a:p>
          <a:p>
            <a:pPr marL="0" indent="0" algn="just">
              <a:lnSpc>
                <a:spcPct val="150000"/>
              </a:lnSpc>
              <a:buNone/>
            </a:pPr>
            <a:r>
              <a:rPr lang="en-US" dirty="0" smtClean="0"/>
              <a:t>5. Require </a:t>
            </a:r>
            <a:r>
              <a:rPr lang="en-US" dirty="0"/>
              <a:t>more space in </a:t>
            </a:r>
            <a:r>
              <a:rPr lang="en-US" b="1" dirty="0"/>
              <a:t>feedlots</a:t>
            </a:r>
          </a:p>
          <a:p>
            <a:pPr marL="0" indent="0" algn="just">
              <a:lnSpc>
                <a:spcPct val="150000"/>
              </a:lnSpc>
              <a:buNone/>
            </a:pPr>
            <a:endParaRPr lang="en-US" dirty="0"/>
          </a:p>
        </p:txBody>
      </p:sp>
    </p:spTree>
    <p:extLst>
      <p:ext uri="{BB962C8B-B14F-4D97-AF65-F5344CB8AC3E}">
        <p14:creationId xmlns:p14="http://schemas.microsoft.com/office/powerpoint/2010/main" val="266830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9513" y="476672"/>
            <a:ext cx="8675524" cy="4896544"/>
          </a:xfrm>
        </p:spPr>
      </p:pic>
    </p:spTree>
    <p:extLst>
      <p:ext uri="{BB962C8B-B14F-4D97-AF65-F5344CB8AC3E}">
        <p14:creationId xmlns:p14="http://schemas.microsoft.com/office/powerpoint/2010/main" val="1314047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332656"/>
            <a:ext cx="8568952" cy="6120680"/>
          </a:xfrm>
        </p:spPr>
        <p:txBody>
          <a:bodyPr/>
          <a:lstStyle/>
          <a:p>
            <a:pPr marL="0" indent="0" algn="just">
              <a:lnSpc>
                <a:spcPct val="150000"/>
              </a:lnSpc>
              <a:buNone/>
            </a:pPr>
            <a:r>
              <a:rPr lang="en-US" b="1" dirty="0"/>
              <a:t>Record keeping</a:t>
            </a:r>
            <a:r>
              <a:rPr lang="en-US" dirty="0"/>
              <a:t>: each farm should have a record to keep all the information in it. </a:t>
            </a:r>
          </a:p>
          <a:p>
            <a:pPr marL="0" indent="0" algn="ctr">
              <a:lnSpc>
                <a:spcPct val="150000"/>
              </a:lnSpc>
              <a:buNone/>
            </a:pPr>
            <a:r>
              <a:rPr lang="en-US" b="1" dirty="0"/>
              <a:t>Farmers should keep records of:</a:t>
            </a:r>
          </a:p>
          <a:p>
            <a:pPr algn="just">
              <a:lnSpc>
                <a:spcPct val="150000"/>
              </a:lnSpc>
            </a:pPr>
            <a:r>
              <a:rPr lang="en-US" dirty="0" smtClean="0"/>
              <a:t>All </a:t>
            </a:r>
            <a:r>
              <a:rPr lang="en-US" dirty="0"/>
              <a:t>animal populations on the farm  </a:t>
            </a:r>
          </a:p>
          <a:p>
            <a:pPr algn="just">
              <a:lnSpc>
                <a:spcPct val="150000"/>
              </a:lnSpc>
            </a:pPr>
            <a:r>
              <a:rPr lang="en-US" dirty="0" smtClean="0"/>
              <a:t>All </a:t>
            </a:r>
            <a:r>
              <a:rPr lang="en-US" dirty="0"/>
              <a:t>animal arrivals  </a:t>
            </a:r>
          </a:p>
          <a:p>
            <a:pPr algn="just">
              <a:lnSpc>
                <a:spcPct val="150000"/>
              </a:lnSpc>
            </a:pPr>
            <a:r>
              <a:rPr lang="en-US" dirty="0" smtClean="0"/>
              <a:t>Changes </a:t>
            </a:r>
            <a:r>
              <a:rPr lang="en-US" dirty="0"/>
              <a:t>to feeding or health regimes. </a:t>
            </a:r>
          </a:p>
          <a:p>
            <a:pPr algn="just">
              <a:lnSpc>
                <a:spcPct val="150000"/>
              </a:lnSpc>
            </a:pPr>
            <a:r>
              <a:rPr lang="en-US" dirty="0" smtClean="0"/>
              <a:t>Origin </a:t>
            </a:r>
            <a:r>
              <a:rPr lang="en-US" dirty="0"/>
              <a:t>and use of all feeds, drugs, disinfectants, herbicides </a:t>
            </a:r>
            <a:r>
              <a:rPr lang="en-US" dirty="0" smtClean="0"/>
              <a:t> </a:t>
            </a:r>
          </a:p>
          <a:p>
            <a:pPr algn="just">
              <a:lnSpc>
                <a:spcPct val="150000"/>
              </a:lnSpc>
            </a:pPr>
            <a:r>
              <a:rPr lang="en-US" dirty="0" smtClean="0"/>
              <a:t>Known </a:t>
            </a:r>
            <a:r>
              <a:rPr lang="en-US" dirty="0"/>
              <a:t>diseases/infections, </a:t>
            </a:r>
          </a:p>
          <a:p>
            <a:pPr marL="0" indent="0" algn="just">
              <a:lnSpc>
                <a:spcPct val="150000"/>
              </a:lnSpc>
              <a:buNone/>
            </a:pPr>
            <a:endParaRPr lang="en-US" dirty="0"/>
          </a:p>
        </p:txBody>
      </p:sp>
    </p:spTree>
    <p:extLst>
      <p:ext uri="{BB962C8B-B14F-4D97-AF65-F5344CB8AC3E}">
        <p14:creationId xmlns:p14="http://schemas.microsoft.com/office/powerpoint/2010/main" val="110728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67544" y="476672"/>
            <a:ext cx="3024336" cy="268123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1124744"/>
            <a:ext cx="4342751" cy="324036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51" y="3356992"/>
            <a:ext cx="3168352" cy="2859572"/>
          </a:xfrm>
          <a:prstGeom prst="rect">
            <a:avLst/>
          </a:prstGeom>
        </p:spPr>
      </p:pic>
    </p:spTree>
    <p:extLst>
      <p:ext uri="{BB962C8B-B14F-4D97-AF65-F5344CB8AC3E}">
        <p14:creationId xmlns:p14="http://schemas.microsoft.com/office/powerpoint/2010/main" val="3390280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332656"/>
            <a:ext cx="8568952" cy="6120680"/>
          </a:xfrm>
        </p:spPr>
        <p:txBody>
          <a:bodyPr/>
          <a:lstStyle/>
          <a:p>
            <a:pPr marL="0" indent="0" algn="ctr">
              <a:lnSpc>
                <a:spcPct val="150000"/>
              </a:lnSpc>
              <a:buNone/>
            </a:pPr>
            <a:r>
              <a:rPr lang="en-US" b="1" dirty="0" smtClean="0"/>
              <a:t>Animal </a:t>
            </a:r>
            <a:r>
              <a:rPr lang="en-US" b="1" dirty="0"/>
              <a:t>Identification (Tagging)</a:t>
            </a:r>
          </a:p>
          <a:p>
            <a:pPr algn="just">
              <a:lnSpc>
                <a:spcPct val="150000"/>
              </a:lnSpc>
            </a:pPr>
            <a:r>
              <a:rPr lang="en-US" b="1" dirty="0"/>
              <a:t>The reason for animal identification </a:t>
            </a:r>
            <a:r>
              <a:rPr lang="en-US" dirty="0"/>
              <a:t>is allowed producers to keep records on an animal's parentage, birth date, production records, health history, and a host of other important management information.</a:t>
            </a:r>
          </a:p>
          <a:p>
            <a:pPr algn="just">
              <a:lnSpc>
                <a:spcPct val="150000"/>
              </a:lnSpc>
            </a:pPr>
            <a:r>
              <a:rPr lang="en-US" dirty="0"/>
              <a:t>The method of identification </a:t>
            </a:r>
            <a:r>
              <a:rPr lang="en-US" b="1" dirty="0" smtClean="0"/>
              <a:t>should be </a:t>
            </a:r>
            <a:r>
              <a:rPr lang="en-US" dirty="0"/>
              <a:t>easy to use, easy identification,   removable and inexpensive</a:t>
            </a:r>
          </a:p>
          <a:p>
            <a:pPr algn="just">
              <a:lnSpc>
                <a:spcPct val="150000"/>
              </a:lnSpc>
            </a:pPr>
            <a:endParaRPr lang="en-US" dirty="0"/>
          </a:p>
        </p:txBody>
      </p:sp>
    </p:spTree>
    <p:extLst>
      <p:ext uri="{BB962C8B-B14F-4D97-AF65-F5344CB8AC3E}">
        <p14:creationId xmlns:p14="http://schemas.microsoft.com/office/powerpoint/2010/main" val="141099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332656"/>
            <a:ext cx="8568952" cy="6120680"/>
          </a:xfrm>
        </p:spPr>
        <p:txBody>
          <a:bodyPr/>
          <a:lstStyle/>
          <a:p>
            <a:pPr marL="0" indent="0" algn="ctr">
              <a:lnSpc>
                <a:spcPct val="150000"/>
              </a:lnSpc>
              <a:buNone/>
            </a:pPr>
            <a:r>
              <a:rPr lang="en-US" b="1" dirty="0"/>
              <a:t>Identification Methods</a:t>
            </a:r>
          </a:p>
          <a:p>
            <a:pPr marL="0" indent="0" algn="just">
              <a:lnSpc>
                <a:spcPct val="150000"/>
              </a:lnSpc>
              <a:buNone/>
            </a:pPr>
            <a:r>
              <a:rPr lang="en-US" b="1" dirty="0" smtClean="0"/>
              <a:t>1-Ear </a:t>
            </a:r>
            <a:r>
              <a:rPr lang="en-US" b="1" dirty="0"/>
              <a:t>Tagging</a:t>
            </a:r>
            <a:r>
              <a:rPr lang="en-US" dirty="0"/>
              <a:t>: is the most common method, it attached to the ear and there are a variety of shapes, sizes, types and </a:t>
            </a:r>
            <a:r>
              <a:rPr lang="en-US" dirty="0" err="1"/>
              <a:t>colours</a:t>
            </a:r>
            <a:r>
              <a:rPr lang="en-US" dirty="0"/>
              <a:t>. They can also have names or numbers on them. </a:t>
            </a:r>
          </a:p>
          <a:p>
            <a:pPr marL="0" indent="0" algn="just">
              <a:lnSpc>
                <a:spcPct val="150000"/>
              </a:lnSpc>
              <a:buNone/>
            </a:pPr>
            <a:r>
              <a:rPr lang="en-US" b="1" dirty="0" smtClean="0"/>
              <a:t>2-Ear </a:t>
            </a:r>
            <a:r>
              <a:rPr lang="en-US" b="1" dirty="0"/>
              <a:t>notches</a:t>
            </a:r>
            <a:r>
              <a:rPr lang="en-US" dirty="0"/>
              <a:t>: Notches is cut small part of animal’s ear for identification.</a:t>
            </a:r>
          </a:p>
          <a:p>
            <a:pPr marL="0" indent="0" algn="just">
              <a:lnSpc>
                <a:spcPct val="150000"/>
              </a:lnSpc>
              <a:buNone/>
            </a:pPr>
            <a:endParaRPr lang="en-US" dirty="0"/>
          </a:p>
        </p:txBody>
      </p:sp>
    </p:spTree>
    <p:extLst>
      <p:ext uri="{BB962C8B-B14F-4D97-AF65-F5344CB8AC3E}">
        <p14:creationId xmlns:p14="http://schemas.microsoft.com/office/powerpoint/2010/main" val="363633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9512" y="188640"/>
            <a:ext cx="2143125" cy="2143125"/>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6896" y="0"/>
            <a:ext cx="2105025" cy="218122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2219" y="116632"/>
            <a:ext cx="2619375" cy="174307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722" y="4367645"/>
            <a:ext cx="6429375" cy="20574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1720" y="1988840"/>
            <a:ext cx="4328059" cy="2507938"/>
          </a:xfrm>
          <a:prstGeom prst="rect">
            <a:avLst/>
          </a:prstGeom>
        </p:spPr>
      </p:pic>
    </p:spTree>
    <p:extLst>
      <p:ext uri="{BB962C8B-B14F-4D97-AF65-F5344CB8AC3E}">
        <p14:creationId xmlns:p14="http://schemas.microsoft.com/office/powerpoint/2010/main" val="42550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9512" y="260648"/>
            <a:ext cx="4644516" cy="3600400"/>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2621" y="620688"/>
            <a:ext cx="3240975" cy="243433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064" y="3328120"/>
            <a:ext cx="3116660" cy="3116660"/>
          </a:xfrm>
          <a:prstGeom prst="rect">
            <a:avLst/>
          </a:prstGeom>
        </p:spPr>
      </p:pic>
    </p:spTree>
    <p:extLst>
      <p:ext uri="{BB962C8B-B14F-4D97-AF65-F5344CB8AC3E}">
        <p14:creationId xmlns:p14="http://schemas.microsoft.com/office/powerpoint/2010/main" val="620718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332656"/>
            <a:ext cx="8568952" cy="6120680"/>
          </a:xfrm>
        </p:spPr>
        <p:txBody>
          <a:bodyPr/>
          <a:lstStyle/>
          <a:p>
            <a:pPr marL="0" indent="0" algn="just">
              <a:lnSpc>
                <a:spcPct val="150000"/>
              </a:lnSpc>
              <a:buNone/>
            </a:pPr>
            <a:r>
              <a:rPr lang="en-US" b="1" dirty="0" smtClean="0"/>
              <a:t>3-Tattoo</a:t>
            </a:r>
            <a:r>
              <a:rPr lang="en-US" dirty="0"/>
              <a:t>: Tattoos and can be applied inside the ear, and on the thigh or abdomen. They can also be placed on the wattles of birds. it consist of letters, numbers or symbols.</a:t>
            </a:r>
          </a:p>
          <a:p>
            <a:pPr marL="0" indent="0" algn="just">
              <a:lnSpc>
                <a:spcPct val="150000"/>
              </a:lnSpc>
              <a:buNone/>
            </a:pPr>
            <a:r>
              <a:rPr lang="en-US" b="1" dirty="0" smtClean="0"/>
              <a:t>4-Brands</a:t>
            </a:r>
            <a:r>
              <a:rPr lang="en-US" dirty="0"/>
              <a:t>: is a very common method of identifying livestock and horses. Branding can be done by heat (livestock) or cold (common in horses</a:t>
            </a:r>
            <a:r>
              <a:rPr lang="en-US" dirty="0" smtClean="0"/>
              <a:t>).</a:t>
            </a:r>
          </a:p>
          <a:p>
            <a:pPr marL="0" indent="0" algn="just">
              <a:lnSpc>
                <a:spcPct val="150000"/>
              </a:lnSpc>
              <a:buNone/>
            </a:pPr>
            <a:r>
              <a:rPr lang="en-US" b="1" dirty="0" smtClean="0"/>
              <a:t>5-Electronic </a:t>
            </a:r>
            <a:r>
              <a:rPr lang="en-US" b="1" dirty="0"/>
              <a:t>Identification</a:t>
            </a:r>
            <a:r>
              <a:rPr lang="en-US" dirty="0"/>
              <a:t>: There are many different forms of electronic identification. The most common include electronic ear tags, microchips. </a:t>
            </a:r>
          </a:p>
        </p:txBody>
      </p:sp>
    </p:spTree>
    <p:extLst>
      <p:ext uri="{BB962C8B-B14F-4D97-AF65-F5344CB8AC3E}">
        <p14:creationId xmlns:p14="http://schemas.microsoft.com/office/powerpoint/2010/main" val="127891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95536" y="404664"/>
            <a:ext cx="2657475" cy="1724025"/>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8525" y="393301"/>
            <a:ext cx="2266950" cy="20193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2614180"/>
            <a:ext cx="2533650" cy="18097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7904" y="2852448"/>
            <a:ext cx="4623296" cy="3084801"/>
          </a:xfrm>
          <a:prstGeom prst="rect">
            <a:avLst/>
          </a:prstGeom>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4997" y="393301"/>
            <a:ext cx="2456204" cy="2220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16570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436096" y="1556792"/>
            <a:ext cx="3471814" cy="1944216"/>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3" y="260648"/>
            <a:ext cx="5002950" cy="375221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9823" y="4012861"/>
            <a:ext cx="5860344" cy="2635837"/>
          </a:xfrm>
          <a:prstGeom prst="rect">
            <a:avLst/>
          </a:prstGeom>
        </p:spPr>
      </p:pic>
    </p:spTree>
    <p:extLst>
      <p:ext uri="{BB962C8B-B14F-4D97-AF65-F5344CB8AC3E}">
        <p14:creationId xmlns:p14="http://schemas.microsoft.com/office/powerpoint/2010/main" val="26891649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1_Equity">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71</TotalTime>
  <Words>572</Words>
  <Application>Microsoft Office PowerPoint</Application>
  <PresentationFormat>On-screen Show (4:3)</PresentationFormat>
  <Paragraphs>40</Paragraphs>
  <Slides>20</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Times New Roman</vt:lpstr>
      <vt:lpstr>Wingdings 2</vt:lpstr>
      <vt:lpstr>Equity</vt:lpstr>
      <vt:lpstr>1_Equity</vt:lpstr>
      <vt:lpstr>Farm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 Management (Seasonal Farm Operation)</dc:title>
  <dc:creator>SAMIR</dc:creator>
  <cp:lastModifiedBy>HP</cp:lastModifiedBy>
  <cp:revision>9</cp:revision>
  <dcterms:created xsi:type="dcterms:W3CDTF">2018-04-15T21:08:37Z</dcterms:created>
  <dcterms:modified xsi:type="dcterms:W3CDTF">2024-02-11T05:30:01Z</dcterms:modified>
</cp:coreProperties>
</file>