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56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4199F-64F0-4932-8FD7-090CCCD8E1F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D6FF0-4228-457A-AB5E-30FF1BC2D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5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D6FF0-4228-457A-AB5E-30FF1BC2DD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7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2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7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2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1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0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9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0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7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8DC25-32CE-4776-B4FA-71B781D886B5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33F86-4ED2-4D75-9F3C-0214565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2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f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Ash estimate in food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Transfer the filter paper with residue into the same crucible then dries it in the oven.</a:t>
            </a:r>
          </a:p>
          <a:p>
            <a:pPr lvl="0"/>
            <a:r>
              <a:rPr lang="en-US" dirty="0"/>
              <a:t>Place the crucible after drying in the muffle furnace at 500- 600C° for (1) hour, considering increasing the temperature of muffle furnace gradually.</a:t>
            </a:r>
          </a:p>
          <a:p>
            <a:pPr lvl="0"/>
            <a:r>
              <a:rPr lang="en-US" dirty="0"/>
              <a:t>After completing crucible burning, the crucible will cooled and transferred into desiccator, then weight the crucible and it is 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9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Calculate the silica percentage in the sample:-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en-US" dirty="0" smtClean="0"/>
                  <a:t>The </a:t>
                </a:r>
                <a:r>
                  <a:rPr lang="en-US" dirty="0"/>
                  <a:t>weight of crucible and it is content after burning the weight of empty crucible=weight of silica.</a:t>
                </a:r>
              </a:p>
              <a:p>
                <a:pPr lvl="0"/>
                <a:r>
                  <a:rPr lang="en-US" dirty="0"/>
                  <a:t>The sample weight which is used in ash determination.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lvl="0"/>
                <a:r>
                  <a:rPr lang="en-US" sz="2800" dirty="0"/>
                  <a:t>The percentage of silica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weight</m:t>
                        </m:r>
                        <m:r>
                          <a:rPr lang="en-US" sz="28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of</m:t>
                        </m:r>
                        <m:r>
                          <a:rPr lang="en-US" sz="28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silica</m:t>
                        </m:r>
                        <m:r>
                          <a:rPr lang="en-US" sz="2800">
                            <a:latin typeface="Cambria Math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a</m:t>
                        </m:r>
                        <m:r>
                          <a:rPr lang="en-US" sz="280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weight</m:t>
                        </m:r>
                        <m:r>
                          <a:rPr lang="en-US" sz="28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of</m:t>
                        </m:r>
                        <m:r>
                          <a:rPr lang="en-US" sz="28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sample</m:t>
                        </m:r>
                        <m:r>
                          <a:rPr lang="en-US" sz="2800">
                            <a:latin typeface="Cambria Math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b</m:t>
                        </m:r>
                        <m:r>
                          <a:rPr lang="en-US" sz="280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×100</m:t>
                    </m:r>
                  </m:oMath>
                </a14:m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1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Ash known as the total metal elements remaining after burning the food sample at the temperature of (600°C) in the muffle furnace which lead to burn all organic material in the food sample which flying as CO₂, H₂O and ammonia (NH₃).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Importance of Ash estimating 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To know the additions to the feedstuff (dirt and salt) which is used in feed fraud.</a:t>
            </a:r>
          </a:p>
          <a:p>
            <a:pPr lvl="0"/>
            <a:r>
              <a:rPr lang="en-US" dirty="0"/>
              <a:t>There is a relationship between the ash content and organic matter digestibility coefficient, if increasing the ash content in the feedstuff leads to decrease of organic matter digestion,</a:t>
            </a:r>
          </a:p>
          <a:p>
            <a:pPr lvl="0"/>
            <a:r>
              <a:rPr lang="en-US" dirty="0"/>
              <a:t>To knowing the total inorganic elements in the feed material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7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of Ash estimation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Take </a:t>
            </a:r>
            <a:r>
              <a:rPr lang="en-US" dirty="0"/>
              <a:t>numbered crucible, placed in muffle furnace at the temperature (500-600°C) for a period of one hour and then transferred to the desiccators to cooling it.</a:t>
            </a:r>
          </a:p>
          <a:p>
            <a:pPr lvl="0"/>
            <a:r>
              <a:rPr lang="en-US" dirty="0"/>
              <a:t>Weight cooled crucible by electrical balance and record weight, then weight(1-2gm) of food sample for ash estimating.</a:t>
            </a:r>
          </a:p>
          <a:p>
            <a:pPr lvl="0"/>
            <a:r>
              <a:rPr lang="en-US" dirty="0"/>
              <a:t>Place the crucible containing the sample in the muffle furnace at temperature (500-600°C) for 3 hours.</a:t>
            </a:r>
          </a:p>
          <a:p>
            <a:pPr lvl="0"/>
            <a:r>
              <a:rPr lang="en-US" dirty="0"/>
              <a:t>After burned, remove the crucible and let it cool then placed in the desiccators to cool completely and then weighed and recorded weigh.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4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3057525" cy="24669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033462" y="3276600"/>
            <a:ext cx="2209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Muffle Furnace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52600"/>
            <a:ext cx="3609975" cy="2590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184406" y="4648200"/>
            <a:ext cx="3657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Crucible with ash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To find the Ash % in the sample, follow these steps: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lvl="0"/>
                <a:r>
                  <a:rPr lang="en-US" dirty="0" smtClean="0"/>
                  <a:t>(</a:t>
                </a:r>
                <a:r>
                  <a:rPr lang="en-US" dirty="0"/>
                  <a:t>Crucible weight + sample weight), before burning- (empty crucible weight) = sample weight.</a:t>
                </a:r>
              </a:p>
              <a:p>
                <a:pPr lvl="0"/>
                <a:r>
                  <a:rPr lang="en-US" dirty="0"/>
                  <a:t>(Crucible weight + sample weight) after burning- (empty crucible weight) = Ash weight.</a:t>
                </a:r>
              </a:p>
              <a:p>
                <a:r>
                  <a:rPr lang="en-US" dirty="0"/>
                  <a:t> </a:t>
                </a:r>
              </a:p>
              <a:p>
                <a:pPr lvl="0"/>
                <a:r>
                  <a:rPr lang="en-US" dirty="0"/>
                  <a:t>Ash%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Ash</m:t>
                        </m:r>
                        <m:r>
                          <a:rPr lang="en-US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weight</m:t>
                        </m:r>
                        <m:r>
                          <a:rPr lang="en-US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b</m:t>
                        </m:r>
                        <m:r>
                          <a:rPr lang="en-US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sample</m:t>
                        </m:r>
                        <m:r>
                          <a:rPr lang="en-US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weight</m:t>
                        </m:r>
                        <m:r>
                          <a:rPr lang="en-US">
                            <a:latin typeface="Cambria Math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</m:t>
                        </m:r>
                        <m:r>
                          <a:rPr lang="en-US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∗100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 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7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Determination of silica from Ash: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Silica </a:t>
            </a:r>
            <a:r>
              <a:rPr lang="en-US" dirty="0"/>
              <a:t>is known as the sum of foreign mineral materials which is not originated from diet, but its materials are added as </a:t>
            </a:r>
            <a:r>
              <a:rPr lang="en-US" dirty="0" smtClean="0"/>
              <a:t>commercial.</a:t>
            </a:r>
          </a:p>
          <a:p>
            <a:r>
              <a:rPr lang="en-US" dirty="0" smtClean="0"/>
              <a:t> Adulteration </a:t>
            </a:r>
            <a:r>
              <a:rPr lang="en-US" dirty="0"/>
              <a:t>such as (sand, ground stone and soil) Silica determination will be done on the ash </a:t>
            </a:r>
            <a:r>
              <a:rPr lang="en-US" dirty="0" smtClean="0"/>
              <a:t>sample.</a:t>
            </a:r>
          </a:p>
          <a:p>
            <a:r>
              <a:rPr lang="en-US" dirty="0" smtClean="0"/>
              <a:t> When </a:t>
            </a:r>
            <a:r>
              <a:rPr lang="en-US" dirty="0"/>
              <a:t>the percentage of ash in high and for detection of adulteration, depending on the results we can use it in the animal ration.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high percentage of silica in feed will effect on the animal health by scratching the mucous membrane of digestive tract.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Determination of silica in the ash of feed materials will be done by adding concentrated hydrochloric acid (</a:t>
            </a:r>
            <a:r>
              <a:rPr lang="en-US" dirty="0" err="1"/>
              <a:t>HCl</a:t>
            </a:r>
            <a:r>
              <a:rPr lang="en-US" dirty="0"/>
              <a:t>) to separate the feed mineral materials from foreign materials in the ash, which is converted by the acid chloride those elements.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Weight </a:t>
            </a:r>
            <a:r>
              <a:rPr lang="en-US" dirty="0"/>
              <a:t>a clean and dry crucible.</a:t>
            </a:r>
          </a:p>
          <a:p>
            <a:pPr lvl="0"/>
            <a:r>
              <a:rPr lang="en-US" dirty="0"/>
              <a:t>Transfer the ash obtained to the crucible.</a:t>
            </a:r>
          </a:p>
          <a:p>
            <a:pPr lvl="0"/>
            <a:r>
              <a:rPr lang="en-US" dirty="0"/>
              <a:t>Add 5 ml of concentrated hydrochloric acid (</a:t>
            </a:r>
            <a:r>
              <a:rPr lang="en-US" dirty="0" err="1"/>
              <a:t>HCl</a:t>
            </a:r>
            <a:r>
              <a:rPr lang="en-US" dirty="0"/>
              <a:t>) to the ash then heat it by using water bath or dry it in the oven.</a:t>
            </a:r>
          </a:p>
          <a:p>
            <a:pPr lvl="0"/>
            <a:r>
              <a:rPr lang="en-US" dirty="0"/>
              <a:t>Filtrate the ash by using ash less filter paper by washing with hot diluted hydrochloric acid 3:1 several times then wash the residue with hot distilled water.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6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</TotalTime>
  <Words>615</Words>
  <Application>Microsoft Office PowerPoint</Application>
  <PresentationFormat>On-screen Show (4:3)</PresentationFormat>
  <Paragraphs>39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Ash estimate in food  </vt:lpstr>
      <vt:lpstr>PowerPoint Presentation</vt:lpstr>
      <vt:lpstr>Importance of Ash estimating is:</vt:lpstr>
      <vt:lpstr>Method of Ash estimation </vt:lpstr>
      <vt:lpstr>PowerPoint Presentation</vt:lpstr>
      <vt:lpstr>To find the Ash % in the sample, follow these steps: </vt:lpstr>
      <vt:lpstr>Determination of silica from Ash:</vt:lpstr>
      <vt:lpstr>PowerPoint Presentation</vt:lpstr>
      <vt:lpstr>Procedure:</vt:lpstr>
      <vt:lpstr>PowerPoint Presentation</vt:lpstr>
      <vt:lpstr>Calculate the silica percentage in the sample:-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estimate in food  </dc:title>
  <dc:creator>DR.Ahmed Saker 2o1O</dc:creator>
  <cp:lastModifiedBy>HP</cp:lastModifiedBy>
  <cp:revision>11</cp:revision>
  <dcterms:created xsi:type="dcterms:W3CDTF">2018-04-09T16:06:38Z</dcterms:created>
  <dcterms:modified xsi:type="dcterms:W3CDTF">2024-02-13T04:00:44Z</dcterms:modified>
</cp:coreProperties>
</file>