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8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96F2FA3-32F2-4281-9781-F83FCDF1E32E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9F16C5-B97E-4977-82FE-585A89F6627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Dry Matter</a:t>
            </a:r>
          </a:p>
        </p:txBody>
      </p:sp>
    </p:spTree>
    <p:extLst>
      <p:ext uri="{BB962C8B-B14F-4D97-AF65-F5344CB8AC3E}">
        <p14:creationId xmlns:p14="http://schemas.microsoft.com/office/powerpoint/2010/main" val="31827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dry matter (DM) content of a feed represents the material left all the water has been removed it is determined by drying the sample at 100°C until a constant weight is obtained. In silages and other fermented feeds some organic acids as well as water may be removed by drying.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important nutrients for ruminants and should be included in the (DM) fraction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1"/>
            <a:ext cx="8560292" cy="44074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an aluminum tray. Note the tray number (to initial tube). Record weight.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a quantity of feed into the tray and re-weight. Record the weight.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tray in an oven at 100°C overnight.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tray from the oven and re-weigh. Record weight.</a:t>
            </a:r>
          </a:p>
          <a:p>
            <a:pPr marL="4572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sz="2800" dirty="0" smtClean="0"/>
                  <a:t>DM(g/kg</a:t>
                </a:r>
                <a:r>
                  <a:rPr lang="en-US" sz="2800" b="1" dirty="0" smtClean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𝒇𝒊𝒏𝒂𝒍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𝒔𝒂𝒎𝒑𝒍𝒆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𝒘𝒆𝒊𝒈𝒉𝒕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𝒊𝒏𝒊𝒕𝒊𝒂𝒍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𝒔𝒂𝒎𝒑𝒍𝒆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𝒘𝒆𝒊𝒈𝒉𝒕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 smtClean="0"/>
                  <a:t> *100</a:t>
                </a:r>
              </a:p>
              <a:p>
                <a:endParaRPr lang="en-US" dirty="0"/>
              </a:p>
              <a:p>
                <a:r>
                  <a:rPr lang="en-US" dirty="0" smtClean="0"/>
                  <a:t>Moisture(g/kg</a:t>
                </a:r>
                <a:r>
                  <a:rPr lang="en-US" b="1" dirty="0" smtClean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𝒊𝒏𝒊𝒕𝒊𝒂𝒍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𝒔𝒂𝒎𝒑𝒍𝒆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𝒘𝒆𝒊𝒈𝒉𝒕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𝒇𝒊𝒏𝒂𝒍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𝒔𝒂𝒎𝒑𝒍𝒆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𝒘𝒆𝒊𝒈𝒉𝒕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𝒊𝒏𝒊𝒕𝒊𝒂𝒍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𝒔𝒂𝒎𝒑𝒍𝒆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𝒘𝒆𝒊𝒈𝒉𝒕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b="1" dirty="0" smtClean="0"/>
                  <a:t>*100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117</TotalTime>
  <Words>140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Cambria Math</vt:lpstr>
      <vt:lpstr>Franklin Gothic Medium</vt:lpstr>
      <vt:lpstr>Times New Roman</vt:lpstr>
      <vt:lpstr>Wingdings</vt:lpstr>
      <vt:lpstr>Wingdings 2</vt:lpstr>
      <vt:lpstr>Grid</vt:lpstr>
      <vt:lpstr>Dry Matter</vt:lpstr>
      <vt:lpstr>Dry Matter</vt:lpstr>
      <vt:lpstr>Method</vt:lpstr>
      <vt:lpstr>Calculation 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Ruminant Nutrition</dc:title>
  <dc:creator>DR.Ahmed Saker 2o1O</dc:creator>
  <cp:lastModifiedBy>HP</cp:lastModifiedBy>
  <cp:revision>15</cp:revision>
  <dcterms:created xsi:type="dcterms:W3CDTF">2018-02-13T08:54:58Z</dcterms:created>
  <dcterms:modified xsi:type="dcterms:W3CDTF">2024-02-03T20:00:31Z</dcterms:modified>
</cp:coreProperties>
</file>