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2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1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2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6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0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2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9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3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4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329EE-4587-4DB2-8224-B02A59DF092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EE7A5-C8A6-4804-B963-A166E2E2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1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12879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1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91444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6156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0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0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1</cp:revision>
  <dcterms:created xsi:type="dcterms:W3CDTF">2018-05-29T19:15:58Z</dcterms:created>
  <dcterms:modified xsi:type="dcterms:W3CDTF">2018-05-29T19:16:40Z</dcterms:modified>
</cp:coreProperties>
</file>