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xfordreference.com.dartmouth.idm.oclc.org/view/10.1093/acref/9780199599868.001.0001/acref-9780199599868-e-1612" TargetMode="External"/><Relationship Id="rId13" Type="http://schemas.openxmlformats.org/officeDocument/2006/relationships/hyperlink" Target="http://www.oxfordreference.com.dartmouth.idm.oclc.org/view/10.1093/acref/9780199599868.001.0001/acref-9780199599868-e-1399" TargetMode="External"/><Relationship Id="rId3" Type="http://schemas.openxmlformats.org/officeDocument/2006/relationships/hyperlink" Target="http://www.oxfordreference.com.dartmouth.idm.oclc.org/view/10.1093/acref/9780199599868.001.0001/acref-9780199599868-e-463" TargetMode="External"/><Relationship Id="rId7" Type="http://schemas.openxmlformats.org/officeDocument/2006/relationships/hyperlink" Target="http://www.oxfordreference.com.dartmouth.idm.oclc.org/view/10.1093/acref/9780199599868.001.0001/acref-9780199599868-e-1426" TargetMode="External"/><Relationship Id="rId12" Type="http://schemas.openxmlformats.org/officeDocument/2006/relationships/hyperlink" Target="http://www.oxfordreference.com.dartmouth.idm.oclc.org/view/10.1093/acref/9780199599868.001.0001/acref-9780199599868-e-1744" TargetMode="External"/><Relationship Id="rId17" Type="http://schemas.openxmlformats.org/officeDocument/2006/relationships/hyperlink" Target="http://www.oxfordreference.com.dartmouth.idm.oclc.org/view/10.1093/acref/9780199599868.001.0001/acref-9780199599868-e-1255" TargetMode="External"/><Relationship Id="rId2" Type="http://schemas.openxmlformats.org/officeDocument/2006/relationships/hyperlink" Target="http://www.oxfordreference.com.dartmouth.idm.oclc.org/view/10.1093/acref/9780199599868.001.0001/acref-9780199599868-e-329" TargetMode="External"/><Relationship Id="rId16" Type="http://schemas.openxmlformats.org/officeDocument/2006/relationships/hyperlink" Target="http://www.oxfordreference.com.dartmouth.idm.oclc.org/view/10.1093/acref/9780199599868.001.0001/acref-9780199599868-e-11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xfordreference.com.dartmouth.idm.oclc.org/view/10.1093/acref/9780199599868.001.0001/acref-9780199599868-e-1419" TargetMode="External"/><Relationship Id="rId11" Type="http://schemas.openxmlformats.org/officeDocument/2006/relationships/hyperlink" Target="http://www.oxfordreference.com.dartmouth.idm.oclc.org/view/10.1093/acref/9780199599868.001.0001/acref-9780199599868-e-1969" TargetMode="External"/><Relationship Id="rId5" Type="http://schemas.openxmlformats.org/officeDocument/2006/relationships/hyperlink" Target="http://www.oxfordreference.com.dartmouth.idm.oclc.org/view/10.1093/acref/9780199599868.001.0001/acref-9780199599868-e-824" TargetMode="External"/><Relationship Id="rId15" Type="http://schemas.openxmlformats.org/officeDocument/2006/relationships/hyperlink" Target="http://www.oxfordreference.com.dartmouth.idm.oclc.org/view/10.1093/acref/9780199599868.001.0001/acref-9780199599868-e-1036" TargetMode="External"/><Relationship Id="rId10" Type="http://schemas.openxmlformats.org/officeDocument/2006/relationships/hyperlink" Target="http://www.oxfordreference.com.dartmouth.idm.oclc.org/view/10.1093/acref/9780199599868.001.0001/acref-9780199599868-e-1925" TargetMode="External"/><Relationship Id="rId4" Type="http://schemas.openxmlformats.org/officeDocument/2006/relationships/hyperlink" Target="http://www.oxfordreference.com.dartmouth.idm.oclc.org/view/10.1093/acref/9780199599868.001.0001/acref-9780199599868-e-801" TargetMode="External"/><Relationship Id="rId9" Type="http://schemas.openxmlformats.org/officeDocument/2006/relationships/hyperlink" Target="http://www.oxfordreference.com.dartmouth.idm.oclc.org/view/10.1093/acref/9780199599868.001.0001/acref-9780199599868-e-1708" TargetMode="External"/><Relationship Id="rId14" Type="http://schemas.openxmlformats.org/officeDocument/2006/relationships/hyperlink" Target="http://www.oxfordreference.com.dartmouth.idm.oclc.org/view/10.1093/acref/9780199599868.001.0001/acref-9780199599868-e-162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xfordreference.com.dartmouth.idm.oclc.org/view/10.1093/acref/9780199599868.001.0001/acref-9780199599868-e-599" TargetMode="External"/><Relationship Id="rId3" Type="http://schemas.openxmlformats.org/officeDocument/2006/relationships/hyperlink" Target="http://www.oxfordreference.com.dartmouth.idm.oclc.org/view/10.1093/acref/9780199599868.001.0001/acref-9780199599868-e-1394" TargetMode="External"/><Relationship Id="rId7" Type="http://schemas.openxmlformats.org/officeDocument/2006/relationships/hyperlink" Target="http://www.oxfordreference.com.dartmouth.idm.oclc.org/view/10.1093/acref/9780199599868.001.0001/acref-9780199599868-e-1417" TargetMode="External"/><Relationship Id="rId2" Type="http://schemas.openxmlformats.org/officeDocument/2006/relationships/hyperlink" Target="http://www.oxfordreference.com.dartmouth.idm.oclc.org/view/10.1093/acref/9780199599868.001.0001/acref-9780199599868-e-14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xfordreference.com.dartmouth.idm.oclc.org/view/10.1093/acref/9780199599868.001.0001/acref-9780199599868-e-855" TargetMode="External"/><Relationship Id="rId11" Type="http://schemas.openxmlformats.org/officeDocument/2006/relationships/hyperlink" Target="http://www.oxfordreference.com.dartmouth.idm.oclc.org/view/10.1093/acref/9780199599868.001.0001/acref-9780199599868-e-313" TargetMode="External"/><Relationship Id="rId5" Type="http://schemas.openxmlformats.org/officeDocument/2006/relationships/hyperlink" Target="http://www.oxfordreference.com.dartmouth.idm.oclc.org/view/10.1093/acref/9780199599868.001.0001/acref-9780199599868-e-1500" TargetMode="External"/><Relationship Id="rId10" Type="http://schemas.openxmlformats.org/officeDocument/2006/relationships/hyperlink" Target="http://www.oxfordreference.com.dartmouth.idm.oclc.org/view/10.1093/acref/9780199599868.001.0001/acref-9780199599868-e-336" TargetMode="External"/><Relationship Id="rId4" Type="http://schemas.openxmlformats.org/officeDocument/2006/relationships/hyperlink" Target="http://www.oxfordreference.com.dartmouth.idm.oclc.org/view/10.1093/acref/9780199599868.001.0001/acref-9780199599868-e-110" TargetMode="External"/><Relationship Id="rId9" Type="http://schemas.openxmlformats.org/officeDocument/2006/relationships/hyperlink" Target="http://www.oxfordreference.com.dartmouth.idm.oclc.org/view/10.1093/acref/9780199599868.001.0001/acref-9780199599868-e-172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114425"/>
            <a:ext cx="8915400" cy="559117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                 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Human </a:t>
            </a:r>
            <a:r>
              <a:rPr lang="en-US" sz="3600" b="1" dirty="0">
                <a:solidFill>
                  <a:srgbClr val="FF0000"/>
                </a:solidFill>
              </a:rPr>
              <a:t>Geography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/>
              <a:t>What is Human Geography?</a:t>
            </a:r>
            <a:br>
              <a:rPr lang="en-US" sz="3000" b="1" dirty="0" smtClean="0"/>
            </a:br>
            <a:r>
              <a:rPr lang="en-US" sz="3000" b="1" dirty="0" smtClean="0"/>
              <a:t>What are braches of  Human Geography </a:t>
            </a:r>
            <a:r>
              <a:rPr lang="en-US" sz="3000" b="1" dirty="0" err="1" smtClean="0"/>
              <a:t>Geography</a:t>
            </a:r>
            <a:r>
              <a:rPr lang="en-US" sz="3000" b="1" dirty="0" smtClean="0"/>
              <a:t> ? </a:t>
            </a:r>
            <a:br>
              <a:rPr lang="en-US" sz="3000" b="1" dirty="0" smtClean="0"/>
            </a:br>
            <a:r>
              <a:rPr lang="en-US" sz="3000" b="1" dirty="0" smtClean="0"/>
              <a:t>Concepts and Importance of  Human Geography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                                                                                       </a:t>
            </a:r>
            <a:r>
              <a:rPr lang="en-US" sz="2800" dirty="0" smtClean="0"/>
              <a:t>          </a:t>
            </a:r>
            <a:r>
              <a:rPr lang="en-US" sz="3300" dirty="0" smtClean="0">
                <a:solidFill>
                  <a:srgbClr val="C00000"/>
                </a:solidFill>
              </a:rPr>
              <a:t>By:</a:t>
            </a:r>
            <a:r>
              <a:rPr lang="en-US" sz="3300" dirty="0" smtClean="0">
                <a:solidFill>
                  <a:srgbClr val="FF0000"/>
                </a:solidFill>
              </a:rPr>
              <a:t>  Dr. </a:t>
            </a:r>
            <a:r>
              <a:rPr lang="en-US" sz="3300" dirty="0" err="1" smtClean="0">
                <a:solidFill>
                  <a:srgbClr val="FF0000"/>
                </a:solidFill>
              </a:rPr>
              <a:t>Krawan</a:t>
            </a:r>
            <a:r>
              <a:rPr lang="en-US" sz="3300" dirty="0" smtClean="0">
                <a:solidFill>
                  <a:srgbClr val="FF0000"/>
                </a:solidFill>
              </a:rPr>
              <a:t> Sabah </a:t>
            </a:r>
            <a:r>
              <a:rPr lang="en-US" sz="3300" dirty="0" err="1" smtClean="0">
                <a:solidFill>
                  <a:srgbClr val="FF0000"/>
                </a:solidFill>
              </a:rPr>
              <a:t>Hawrami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74638"/>
            <a:ext cx="83058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Department of Geography                                     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err="1" smtClean="0">
                <a:solidFill>
                  <a:srgbClr val="FF0000"/>
                </a:solidFill>
              </a:rPr>
              <a:t>Salahaddin</a:t>
            </a:r>
            <a:r>
              <a:rPr lang="en-US" sz="2000" b="1" dirty="0" smtClean="0">
                <a:solidFill>
                  <a:srgbClr val="FF0000"/>
                </a:solidFill>
              </a:rPr>
              <a:t> University         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      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71450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3350079" cy="251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75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73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Definitions: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Human Geography: in a </a:t>
            </a:r>
            <a:r>
              <a:rPr lang="en-US" sz="2400" dirty="0"/>
              <a:t>study of the interrelationships between people, place, and environment, and how these vary spatially and temporally across and between locations.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Physical Geography: </a:t>
            </a:r>
            <a:r>
              <a:rPr lang="en-US" sz="2400" dirty="0"/>
              <a:t>concentrates on spatial and environmental processes that shape the natural </a:t>
            </a:r>
            <a:r>
              <a:rPr lang="en-US" sz="2400" dirty="0" smtClean="0"/>
              <a:t>world.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36371"/>
            <a:ext cx="7079671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3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Branches of Human Geography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/>
          </a:bodyPr>
          <a:lstStyle/>
          <a:p>
            <a:r>
              <a:rPr lang="en-US" sz="2200" dirty="0"/>
              <a:t>Human geography consists of a number of sub-disciplinary fields that focus on different elements of human activity and </a:t>
            </a:r>
            <a:r>
              <a:rPr lang="en-US" sz="2200" dirty="0" err="1" smtClean="0"/>
              <a:t>organisation</a:t>
            </a:r>
            <a:r>
              <a:rPr lang="en-US" sz="2200" dirty="0"/>
              <a:t>, for </a:t>
            </a:r>
            <a:r>
              <a:rPr lang="en-US" sz="2200" dirty="0" smtClean="0"/>
              <a:t>example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 </a:t>
            </a:r>
            <a:r>
              <a:rPr lang="en-US" sz="2200" dirty="0">
                <a:hlinkClick r:id="rId2"/>
              </a:rPr>
              <a:t>cultural geography</a:t>
            </a:r>
            <a:r>
              <a:rPr lang="en-US" sz="2200" dirty="0"/>
              <a:t>, </a:t>
            </a:r>
            <a:r>
              <a:rPr lang="en-US" sz="2200" dirty="0">
                <a:hlinkClick r:id="rId3"/>
              </a:rPr>
              <a:t>economic geography</a:t>
            </a:r>
            <a:r>
              <a:rPr lang="en-US" sz="2200" dirty="0"/>
              <a:t>, </a:t>
            </a:r>
            <a:r>
              <a:rPr lang="en-US" sz="2200" dirty="0">
                <a:hlinkClick r:id="rId4"/>
              </a:rPr>
              <a:t>health geography</a:t>
            </a:r>
            <a:r>
              <a:rPr lang="en-US" sz="2200" dirty="0"/>
              <a:t>, </a:t>
            </a:r>
            <a:r>
              <a:rPr lang="en-US" sz="2200" dirty="0">
                <a:hlinkClick r:id="rId5"/>
              </a:rPr>
              <a:t>historical geography</a:t>
            </a:r>
            <a:r>
              <a:rPr lang="en-US" sz="2200" dirty="0"/>
              <a:t>, </a:t>
            </a:r>
            <a:r>
              <a:rPr lang="en-US" sz="2200" dirty="0">
                <a:hlinkClick r:id="rId6"/>
              </a:rPr>
              <a:t>political geography</a:t>
            </a:r>
            <a:r>
              <a:rPr lang="en-US" sz="2200" dirty="0"/>
              <a:t>, </a:t>
            </a:r>
            <a:r>
              <a:rPr lang="en-US" sz="2200" dirty="0">
                <a:hlinkClick r:id="rId7"/>
              </a:rPr>
              <a:t>population geography</a:t>
            </a:r>
            <a:r>
              <a:rPr lang="en-US" sz="2200" dirty="0"/>
              <a:t>, </a:t>
            </a:r>
            <a:r>
              <a:rPr lang="en-US" sz="2200" dirty="0">
                <a:hlinkClick r:id="rId8"/>
              </a:rPr>
              <a:t>rural geography</a:t>
            </a:r>
            <a:r>
              <a:rPr lang="en-US" sz="2200" dirty="0"/>
              <a:t>, </a:t>
            </a:r>
            <a:r>
              <a:rPr lang="en-US" sz="2200" dirty="0">
                <a:hlinkClick r:id="rId9"/>
              </a:rPr>
              <a:t>social geography</a:t>
            </a:r>
            <a:r>
              <a:rPr lang="en-US" sz="2200" dirty="0"/>
              <a:t>, </a:t>
            </a:r>
            <a:r>
              <a:rPr lang="en-US" sz="2200" dirty="0">
                <a:hlinkClick r:id="rId10"/>
              </a:rPr>
              <a:t>transport geography</a:t>
            </a:r>
            <a:r>
              <a:rPr lang="en-US" sz="2200" dirty="0"/>
              <a:t>, and </a:t>
            </a:r>
            <a:r>
              <a:rPr lang="en-US" sz="2200" dirty="0">
                <a:hlinkClick r:id="rId11"/>
              </a:rPr>
              <a:t>urban geography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FF0000"/>
                </a:solidFill>
              </a:rPr>
              <a:t>What </a:t>
            </a:r>
            <a:r>
              <a:rPr lang="en-US" sz="2200" b="1" dirty="0">
                <a:solidFill>
                  <a:srgbClr val="FF0000"/>
                </a:solidFill>
              </a:rPr>
              <a:t>distinguishes human geography from other related </a:t>
            </a:r>
            <a:r>
              <a:rPr lang="en-US" sz="2200" b="1" dirty="0" smtClean="0">
                <a:solidFill>
                  <a:srgbClr val="FF0000"/>
                </a:solidFill>
              </a:rPr>
              <a:t>disciplines?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application of a set of core geographical concepts to the phenomena under investigation, including </a:t>
            </a:r>
            <a:r>
              <a:rPr lang="en-US" sz="2200" dirty="0">
                <a:hlinkClick r:id="rId12"/>
              </a:rPr>
              <a:t>space</a:t>
            </a:r>
            <a:r>
              <a:rPr lang="en-US" sz="2200" dirty="0"/>
              <a:t>, </a:t>
            </a:r>
            <a:r>
              <a:rPr lang="en-US" sz="2200" dirty="0">
                <a:hlinkClick r:id="rId13"/>
              </a:rPr>
              <a:t>place</a:t>
            </a:r>
            <a:r>
              <a:rPr lang="en-US" sz="2200" dirty="0"/>
              <a:t>, </a:t>
            </a:r>
            <a:r>
              <a:rPr lang="en-US" sz="2200" dirty="0">
                <a:hlinkClick r:id="rId14"/>
              </a:rPr>
              <a:t>scale</a:t>
            </a:r>
            <a:r>
              <a:rPr lang="en-US" sz="2200" dirty="0"/>
              <a:t>, </a:t>
            </a:r>
            <a:r>
              <a:rPr lang="en-US" sz="2200" dirty="0">
                <a:hlinkClick r:id="rId15"/>
              </a:rPr>
              <a:t>landscape</a:t>
            </a:r>
            <a:r>
              <a:rPr lang="en-US" sz="2200" dirty="0"/>
              <a:t>, </a:t>
            </a:r>
            <a:r>
              <a:rPr lang="en-US" sz="2200" dirty="0">
                <a:hlinkClick r:id="rId16"/>
              </a:rPr>
              <a:t>mobility</a:t>
            </a:r>
            <a:r>
              <a:rPr lang="en-US" sz="2200" dirty="0"/>
              <a:t>, and </a:t>
            </a:r>
            <a:r>
              <a:rPr lang="en-US" sz="2200" dirty="0">
                <a:hlinkClick r:id="rId17"/>
              </a:rPr>
              <a:t>nature</a:t>
            </a:r>
            <a:r>
              <a:rPr lang="en-US" sz="2200" dirty="0"/>
              <a:t>. </a:t>
            </a:r>
            <a:endParaRPr lang="en-US" sz="2200" dirty="0" smtClean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5325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Long-term </a:t>
            </a:r>
            <a:r>
              <a:rPr lang="en-US" sz="2400" b="1" dirty="0">
                <a:solidFill>
                  <a:srgbClr val="FF0000"/>
                </a:solidFill>
              </a:rPr>
              <a:t>development of human geography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Since </a:t>
            </a:r>
            <a:r>
              <a:rPr lang="en-US" dirty="0"/>
              <a:t>the </a:t>
            </a:r>
            <a:r>
              <a:rPr lang="en-US" dirty="0">
                <a:hlinkClick r:id="rId2"/>
              </a:rPr>
              <a:t>Quantitative Revolution</a:t>
            </a:r>
            <a:r>
              <a:rPr lang="en-US" dirty="0"/>
              <a:t> in the 1950s and 1960s, the </a:t>
            </a:r>
            <a:r>
              <a:rPr lang="en-US" dirty="0">
                <a:hlinkClick r:id="rId3"/>
              </a:rPr>
              <a:t>philosophy</a:t>
            </a:r>
            <a:r>
              <a:rPr lang="en-US" dirty="0"/>
              <a:t> underpinning human geography research has diversified enormously.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1970s saw the introduction of </a:t>
            </a:r>
            <a:r>
              <a:rPr lang="en-US" dirty="0" err="1">
                <a:hlinkClick r:id="rId4"/>
              </a:rPr>
              <a:t>behavioural</a:t>
            </a:r>
            <a:r>
              <a:rPr lang="en-US" dirty="0">
                <a:hlinkClick r:id="rId4"/>
              </a:rPr>
              <a:t> geography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radical geography</a:t>
            </a:r>
            <a:r>
              <a:rPr lang="en-US" dirty="0"/>
              <a:t>, and </a:t>
            </a:r>
            <a:r>
              <a:rPr lang="en-US" dirty="0">
                <a:hlinkClick r:id="rId6"/>
              </a:rPr>
              <a:t>humanistic geography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were followed in the 1980s by a turn to </a:t>
            </a:r>
            <a:r>
              <a:rPr lang="en-US" dirty="0">
                <a:hlinkClick r:id="rId7"/>
              </a:rPr>
              <a:t>political economy</a:t>
            </a:r>
            <a:r>
              <a:rPr lang="en-US" dirty="0"/>
              <a:t>, the development of </a:t>
            </a:r>
            <a:r>
              <a:rPr lang="en-US" dirty="0">
                <a:hlinkClick r:id="rId8"/>
              </a:rPr>
              <a:t>feminist geography</a:t>
            </a:r>
            <a:r>
              <a:rPr lang="en-US" dirty="0"/>
              <a:t>, and the introduction of critical </a:t>
            </a:r>
            <a:r>
              <a:rPr lang="en-US" dirty="0">
                <a:hlinkClick r:id="rId9"/>
              </a:rPr>
              <a:t>social theory</a:t>
            </a:r>
            <a:r>
              <a:rPr lang="en-US" dirty="0"/>
              <a:t> underpinning the </a:t>
            </a:r>
            <a:r>
              <a:rPr lang="en-US" dirty="0">
                <a:hlinkClick r:id="rId10"/>
              </a:rPr>
              <a:t>cultural turn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Together </a:t>
            </a:r>
            <a:r>
              <a:rPr lang="en-US" dirty="0"/>
              <a:t>these approaches formed the basis for the growth of </a:t>
            </a:r>
            <a:r>
              <a:rPr lang="en-US" dirty="0">
                <a:hlinkClick r:id="rId11"/>
              </a:rPr>
              <a:t>critical geography</a:t>
            </a:r>
            <a:r>
              <a:rPr lang="en-US" dirty="0"/>
              <a:t>, </a:t>
            </a:r>
            <a:r>
              <a:rPr lang="en-US" dirty="0" smtClean="0"/>
              <a:t>and</a:t>
            </a:r>
          </a:p>
          <a:p>
            <a:endParaRPr lang="en-US" dirty="0" smtClean="0"/>
          </a:p>
          <a:p>
            <a:r>
              <a:rPr lang="en-US" dirty="0" smtClean="0"/>
              <a:t>Introduction </a:t>
            </a:r>
            <a:r>
              <a:rPr lang="en-US" dirty="0"/>
              <a:t>of postmodern and post-structural thinking into the discipline in the 1990s. </a:t>
            </a:r>
          </a:p>
        </p:txBody>
      </p:sp>
    </p:spTree>
    <p:extLst>
      <p:ext uri="{BB962C8B-B14F-4D97-AF65-F5344CB8AC3E}">
        <p14:creationId xmlns:p14="http://schemas.microsoft.com/office/powerpoint/2010/main" val="96268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533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Why study human geography?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Human </a:t>
            </a:r>
            <a:r>
              <a:rPr lang="en-US" sz="2800" dirty="0"/>
              <a:t>geography is a wide-ranging discipline that draws together </a:t>
            </a:r>
            <a:r>
              <a:rPr lang="en-US" sz="2800" dirty="0" smtClean="0"/>
              <a:t>for </a:t>
            </a:r>
            <a:r>
              <a:rPr lang="en-US" sz="2800" dirty="0"/>
              <a:t>understanding the world today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It examines human societies and how they develop, their culture, economy and politics, all within the context of their environment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With the rise of </a:t>
            </a:r>
            <a:r>
              <a:rPr lang="en-US" sz="2800" dirty="0" err="1"/>
              <a:t>globalisation</a:t>
            </a:r>
            <a:r>
              <a:rPr lang="en-US" sz="2800" dirty="0"/>
              <a:t> and climate change, it has become increasingly relevant.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Examine </a:t>
            </a:r>
            <a:r>
              <a:rPr lang="en-US" sz="2800" dirty="0"/>
              <a:t>the relationship between global and local </a:t>
            </a:r>
            <a:r>
              <a:rPr lang="en-US" sz="2800" dirty="0" smtClean="0"/>
              <a:t>issues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331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Five basis of Human Geography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</a:t>
            </a:r>
            <a:r>
              <a:rPr lang="en-US" sz="2400" dirty="0"/>
              <a:t>first needs to be and understanding of the 5 themes of geography.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Location</a:t>
            </a:r>
          </a:p>
          <a:p>
            <a:r>
              <a:rPr lang="en-US" sz="2400" dirty="0" smtClean="0"/>
              <a:t>Place</a:t>
            </a:r>
          </a:p>
          <a:p>
            <a:r>
              <a:rPr lang="en-US" sz="2400" dirty="0" smtClean="0"/>
              <a:t>Human-environment interaction</a:t>
            </a:r>
          </a:p>
          <a:p>
            <a:r>
              <a:rPr lang="en-US" sz="2400" dirty="0" smtClean="0"/>
              <a:t>Movement</a:t>
            </a:r>
          </a:p>
          <a:p>
            <a:r>
              <a:rPr lang="en-US" sz="2400" dirty="0" smtClean="0"/>
              <a:t>Region</a:t>
            </a:r>
          </a:p>
          <a:p>
            <a:endParaRPr lang="en-US" sz="2400" dirty="0"/>
          </a:p>
          <a:p>
            <a:r>
              <a:rPr lang="en-US" sz="2400" dirty="0" smtClean="0"/>
              <a:t>Human Geography also, study population, Migration, Culture, language, race, religion, international development, Agriculture, Urban and improve for the future. </a:t>
            </a:r>
          </a:p>
          <a:p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208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Shrikhand" panose="02000000000000000000" pitchFamily="2" charset="0"/>
                <a:cs typeface="Shrikhand" panose="02000000000000000000" pitchFamily="2" charset="0"/>
              </a:rPr>
              <a:t>Thanks for your attention</a:t>
            </a:r>
            <a:endParaRPr lang="en-US" dirty="0">
              <a:solidFill>
                <a:srgbClr val="FF0000"/>
              </a:solidFill>
              <a:latin typeface="Shrikhand" panose="02000000000000000000" pitchFamily="2" charset="0"/>
              <a:cs typeface="Shrikha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1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213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Definitions: </vt:lpstr>
      <vt:lpstr>Branches of Human Geography</vt:lpstr>
      <vt:lpstr>Long-term development of human geography </vt:lpstr>
      <vt:lpstr>Why study human geography? </vt:lpstr>
      <vt:lpstr>Five basis of Human Geography</vt:lpstr>
      <vt:lpstr>Thanks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AD4</dc:creator>
  <cp:lastModifiedBy>DR.Ahmed Saker 2o1O</cp:lastModifiedBy>
  <cp:revision>8</cp:revision>
  <dcterms:created xsi:type="dcterms:W3CDTF">2006-08-16T00:00:00Z</dcterms:created>
  <dcterms:modified xsi:type="dcterms:W3CDTF">2021-02-17T08:22:10Z</dcterms:modified>
</cp:coreProperties>
</file>