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A78AD-F457-4339-BB33-F1F5C8026F12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81A7C-668B-488F-9F6E-9A92D2C2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9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BF9E-8D54-4C12-A730-B48CA2F17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FC012F-623C-407D-847C-8147B9FD5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B13A6-FED5-46E3-9001-4F0ABC019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D17D-01C8-4B3E-8716-94ED5D3DB5D2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32A8-7946-4E05-90EB-ABC455B1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75E79-0A40-40F6-8EC8-ED8B03A7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0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A290-B9A8-4C1E-BECE-0901E7E48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BA0A5-9445-4A9A-8F32-F3FF39EDD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F18E8-E198-4C41-A613-DDD3CA732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28AD-57CF-4FE4-A2FC-7C2E0AF5E917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3E4A7-5DED-44A0-B131-26293AE7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48955-6065-41A6-B5D9-FCBE3C29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7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FE848-B250-43CE-8542-FBADF81CA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151F4-146B-4BA6-97E6-CB580C2BB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A623A-BF69-4845-A93A-408B69B7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8EEF-DEBC-4FB7-A4FB-D3D0921E7B64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D9B27-3CC4-4F85-9268-6A5C2AFA7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38A5-EE21-4DF9-95D8-C3394159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5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74369-E82A-434B-8D46-A7089602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F992C-83FC-415E-8053-F6910F3D1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B6F8C-08DC-47E6-ABE3-88A1FBF7B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F25D-1864-44B4-8017-F521135C0CDC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A6CCB-1330-4A40-855D-99D0EE41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24BF2-41BA-42F5-846B-AD3B5CEB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2963E-E8D4-4CB2-9002-4E71E0EE5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7EE29-3742-4554-90A3-F2CAB6803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7D04D-C195-4918-B9EE-9AA8A55A8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B6828-A89B-4F6D-BEF6-804B4F722076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8C744-8856-4BB0-B10F-0DBF08F4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F032F-1F97-4137-9680-D01D6CC5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2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D8990-7617-42E8-92DF-5E14BEA4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B0F1C-763B-4DF9-8316-4793601D1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83086-9AED-4753-A749-586D94BEEE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1CB11-BE83-4DC6-8810-E9B3B6DC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7583-7C8C-4DEA-AE2F-684E51B4C255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52873-BF5B-4730-8B34-7A19F49CA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D2A60-2086-49CC-BEB2-06649192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1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6E902-C115-4B7C-90D0-31BE17BDA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E59D2-0580-474D-B004-468A3A22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2C377-E731-4A8F-96AA-AA19948E9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D07234-625E-43B4-A896-EB24496BC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020B80-B583-427F-8206-04BE6A795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F7CE8-5BA1-45CA-9B33-91500F03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A704-56E3-4386-A6BA-3A084CEF5349}" type="datetime1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D6237-AF04-4495-AA9D-1DC6827CF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AB2265-ECA3-4E5A-97AC-6A64AE862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9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B6B8E-A078-4C08-A14A-EF5732FB4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9A495-7751-48BC-B404-81E910F9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7986-6910-4598-8359-1D97286309BA}" type="datetime1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5AB06-8379-4B95-A4E0-E4176673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BDB5B3-241C-41A9-ACA5-A9150A70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0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F64BA-CF62-4B27-A75D-024C982C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02BF4-1DD0-4374-962E-D3691F0DBD1F}" type="datetime1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1665C-5287-48A3-B107-B5D6D15D3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B6519-123F-45F5-9C48-65DDF347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1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B4F2C-2303-44E2-8440-8BC94EE05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9896-A7D0-4AFA-9250-29B206AA8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66F96-F265-4C2B-93B4-BC74D135F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50165-495E-4E04-B836-C0DE05FA7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0DE3-2B67-4B2D-930A-A1BB71486312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4640-C020-45C6-9FBD-5BE52A79B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1DE63-8F4C-482B-8F81-4C36DC8F8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5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6A8E0-1983-4E37-9C92-6B404244A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FEAEC8-055E-4FCD-8852-7810C957D7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901BE0-7BB6-496E-8049-9B4BD70B1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7CECE-8191-47EE-9FBE-631405C8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8139-B5F1-4452-9183-2396E3264B9B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3CF4A-29E3-4ADD-AC45-221A1A344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C37A3-2CFF-4309-B8AD-47ED36DC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1988ED-FA45-4C97-B394-9C8B025DD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F93DF-0443-4D5C-A140-EC48516C5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77F1F-E5AB-4FD8-B12E-A0EC2EDF5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DB04-0452-4748-9E80-AF73C3A66901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91CD3-3D71-42F0-870A-A2A98A814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FEBCC-B69A-44F3-8CA5-EB172DC04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03A8-27B2-469C-864A-FD1CED22F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BB4F0EB-701F-4E0B-898F-63C0AE366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11" y="106699"/>
            <a:ext cx="4458961" cy="29577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80993B-67F7-4C04-8241-4F69331BA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0335" y="1710810"/>
            <a:ext cx="6211330" cy="1909763"/>
          </a:xfrm>
        </p:spPr>
        <p:txBody>
          <a:bodyPr/>
          <a:lstStyle/>
          <a:p>
            <a:r>
              <a:rPr lang="ar-IQ" sz="6600" b="1" dirty="0"/>
              <a:t>شمشێربازی </a:t>
            </a:r>
            <a:br>
              <a:rPr lang="ar-IQ" sz="6600" b="1" dirty="0"/>
            </a:br>
            <a:r>
              <a:rPr lang="en-US" sz="6600" b="1" dirty="0"/>
              <a:t>Fencing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52FD7-5FA6-4FD1-9BDF-74EB977EB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442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ar-IQ" dirty="0"/>
              <a:t>م.بابەت: کاروان رسول حسن</a:t>
            </a:r>
          </a:p>
          <a:p>
            <a:endParaRPr lang="ar-IQ" dirty="0"/>
          </a:p>
          <a:p>
            <a:endParaRPr lang="ar-IQ" dirty="0"/>
          </a:p>
          <a:p>
            <a:r>
              <a:rPr lang="en-US" dirty="0"/>
              <a:t>2024 – 2023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4A4F8A-0DF5-44AA-AC1D-3CAFB848347B}"/>
              </a:ext>
            </a:extLst>
          </p:cNvPr>
          <p:cNvSpPr txBox="1"/>
          <p:nvPr/>
        </p:nvSpPr>
        <p:spPr>
          <a:xfrm>
            <a:off x="8217243" y="333632"/>
            <a:ext cx="3496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IQ" dirty="0"/>
              <a:t>زانکۆی صلاح الدین – هەولێر</a:t>
            </a:r>
          </a:p>
          <a:p>
            <a:pPr algn="r"/>
            <a:r>
              <a:rPr lang="ar-IQ" dirty="0"/>
              <a:t>کۆلێژی پەروەردە / شەقڵاوە</a:t>
            </a:r>
          </a:p>
          <a:p>
            <a:pPr algn="r"/>
            <a:r>
              <a:rPr lang="ar-IQ" dirty="0"/>
              <a:t>بەشی پەروەردەی وەرزش</a:t>
            </a:r>
          </a:p>
        </p:txBody>
      </p:sp>
    </p:spTree>
    <p:extLst>
      <p:ext uri="{BB962C8B-B14F-4D97-AF65-F5344CB8AC3E}">
        <p14:creationId xmlns:p14="http://schemas.microsoft.com/office/powerpoint/2010/main" val="43887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E67D-9823-4CE9-9A2F-7E5811F7F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شمشێربازی – مبارزة – </a:t>
            </a:r>
            <a:r>
              <a:rPr lang="en-US" dirty="0"/>
              <a:t>Fencing</a:t>
            </a:r>
            <a:r>
              <a:rPr lang="ar-IQ" dirty="0"/>
              <a:t>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E1C10-826B-4D74-AFAC-CCC40395C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شمشێربازی یارییەکی چالاکە کە لە ئۆڵۆمپیادی هاوینە ئەنجام دەدرێت . هەروەها بە شمشێربازی تازە (مۆدێرن) یان شمشێربازی ئۆڵۆمپی ناسراوە . </a:t>
            </a:r>
          </a:p>
          <a:p>
            <a:pPr algn="r" rtl="1"/>
            <a:r>
              <a:rPr lang="ar-IQ" dirty="0"/>
              <a:t>یاری شمشێربازی پێویستی بە ئاستێکی بەرز لە جوڵەی خێرا و مێشک و جەستەیەکی بەهێز و زیرەکی هەیە . </a:t>
            </a:r>
          </a:p>
          <a:p>
            <a:pPr algn="r" rtl="1"/>
            <a:r>
              <a:rPr lang="ar-IQ" dirty="0"/>
              <a:t>بە مانایەکی تر ئەم یاریە بریتییە لە هاوسەنگی نێوان هێز و توانای مێشکت 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A3D0C-FBDD-455C-AB77-15F5D23B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DAA9-5F01-4248-BA10-6B86360DA183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86190-6E86-4303-9BAD-D62E3EBD2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EA542-E566-480A-B78A-21AB8A0D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6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98AF-BF88-4D2A-B97B-F72A7C9F7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شمشێربازی – مبارزة – </a:t>
            </a:r>
            <a:r>
              <a:rPr lang="en-US" dirty="0"/>
              <a:t>Fencing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E3693-3451-42A6-A620-AD8A97384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یاری شمشێربازی لە نێوان دوو یاریزان ئەنجامدەدرێت ، هەردووک یاریزان شمشێرەکانیان بەکاردێنن بۆ هێرشکردنە سەر یاریزانی بەرامبەر و بەرگریکردن لە خۆیان . </a:t>
            </a:r>
          </a:p>
          <a:p>
            <a:pPr algn="r" rtl="1"/>
            <a:r>
              <a:rPr lang="ar-IQ" dirty="0"/>
              <a:t>چەندین یاسا و رێنمایی هەن کە پێویستە یاریزان پەیڕەویان بکات لەکاتی هێرشکردن یان بەرگریکردن . </a:t>
            </a:r>
          </a:p>
          <a:p>
            <a:pPr algn="r" rtl="1"/>
            <a:r>
              <a:rPr lang="ar-IQ" dirty="0"/>
              <a:t>سێ جۆر چەک بەکاردەهێنرێت لە شمشێربازی و هەر چەکێک یاسای تایبەت بەخۆی هەیە .</a:t>
            </a:r>
          </a:p>
          <a:p>
            <a:pPr algn="r" rtl="1"/>
            <a:r>
              <a:rPr lang="ar-IQ" dirty="0"/>
              <a:t>زۆربەی شمشێربازەکان چەکێک دیاریدەکەن بۆئەوەی تایبەتمەندیان هەبێت لەو چەکە .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C705C6-7474-4B3A-A62C-E7F083C00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05" y="3749986"/>
            <a:ext cx="1282390" cy="128239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909C5-8A2D-40ED-B788-5BF3F014B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0197-FE79-4750-80F3-021DC097B009}" type="datetime1">
              <a:rPr lang="en-US" smtClean="0"/>
              <a:t>5/30/2024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763FECD-8606-4C7E-A37B-8224E711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BB377E4-E1FA-4722-B396-D356754F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3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BB38B-495B-432F-90AD-F3245C52B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شمشێربازی – مبارزة – </a:t>
            </a:r>
            <a:r>
              <a:rPr lang="en-US" dirty="0"/>
              <a:t>Fencing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9BA57-B6EA-4A3A-BC1A-76E17A332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شمشێربازی یارییەکە کە دوو یاریزانەکە هەوڵدەدەن بەریەک بکەون بە سەرە نووکی شمشێرەکەیان . </a:t>
            </a:r>
          </a:p>
          <a:p>
            <a:pPr algn="r" rtl="1"/>
            <a:r>
              <a:rPr lang="ar-IQ" dirty="0"/>
              <a:t>ئامانجی سەرەکی لەم یاریەدا بریتییە لە لەمسکردنی یاریزانی بەرامبەر و بەدەستهێنانی خاڵی تەواو کە پێویستە بۆ بردنەوە پێش ئەوەی یاریزانی بەرامبەر خاڵی پێویست تۆمار بکات . </a:t>
            </a:r>
          </a:p>
          <a:p>
            <a:pPr algn="r" rtl="1"/>
            <a:r>
              <a:rPr lang="ar-IQ" dirty="0"/>
              <a:t>بە گوێرەی چەکی بەکارهاتوو ناوچەی تۆمارکردنی خاڵ دەگۆرێت وە یاریزان دەبێت لەو ناوچەیە بدات کە دیاریکراوە 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74119-070C-4E46-9D8B-F43416E9B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DF15-9593-413F-9B24-7E8AAC6D3FD3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08CCA-29D9-470A-9DE9-AEADBE28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E65FD-9CC7-4DA4-A20D-BB0ADC2B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EA13-4835-4357-B6F9-8EB0AB13D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مێژوویەکی کورت لەسەر شمشێربازی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56E7B-AC9F-436D-A110-413BA2F7C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شمشێربازی لە سەدەی ١٢ سەری هەڵدا ، لە سەدەکانی ڕابوردوودا لە رۆما و میصر ، شمشێربازی کەمێک باو بوو وە بەشێکی سەرەکی بوو لە ژیان لەسەر شێوەی شەرکردن بە شمشێر . </a:t>
            </a:r>
          </a:p>
          <a:p>
            <a:pPr algn="r" rtl="1"/>
            <a:r>
              <a:rPr lang="ar-IQ" dirty="0"/>
              <a:t>اسپانیەکان یەکەم کەس بوون کە شمشێربازییان ئەنجامدا . شمشێربازی مۆدێرن لە سەدەی هەژدەوە سەرچاوەدەگرێت لە قوتابخانەی شمشێربازی ئیطاڵیا لە ژێر کاریگەری ئەوان بڵاوبۆوە . وە دواتر لەلایەن قوتابخانەی شمشێربازی فەڕەنسیەکان بەرەوپێش چوو 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06370-880D-4828-AFDB-AAEFBC73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CFFE-0DE2-45DB-BA51-7F907F803EEF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D5AD-A040-4942-9CB1-98372C2F4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C431D-5615-45BD-A4AE-E5CAFF89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3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8D990-96BE-4373-92F5-6E7D559C3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شمشێربازی – کەلوپەلەکان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93E83-27A9-4BD6-8D29-A991BD6A5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لەم یاریەدا، یاریزانەکان دەبێت لەمسی یەکتر بکەن لەرێگەی سەرە نووکی شمشێرەکان، هەروەها کەلوپەلی یاری و کەلوپەلی سەلامەتی پێویستن بۆ ئەنجامدانی ئەم یاریە . </a:t>
            </a:r>
          </a:p>
          <a:p>
            <a:pPr marL="0" indent="0" algn="r" rtl="1">
              <a:buNone/>
            </a:pPr>
            <a:endParaRPr lang="ar-IQ" dirty="0"/>
          </a:p>
          <a:p>
            <a:pPr marL="0" indent="0" algn="r" rtl="1">
              <a:buNone/>
            </a:pPr>
            <a:r>
              <a:rPr lang="ar-IQ" dirty="0"/>
              <a:t>جلوبەرک :</a:t>
            </a:r>
          </a:p>
          <a:p>
            <a:pPr algn="r" rtl="1"/>
            <a:r>
              <a:rPr lang="ar-IQ" dirty="0"/>
              <a:t>خورییەکی بەهێز یان نایلۆن و فابریک بەکاردێت بۆ دروستکردنی بەشی دەرەوەی یاریزانی شمشێربازی . ئەمانە زیاددەکرێن بۆ جلوبەرگەکانی دەرەوە بە زۆری لە چاکەت و بریچ و پارێزەری ژێر قۆڵ و ماسکەکە .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4DA4B-1C07-4F23-8663-9905E5914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8288C-F25D-47D4-AC03-360A12760F99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DDE39-09E6-411E-9644-BDCF8F99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BC52B-860F-47E9-9133-5C5D1980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44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B5BD2-C9FC-47BB-A4B6-81949BE36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شمشێربازی – کەلوپەلەکان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AC697-3D80-4091-9F47-9ADBC211B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929494-ACE2-4119-A602-1C3A2559D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6427"/>
            <a:ext cx="4271857" cy="6525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6745F3-FEA7-4978-B9D5-C2CE0E9F9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056" y="1825625"/>
            <a:ext cx="4770744" cy="4351338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64F479-5A5E-4254-B162-EE31EF484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08CF-5B39-4C44-B56D-BBB02ABFC017}" type="datetime1">
              <a:rPr lang="en-US" smtClean="0"/>
              <a:t>5/30/2024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593BB59-5FF0-46A7-8099-501540A13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کۆلێژی پەروەردە - شەقڵاوە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CD36F03-DD96-4648-9543-4F20D2BC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03A8-27B2-469C-864A-FD1CED22FC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80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380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شمشێربازی  Fencing</vt:lpstr>
      <vt:lpstr>شمشێربازی – مبارزة – Fencing  </vt:lpstr>
      <vt:lpstr>شمشێربازی – مبارزة – Fencing</vt:lpstr>
      <vt:lpstr>شمشێربازی – مبارزة – Fencing</vt:lpstr>
      <vt:lpstr>مێژوویەکی کورت لەسەر شمشێربازی</vt:lpstr>
      <vt:lpstr>شمشێربازی – کەلوپەلەکان </vt:lpstr>
      <vt:lpstr>شمشێربازی – کەلوپەلەکان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 Tech</dc:creator>
  <cp:lastModifiedBy>High Tech</cp:lastModifiedBy>
  <cp:revision>26</cp:revision>
  <dcterms:created xsi:type="dcterms:W3CDTF">2020-10-29T19:54:41Z</dcterms:created>
  <dcterms:modified xsi:type="dcterms:W3CDTF">2024-05-29T23:29:57Z</dcterms:modified>
</cp:coreProperties>
</file>