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7" r:id="rId3"/>
    <p:sldId id="257" r:id="rId4"/>
    <p:sldId id="258" r:id="rId5"/>
    <p:sldId id="275" r:id="rId6"/>
    <p:sldId id="276" r:id="rId7"/>
    <p:sldId id="270" r:id="rId8"/>
    <p:sldId id="271" r:id="rId9"/>
    <p:sldId id="268" r:id="rId10"/>
    <p:sldId id="269" r:id="rId11"/>
    <p:sldId id="27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B8916A0-91EC-47B2-9EED-78F7729A12B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Futsal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9E0DA2-CAB8-4E68-B63A-8155FAA5733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90024-54EA-43A1-9521-D6EDFF426490}" type="datetime1">
              <a:rPr lang="en-US" smtClean="0"/>
              <a:t>5/30/2024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C167F6-62E0-410A-9A0B-DF701797172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Physical Education - Shaqlawa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B63660-7281-4904-B403-B29FC3FB8E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990A24-8A27-4D0D-AE67-2F64B4C4E1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6788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Futsal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5B71C-1213-4FC3-A62D-132254ABFEF7}" type="datetime1">
              <a:rPr lang="en-US" smtClean="0"/>
              <a:t>5/30/2024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Physical Education - Shaqlawa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518AA-34C4-422B-9D0A-45045B7F42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646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C337-E411-4174-916F-85F1E6A2450C}" type="datetime1">
              <a:rPr lang="en-GB" smtClean="0"/>
              <a:t>30/05/2024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Futsal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9BA6-3E18-4F27-98A2-306DADBBC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24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CC30-ED8B-4D4F-A702-4A163ACB1C9D}" type="datetime1">
              <a:rPr lang="en-GB" smtClean="0"/>
              <a:t>30/05/2024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Futsal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9BA6-3E18-4F27-98A2-306DADBBC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83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1196-2508-4BE0-B104-6880801B76DB}" type="datetime1">
              <a:rPr lang="en-GB" smtClean="0"/>
              <a:t>30/05/2024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Futsal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9BA6-3E18-4F27-98A2-306DADBBC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9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04147-4A41-498C-856D-149B4E18C52A}" type="datetime1">
              <a:rPr lang="en-GB" smtClean="0"/>
              <a:t>30/05/2024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Futsal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9BA6-3E18-4F27-98A2-306DADBBC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901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8994A-3224-4F42-84BB-F769EA262F6F}" type="datetime1">
              <a:rPr lang="en-GB" smtClean="0"/>
              <a:t>30/05/2024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Futsal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9BA6-3E18-4F27-98A2-306DADBBC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555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9F43D-C279-4CF1-965A-56E8D6E06D4E}" type="datetime1">
              <a:rPr lang="en-GB" smtClean="0"/>
              <a:t>30/05/2024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Futsal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9BA6-3E18-4F27-98A2-306DADBBC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38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897D5-A9BD-43B8-82FA-32413A16CE72}" type="datetime1">
              <a:rPr lang="en-GB" smtClean="0"/>
              <a:t>30/05/2024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Futsal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9BA6-3E18-4F27-98A2-306DADBBC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8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1DA4-31E6-49A0-87DD-2948A1898B32}" type="datetime1">
              <a:rPr lang="en-GB" smtClean="0"/>
              <a:t>30/05/2024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Futsal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9BA6-3E18-4F27-98A2-306DADBBC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159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BBD65-BC1B-4929-8A2B-1304DC97CEAC}" type="datetime1">
              <a:rPr lang="en-GB" smtClean="0"/>
              <a:t>30/05/2024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Futsal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9BA6-3E18-4F27-98A2-306DADBBC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26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911FB-6739-4463-B84F-A0A42CBC3D9F}" type="datetime1">
              <a:rPr lang="en-GB" smtClean="0"/>
              <a:t>30/05/2024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Futsal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9BA6-3E18-4F27-98A2-306DADBBC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2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BEB5-095F-4565-BC18-9F1BBB534B23}" type="datetime1">
              <a:rPr lang="en-GB" smtClean="0"/>
              <a:t>30/05/2024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9BA6-3E18-4F27-98A2-306DADBBC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066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CDC1A-767E-4545-82E2-F99FBB09F718}" type="datetime1">
              <a:rPr lang="en-GB" smtClean="0"/>
              <a:t>30/05/2024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Futsal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19BA6-3E18-4F27-98A2-306DADBBC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9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lumMod val="11000"/>
                <a:lumOff val="89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279B8-F714-4797-8A23-7602D79551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202502"/>
          </a:xfrm>
        </p:spPr>
        <p:txBody>
          <a:bodyPr>
            <a:normAutofit/>
          </a:bodyPr>
          <a:lstStyle/>
          <a:p>
            <a:r>
              <a:rPr lang="ar-IQ" b="1" dirty="0"/>
              <a:t>تۆپی پێی ناو هۆڵ</a:t>
            </a:r>
            <a:br>
              <a:rPr lang="ar-IQ" b="1" dirty="0"/>
            </a:br>
            <a:r>
              <a:rPr lang="ar-IQ" b="1" dirty="0"/>
              <a:t>كرة القدم الصالات</a:t>
            </a:r>
            <a:br>
              <a:rPr lang="ar-IQ" b="1" dirty="0"/>
            </a:br>
            <a:r>
              <a:rPr lang="en-US" dirty="0">
                <a:solidFill>
                  <a:srgbClr val="FF0000"/>
                </a:solidFill>
                <a:latin typeface="20th Century Font" panose="00000400000000000000" pitchFamily="2" charset="0"/>
              </a:rPr>
              <a:t>FUTSAL</a:t>
            </a:r>
            <a:br>
              <a:rPr lang="ar-IQ" dirty="0">
                <a:solidFill>
                  <a:srgbClr val="FF0000"/>
                </a:solidFill>
                <a:latin typeface="20th Century Font" panose="00000400000000000000" pitchFamily="2" charset="0"/>
              </a:rPr>
            </a:br>
            <a:r>
              <a:rPr lang="ar-IQ" sz="4400" b="1" dirty="0">
                <a:solidFill>
                  <a:srgbClr val="002060"/>
                </a:solidFill>
                <a:latin typeface="20th Century Font" panose="00000400000000000000" pitchFamily="2" charset="0"/>
              </a:rPr>
              <a:t>" دەروازەیەک بۆ یاری فوتساڵ"</a:t>
            </a:r>
            <a:endParaRPr lang="en-US" b="1" dirty="0">
              <a:solidFill>
                <a:srgbClr val="002060"/>
              </a:solidFill>
              <a:latin typeface="20th Century Font" panose="000004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4A90A4-DEB2-43D7-891C-29F68D6BFB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24865"/>
            <a:ext cx="9144000" cy="2063578"/>
          </a:xfrm>
        </p:spPr>
        <p:txBody>
          <a:bodyPr>
            <a:normAutofit/>
          </a:bodyPr>
          <a:lstStyle/>
          <a:p>
            <a:endParaRPr lang="ar-IQ" dirty="0"/>
          </a:p>
          <a:p>
            <a:r>
              <a:rPr lang="ar-IQ" dirty="0"/>
              <a:t>قۆناغی چوارەم</a:t>
            </a:r>
          </a:p>
          <a:p>
            <a:r>
              <a:rPr lang="ar-IQ" dirty="0"/>
              <a:t>م.ی کاروان رسول حسن</a:t>
            </a:r>
            <a:endParaRPr lang="en-US" dirty="0"/>
          </a:p>
          <a:p>
            <a:r>
              <a:rPr lang="en-US" dirty="0"/>
              <a:t>2024 – 2023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E3F79A-6E8B-417A-B4CA-BA29460722FC}"/>
              </a:ext>
            </a:extLst>
          </p:cNvPr>
          <p:cNvSpPr txBox="1"/>
          <p:nvPr/>
        </p:nvSpPr>
        <p:spPr>
          <a:xfrm>
            <a:off x="8143103" y="469557"/>
            <a:ext cx="3558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dirty="0"/>
              <a:t>زانکۆی سلاح الدین – هەولێر</a:t>
            </a:r>
          </a:p>
          <a:p>
            <a:pPr algn="r" rtl="1"/>
            <a:r>
              <a:rPr lang="ar-IQ" dirty="0"/>
              <a:t>کۆلێژی پەروەردە / شەقڵاوە</a:t>
            </a:r>
          </a:p>
          <a:p>
            <a:pPr algn="r" rtl="1"/>
            <a:r>
              <a:rPr lang="ar-IQ" dirty="0"/>
              <a:t>بەشی پەروەردەی وەرزش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696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1E1CD-20D7-4156-96AF-BA56583D6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b="1" dirty="0">
                <a:solidFill>
                  <a:srgbClr val="0070C0"/>
                </a:solidFill>
              </a:rPr>
              <a:t>بەرەوپێشبردنی بیرۆکەی داوەری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8D864-8DAC-48EB-B880-17394EBFC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توانای ڕوبەڕوبوونەوەی پاڵەپەستۆکان</a:t>
            </a:r>
          </a:p>
          <a:p>
            <a:pPr algn="r" rtl="1"/>
            <a:r>
              <a:rPr lang="ar-IQ" dirty="0"/>
              <a:t>قبوڵکردنی ڕەخنە و شیکردنەوە و ئامۆژگاریەکان بە گیانێکی ئەرێنی </a:t>
            </a:r>
          </a:p>
          <a:p>
            <a:pPr algn="r" rtl="1"/>
            <a:r>
              <a:rPr lang="ar-IQ" dirty="0"/>
              <a:t>جێگیری ژیان (پێویستیەکانی)</a:t>
            </a:r>
          </a:p>
          <a:p>
            <a:pPr algn="r" rtl="1"/>
            <a:r>
              <a:rPr lang="ar-IQ" dirty="0"/>
              <a:t>ئامادەبون و خۆ ساغ کردنەوەی تەواو و ئامادەکاری و بەشداریکردن لە داوەری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6DFFDD-AE76-4822-9A64-B5CC74B67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70126-945E-4C5C-9761-FE7F697D6663}" type="datetime1">
              <a:rPr lang="en-GB" smtClean="0"/>
              <a:t>30/05/2024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103A3-658C-44E2-8598-C62422474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Futsal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543E9E-1FEC-4007-A33F-65D0B9D56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9BA6-3E18-4F27-98A2-306DADBBCF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27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0D0B2-7B80-4934-93BD-ABC023D51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b="1" dirty="0">
                <a:solidFill>
                  <a:srgbClr val="0070C0"/>
                </a:solidFill>
              </a:rPr>
              <a:t>ئامادەکاری داوەر رۆژێک پێش یاری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AE2AE-4E8E-4A7E-89E7-CF9512AA9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IQ" dirty="0"/>
              <a:t>پشوودان</a:t>
            </a:r>
          </a:p>
          <a:p>
            <a:pPr algn="r" rtl="1"/>
            <a:r>
              <a:rPr lang="ar-IQ" dirty="0"/>
              <a:t>پێداچونەوەی یاساکانی یاری لە بەندی ١ هەتاوەکو بەندی ١٧</a:t>
            </a:r>
          </a:p>
          <a:p>
            <a:pPr algn="r" rtl="1"/>
            <a:r>
              <a:rPr lang="ar-IQ" dirty="0"/>
              <a:t>ئامادەکاری دەرونی (بیرنەکردنەوە لە یاریەکە بەشێوەیەکی قوڵ)</a:t>
            </a:r>
          </a:p>
          <a:p>
            <a:pPr algn="r" rtl="1"/>
            <a:r>
              <a:rPr lang="ar-IQ" dirty="0"/>
              <a:t>خەوی تەواو زیاتر لە ٧ کاتژمێر</a:t>
            </a:r>
          </a:p>
          <a:p>
            <a:pPr algn="r" rtl="1"/>
            <a:r>
              <a:rPr lang="ar-IQ" dirty="0"/>
              <a:t>خواردن (بەتایبەت لە رۆژی پێشبرکێ بە ٣ کاتژمێر)</a:t>
            </a:r>
          </a:p>
          <a:p>
            <a:pPr algn="r" rtl="1"/>
            <a:r>
              <a:rPr lang="ar-IQ" dirty="0"/>
              <a:t>گەیشتن بە یاریگا (کاتژمێرێک پێش یاری)</a:t>
            </a:r>
          </a:p>
          <a:p>
            <a:pPr algn="r" rtl="1"/>
            <a:r>
              <a:rPr lang="ar-IQ" dirty="0"/>
              <a:t>دڵنیابونەوە لە پێویستیەکانی داوەری وەکو کاتگرەوە و چەند فیکەیەک </a:t>
            </a:r>
          </a:p>
          <a:p>
            <a:pPr algn="r" rtl="1"/>
            <a:r>
              <a:rPr lang="ar-IQ" dirty="0"/>
              <a:t>سەردانی کردنی یاریگا . رۆژێک پێشتر زۆر گرینگە</a:t>
            </a:r>
          </a:p>
          <a:p>
            <a:pPr algn="r" rtl="1"/>
            <a:r>
              <a:rPr lang="ar-IQ" dirty="0"/>
              <a:t>پشتگوێ نەخستنی داوەری یاریدەدەر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F755E-A48C-4DE5-991B-0C329D70D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BD04-B92C-4C21-8513-D8714CB51708}" type="datetime1">
              <a:rPr lang="en-GB" smtClean="0"/>
              <a:t>30/05/2024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C0485-CFA4-4DAC-9387-5603929CE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Futsal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4ECF8-52CB-4995-AD36-3656368CB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9BA6-3E18-4F27-98A2-306DADBBCF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7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40A8A-3CD0-44BB-ADAA-04AFCCFA9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b="1" dirty="0">
                <a:solidFill>
                  <a:srgbClr val="0070C0"/>
                </a:solidFill>
              </a:rPr>
              <a:t>ناوەرۆک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3EE5E-FB28-473E-B9FE-8FF641804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dirty="0"/>
              <a:t>مێژوی یاری فوتساڵ</a:t>
            </a:r>
          </a:p>
          <a:p>
            <a:pPr algn="r" rtl="1"/>
            <a:r>
              <a:rPr lang="ar-IQ" dirty="0"/>
              <a:t>داوەری و ڕوانگەیەکی دروست لە داوەریکردن</a:t>
            </a:r>
          </a:p>
          <a:p>
            <a:pPr algn="r" rtl="1"/>
            <a:r>
              <a:rPr lang="ar-IQ" dirty="0"/>
              <a:t>ئەو تایبەتمەندیانەی کە پێویستن بۆ داوەری</a:t>
            </a:r>
          </a:p>
          <a:p>
            <a:pPr algn="r" rtl="1"/>
            <a:r>
              <a:rPr lang="ar-IQ" dirty="0"/>
              <a:t>بەرەوپێشبردنی بیرۆکەی داوەری</a:t>
            </a:r>
          </a:p>
          <a:p>
            <a:pPr algn="r" rtl="1"/>
            <a:r>
              <a:rPr lang="ar-IQ" dirty="0"/>
              <a:t>ئامادەکاری داوەر رۆژێک پێش یاری</a:t>
            </a:r>
          </a:p>
          <a:p>
            <a:pPr algn="r" rtl="1"/>
            <a:endParaRPr lang="ar-IQ" dirty="0"/>
          </a:p>
          <a:p>
            <a:pPr algn="r" rtl="1"/>
            <a:r>
              <a:rPr lang="ar-IQ" dirty="0"/>
              <a:t>جیاوازی نێوان داوەری باش و داوەری خراپ</a:t>
            </a:r>
            <a:r>
              <a:rPr lang="ar-JO" dirty="0"/>
              <a:t>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98ED1-F6CF-4F8A-8AA3-0EDBF807C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01648-53A7-45F0-AC73-2ADB0C830D37}" type="datetime1">
              <a:rPr lang="en-GB" smtClean="0"/>
              <a:t>30/05/2024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249E8-C7D6-4820-B428-313F42614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Futsal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D0D0CE-53A0-489A-A897-F28FB6825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9BA6-3E18-4F27-98A2-306DADBBCF4C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8D45600-1F8D-4BF1-ABF7-B2B66B15C5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814" y="1825625"/>
            <a:ext cx="5068458" cy="3172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000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9402C-3B81-423A-94FC-C6AE94196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b="1" dirty="0">
                <a:solidFill>
                  <a:srgbClr val="0070C0"/>
                </a:solidFill>
              </a:rPr>
              <a:t>مێژوی یاری فوتساڵ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D57A9-EB07-45E1-A0C9-5827F0743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25625"/>
            <a:ext cx="10820400" cy="4667250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IQ" dirty="0"/>
              <a:t>فوتساڵ لە ساڵی ١٩٣٠ لە ئۆرۆگوای دەستی پێکرد. </a:t>
            </a:r>
            <a:r>
              <a:rPr lang="ar-IQ" sz="2000" dirty="0"/>
              <a:t>(جوان کارلۆس سیریانی)</a:t>
            </a:r>
          </a:p>
          <a:p>
            <a:pPr algn="r" rtl="1"/>
            <a:r>
              <a:rPr lang="ar-IQ" dirty="0"/>
              <a:t>لە ساڵی ١٩٣٣ پەرتوکێک بۆ یاساکانی فوتساڵ بڵاوکرایەوە کە پرنسیپەکانی یاریەکانی تری لەخۆ گرتبوو. </a:t>
            </a:r>
          </a:p>
          <a:p>
            <a:pPr lvl="1" algn="r" rtl="1"/>
            <a:r>
              <a:rPr lang="ar-IQ" dirty="0"/>
              <a:t>(ژ.یاریزانەکان –تۆپی باسکە- ، ماوەی یاری ٤٠ خولەک –</a:t>
            </a:r>
            <a:r>
              <a:rPr lang="en-US" dirty="0"/>
              <a:t>Water polo</a:t>
            </a:r>
            <a:r>
              <a:rPr lang="ar-IQ" dirty="0"/>
              <a:t>- ، گۆڵپارێز-تۆپی دەست- لە ناوچەی سزا و قەبارەی گۆڵ)</a:t>
            </a:r>
          </a:p>
          <a:p>
            <a:pPr algn="r" rtl="1"/>
            <a:r>
              <a:rPr lang="ar-IQ" dirty="0"/>
              <a:t>فوتساڵ هەر بە زوویی بڵاوبۆوە بە هەموو باشوری ئەمریکادا . </a:t>
            </a:r>
          </a:p>
          <a:p>
            <a:pPr algn="r" rtl="1"/>
            <a:r>
              <a:rPr lang="ar-IQ" dirty="0"/>
              <a:t>لە ساڵی ١٩٥٦ لویز پەرتوکێکی بەناوی (یاساکانی فوتساڵ) نوسی . </a:t>
            </a:r>
          </a:p>
          <a:p>
            <a:pPr algn="r" rtl="1"/>
            <a:r>
              <a:rPr lang="ar-IQ" dirty="0"/>
              <a:t>هەر لە هەمان ساڵ فدراسیۆنی باشوری ئەمریکا بۆ فوتساڵ دامەزرا . </a:t>
            </a:r>
          </a:p>
          <a:p>
            <a:pPr lvl="1" algn="r" rtl="1"/>
            <a:r>
              <a:rPr lang="ar-IQ" dirty="0"/>
              <a:t> ئۆرۆگوای – پاراگوای – پیرۆ – ئەرجەنتین و بەرازیل</a:t>
            </a:r>
          </a:p>
          <a:p>
            <a:pPr algn="r" rtl="1"/>
            <a:r>
              <a:rPr lang="ar-IQ" dirty="0"/>
              <a:t>لە ١٩٧١ ئەنجومەنی بەرێوەبردن پێکهات لە ساوپاوڵۆ . </a:t>
            </a:r>
          </a:p>
          <a:p>
            <a:pPr lvl="1" algn="r" rtl="1"/>
            <a:r>
              <a:rPr lang="ar-IQ" dirty="0"/>
              <a:t>لەژێرناوی فدراسیۆنی نێودەوڵەتی تۆپی پێ لە هۆڵ (</a:t>
            </a:r>
            <a:r>
              <a:rPr lang="en-US" dirty="0"/>
              <a:t>FIFUSA</a:t>
            </a:r>
            <a:r>
              <a:rPr lang="ar-IQ" dirty="0"/>
              <a:t>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51AD7A-E46E-4C6A-ADD2-1A64BB739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1F724-EF5E-4B3C-9DA0-3661973C100D}" type="datetime1">
              <a:rPr lang="en-GB" smtClean="0"/>
              <a:t>30/05/2024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9C10D-9BF8-458D-887E-0514E084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Futsal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F11DE-AD2D-4FC8-A05C-69781451A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9BA6-3E18-4F27-98A2-306DADBBCF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2283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1BB08-224A-427D-AB3B-24284D051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b="1" dirty="0">
                <a:solidFill>
                  <a:srgbClr val="0070C0"/>
                </a:solidFill>
              </a:rPr>
              <a:t>مێژوی یاری فوتساڵ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35003-7870-4D35-AB5E-207442220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لەساڵی ١٩٨٢ یەکەم پاڵەوانیەتی جیهانی ئەنجامدرا لە ساوپاولۆ .</a:t>
            </a:r>
          </a:p>
          <a:p>
            <a:pPr algn="r" rtl="1"/>
            <a:r>
              <a:rPr lang="ar-IQ" dirty="0"/>
              <a:t>لە ساڵی ١٩٨٥ دووەم پاڵەوانیەتی جیهانی ئەنجامدرا لە مەدرید .</a:t>
            </a:r>
          </a:p>
          <a:p>
            <a:pPr algn="r" rtl="1"/>
            <a:r>
              <a:rPr lang="ar-IQ" dirty="0"/>
              <a:t>لە ٣ی١٠ی٢٠٢١ یاری کۆتایی پاڵەوانیەتی جیهانی فوتساڵ بەرێوە چوو لە نێوان ئەرجەنتین و پورتوگال .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47F51-5FD2-40B2-A9AC-2BC745116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68B42-CC51-460D-BFC7-30C1D286140D}" type="datetime1">
              <a:rPr lang="en-GB" smtClean="0"/>
              <a:t>30/05/2024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5CA15-1EE3-48AB-83C4-D2E640E4B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Futsal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0E2DB-26DC-4825-87F4-7EDBD6166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9BA6-3E18-4F27-98A2-306DADBBCF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3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AB04F-192D-4C4E-A49E-89DA4F5D6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b="1" dirty="0">
                <a:solidFill>
                  <a:srgbClr val="0070C0"/>
                </a:solidFill>
              </a:rPr>
              <a:t>داوەری و ڕوانگەیەکی دروست لە داوەریکردن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68607-C966-49C8-B3BA-49E4FCDB9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IQ" dirty="0"/>
              <a:t>گرینگیدان بە یاریەکە و زانیاری لەسەر مێژووی یاریەکە و بەرەوپێشچونەکانی</a:t>
            </a:r>
          </a:p>
          <a:p>
            <a:pPr algn="r" rtl="1"/>
            <a:r>
              <a:rPr lang="ar-IQ" dirty="0"/>
              <a:t>کارامەکانی یاریزانان و پێویستیەکانی ئەنجامدانی کارامەکان</a:t>
            </a:r>
          </a:p>
          <a:p>
            <a:pPr algn="r" rtl="1"/>
            <a:r>
              <a:rPr lang="ar-IQ" dirty="0"/>
              <a:t>رێگا و تەکتیکەکانی یاری جیاواز</a:t>
            </a:r>
          </a:p>
          <a:p>
            <a:pPr algn="r" rtl="1"/>
            <a:r>
              <a:rPr lang="ar-IQ" dirty="0"/>
              <a:t>پاڵەپەستۆی جەستەیی و دەرونی کە توشی یاریزانان دەبن لەکاتی یاریکردن </a:t>
            </a:r>
          </a:p>
          <a:p>
            <a:pPr algn="r" rtl="1"/>
            <a:r>
              <a:rPr lang="ar-IQ" dirty="0"/>
              <a:t>زانین و هونەری جێبەجێکردنی تاک (پێویستی بە ئامێری پێشکەوتو هەیە لەو بوارەدا)</a:t>
            </a:r>
          </a:p>
          <a:p>
            <a:pPr algn="r" rtl="1"/>
            <a:r>
              <a:rPr lang="ar-IQ" dirty="0"/>
              <a:t>زانینی ئەو بیرۆکانەی کە دەبنە هۆی گۆڕینی یاساکان </a:t>
            </a:r>
          </a:p>
          <a:p>
            <a:pPr algn="r" rtl="1"/>
            <a:r>
              <a:rPr lang="ar-IQ" dirty="0"/>
              <a:t>زانینی هۆکارەکانی غەش و شیکردنەوەیان کە یاریزانان پەیڕەوی دەکەن </a:t>
            </a:r>
          </a:p>
          <a:p>
            <a:pPr algn="r" rtl="1"/>
            <a:r>
              <a:rPr lang="ar-IQ" dirty="0"/>
              <a:t>لێکۆڵینەوە لە هۆکارە کاریگەرەکان کە ڕوبەڕوی داوەران دەبنەوە لە کاتی یاری و لەبەردەم یاریزانان و ڕاهێنەران و تەماشاکاران و میدیا و خێزان و ناسیاوان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B62C1-0128-4AB6-AF9D-052C05B7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A0535-E042-4B47-81B0-441221AF0BB1}" type="datetime1">
              <a:rPr lang="en-GB" smtClean="0"/>
              <a:t>30/05/2024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649C3D-C598-4957-816F-89E818935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Futsal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6F9F69-0528-44CD-8AA0-1D1B69EE3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9BA6-3E18-4F27-98A2-306DADBBCF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72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0FEE8-8421-4222-91ED-DCE019868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b="1" dirty="0">
                <a:solidFill>
                  <a:srgbClr val="0070C0"/>
                </a:solidFill>
              </a:rPr>
              <a:t>داوەری و ڕوانگەیەکی دروست لە داوەریکردن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67A55-613F-469F-8D96-397E3270B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جیاکاری لە نێوان پێکانی ڕاستی و دروستکراو</a:t>
            </a:r>
          </a:p>
          <a:p>
            <a:pPr algn="r" rtl="1"/>
            <a:r>
              <a:rPr lang="ar-IQ" dirty="0"/>
              <a:t>پێویستە لەگەڵ خێرایی و جوڵەی بەردەوام یاریەکە بیت و نزیک بیت لە تۆپ کە پێویستی بە توانایەکی جەستەیی بەرز هەیە</a:t>
            </a:r>
          </a:p>
          <a:p>
            <a:pPr algn="r" rtl="1"/>
            <a:r>
              <a:rPr lang="ar-IQ" dirty="0"/>
              <a:t>باوەربەخۆن و نەفەسدرێژی لە یاری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C2B39-A765-4F1F-8ED6-AA7E4D9E4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B21CA-2A34-4A5A-A384-CF0A9EEF7144}" type="datetime1">
              <a:rPr lang="en-GB" smtClean="0"/>
              <a:t>30/05/2024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148B4-C1CF-476D-92F1-FB77113EF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Futsal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5CB18-3EC1-41F5-B645-5FE04DA4D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9BA6-3E18-4F27-98A2-306DADBBCF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4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F907E-F771-406F-95F2-A9CF2AF77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b="1" dirty="0">
                <a:solidFill>
                  <a:srgbClr val="0070C0"/>
                </a:solidFill>
              </a:rPr>
              <a:t>ئەو تایبەتمەندیانەی کە پێویستن بۆ داوەری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46902-DE20-432A-A8B8-89AEC6367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6" y="1825625"/>
            <a:ext cx="10930054" cy="4351338"/>
          </a:xfrm>
        </p:spPr>
        <p:txBody>
          <a:bodyPr/>
          <a:lstStyle/>
          <a:p>
            <a:pPr algn="r" rtl="1"/>
            <a:r>
              <a:rPr lang="ar-IQ" dirty="0"/>
              <a:t>پێشتر یاریزان بوبێت بەبێ گوێدانە ئەوەی کە لە چ ئاستێک و لە کوێ یاری کردووە </a:t>
            </a:r>
          </a:p>
          <a:p>
            <a:pPr algn="r" rtl="1"/>
            <a:r>
              <a:rPr lang="ar-IQ" dirty="0"/>
              <a:t>پێویستە یاری خۆشبوێت کە ئەمە هاندانێکی سەرەکییە ، نەوەک ماددە و ناوبانگ هاندەری بن</a:t>
            </a:r>
          </a:p>
          <a:p>
            <a:pPr algn="r" rtl="1"/>
            <a:r>
              <a:rPr lang="ar-IQ" dirty="0"/>
              <a:t>هەبونی پەیوەندییەکی باش لەگەڵ دەوروبەر</a:t>
            </a:r>
          </a:p>
          <a:p>
            <a:pPr algn="r" rtl="1"/>
            <a:r>
              <a:rPr lang="ar-IQ" dirty="0"/>
              <a:t>پێویستە کامڵ بێت لە ڕوانگەی عەقڵ و بیرکردنەوەوە</a:t>
            </a:r>
          </a:p>
          <a:p>
            <a:pPr algn="r" rtl="1"/>
            <a:r>
              <a:rPr lang="ar-IQ" dirty="0"/>
              <a:t>روکارێکی باشی هەبێت لەناو یاریگا و دەرەوەی یاریگا</a:t>
            </a:r>
          </a:p>
          <a:p>
            <a:pPr algn="r" rtl="1"/>
            <a:r>
              <a:rPr lang="ar-IQ" dirty="0"/>
              <a:t>کەسایەتییەکی جێگیری هەبێت لە ژیانی تایبەتی و گشتی </a:t>
            </a:r>
          </a:p>
          <a:p>
            <a:pPr algn="r" rtl="1"/>
            <a:r>
              <a:rPr lang="ar-IQ" dirty="0"/>
              <a:t>هەمیشە شانازی بەخۆیەوە بکات</a:t>
            </a:r>
          </a:p>
          <a:p>
            <a:pPr algn="r" rtl="1"/>
            <a:r>
              <a:rPr lang="ar-IQ" dirty="0"/>
              <a:t>باوەری بەخۆی هەبێت لە ڕوی فکری و تواناکانی</a:t>
            </a:r>
          </a:p>
          <a:p>
            <a:pPr algn="r" rt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97CBD-C865-4678-93BA-619F45DD8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B7C7E-6FCE-4690-B118-7CC921207050}" type="datetime1">
              <a:rPr lang="en-GB" smtClean="0"/>
              <a:t>30/05/2024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AE908-3E2A-43B7-BC7A-EA08D008A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Futsal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536EA-3892-4324-B1D7-D8280B445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9BA6-3E18-4F27-98A2-306DADBBCF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4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243A8-F7B9-4310-95D4-4C0B00233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b="1" dirty="0">
                <a:solidFill>
                  <a:srgbClr val="0070C0"/>
                </a:solidFill>
              </a:rPr>
              <a:t>ئەو تایبەتمەندیانەی کە پێویستن بۆ داوەری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9C229-5DD1-4301-93F6-32ADCCB14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IQ" dirty="0"/>
              <a:t>ئازا بێت و لە هیچ نەترسێت بێجگە لە خوا</a:t>
            </a:r>
          </a:p>
          <a:p>
            <a:pPr algn="r" rtl="1"/>
            <a:r>
              <a:rPr lang="ar-IQ" dirty="0"/>
              <a:t>قبوڵکردنی ڕەخنە لە هاوپیشەکانی و لەوانەی کە ئەزمونیان زیاترە لەو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99B71-E8CC-4C46-AADD-50126421F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15C22-BDBC-40D3-AE96-39F6C72333AF}" type="datetime1">
              <a:rPr lang="en-GB" smtClean="0"/>
              <a:t>30/05/2024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1BFBEA-73D7-4F86-9038-9628CD0EA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Futsal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489C2-4D04-4F00-880B-F387A1109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9BA6-3E18-4F27-98A2-306DADBBCF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798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11E6B-ACCA-4595-9CF9-518861095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IQ" b="1" dirty="0">
                <a:solidFill>
                  <a:srgbClr val="0070C0"/>
                </a:solidFill>
              </a:rPr>
              <a:t>بەرەوپێشبردنی بیرۆکەی داوەری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D4498C-3F1F-46CD-A61B-8ED50B9EE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dirty="0"/>
              <a:t>توانای جەستەیی و فکری (هێزی بەرگەگرتن و خێرا لە بیرکردنەوە و کاردانەوە و توانای بریاردانی خێرا)</a:t>
            </a:r>
          </a:p>
          <a:p>
            <a:pPr algn="r" rtl="1"/>
            <a:r>
              <a:rPr lang="ar-IQ" dirty="0"/>
              <a:t>ئامادەکاری و ڕاهێنانی بەردەوام</a:t>
            </a:r>
          </a:p>
          <a:p>
            <a:pPr algn="r" rtl="1"/>
            <a:r>
              <a:rPr lang="ar-IQ" dirty="0"/>
              <a:t>بەرگەی بەرپرسیاریەتی و ئارەزوی بەردەوامبوون بۆ باشتر </a:t>
            </a:r>
          </a:p>
          <a:p>
            <a:pPr algn="r" rtl="1"/>
            <a:r>
              <a:rPr lang="ar-IQ" dirty="0"/>
              <a:t>توانای مامەڵکردن لەگەڵ پیشەگەران</a:t>
            </a:r>
          </a:p>
          <a:p>
            <a:pPr algn="r" rtl="1"/>
            <a:r>
              <a:rPr lang="ar-IQ" dirty="0"/>
              <a:t>زانستێکی ورد و باش لە هەمبەر پلانی یاری</a:t>
            </a:r>
          </a:p>
          <a:p>
            <a:pPr algn="r" rtl="1"/>
            <a:r>
              <a:rPr lang="ar-IQ" dirty="0"/>
              <a:t>دڵنیایی لە جێبەجێکردنی یاساکانی فوتساڵ </a:t>
            </a:r>
          </a:p>
          <a:p>
            <a:pPr algn="r" rtl="1"/>
            <a:r>
              <a:rPr lang="ar-IQ" dirty="0"/>
              <a:t>توانای اقناع کردنی یاریزانان لەسەر بریارەکانی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218D2-8582-4462-A2D8-F625EC447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2B5C9-DEA0-4B52-B3A8-D028152F6EC9}" type="datetime1">
              <a:rPr lang="en-GB" smtClean="0"/>
              <a:t>30/05/2024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05F5D-325E-41A7-A318-0BDF3D785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Futsal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4550E-0E82-4FE6-9D58-0EBF47C43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19BA6-3E18-4F27-98A2-306DADBBCF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237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</TotalTime>
  <Words>644</Words>
  <Application>Microsoft Office PowerPoint</Application>
  <PresentationFormat>Widescreen</PresentationFormat>
  <Paragraphs>108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20th Century Font</vt:lpstr>
      <vt:lpstr>Arial</vt:lpstr>
      <vt:lpstr>Calibri</vt:lpstr>
      <vt:lpstr>Calibri Light</vt:lpstr>
      <vt:lpstr>Office Theme</vt:lpstr>
      <vt:lpstr>تۆپی پێی ناو هۆڵ كرة القدم الصالات FUTSAL " دەروازەیەک بۆ یاری فوتساڵ"</vt:lpstr>
      <vt:lpstr>ناوەرۆک</vt:lpstr>
      <vt:lpstr>مێژوی یاری فوتساڵ</vt:lpstr>
      <vt:lpstr>مێژوی یاری فوتساڵ</vt:lpstr>
      <vt:lpstr>داوەری و ڕوانگەیەکی دروست لە داوەریکردن</vt:lpstr>
      <vt:lpstr>داوەری و ڕوانگەیەکی دروست لە داوەریکردن</vt:lpstr>
      <vt:lpstr>ئەو تایبەتمەندیانەی کە پێویستن بۆ داوەری</vt:lpstr>
      <vt:lpstr>ئەو تایبەتمەندیانەی کە پێویستن بۆ داوەری</vt:lpstr>
      <vt:lpstr>بەرەوپێشبردنی بیرۆکەی داوەری</vt:lpstr>
      <vt:lpstr>بەرەوپێشبردنی بیرۆکەی داوەری</vt:lpstr>
      <vt:lpstr>ئامادەکاری داوەر رۆژێک پێش یاری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مێژوی یاری فوتساڵ</dc:title>
  <dc:creator>High Tech</dc:creator>
  <cp:lastModifiedBy>High Tech</cp:lastModifiedBy>
  <cp:revision>49</cp:revision>
  <dcterms:created xsi:type="dcterms:W3CDTF">2021-09-29T23:18:12Z</dcterms:created>
  <dcterms:modified xsi:type="dcterms:W3CDTF">2024-05-29T23:37:25Z</dcterms:modified>
</cp:coreProperties>
</file>