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15A40C-4147-42D2-BF75-4D1F55B5D72C}"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2260425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5A40C-4147-42D2-BF75-4D1F55B5D72C}"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4287341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5A40C-4147-42D2-BF75-4D1F55B5D72C}"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316982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5A40C-4147-42D2-BF75-4D1F55B5D72C}"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2185697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5A40C-4147-42D2-BF75-4D1F55B5D72C}"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1536820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15A40C-4147-42D2-BF75-4D1F55B5D72C}"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90276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5A40C-4147-42D2-BF75-4D1F55B5D72C}"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1608167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5A40C-4147-42D2-BF75-4D1F55B5D72C}"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334090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5A40C-4147-42D2-BF75-4D1F55B5D72C}"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231073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5A40C-4147-42D2-BF75-4D1F55B5D72C}"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98323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5A40C-4147-42D2-BF75-4D1F55B5D72C}"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C5609-9159-4E8A-B743-6C8016F25A14}" type="slidenum">
              <a:rPr lang="en-US" smtClean="0"/>
              <a:t>‹#›</a:t>
            </a:fld>
            <a:endParaRPr lang="en-US"/>
          </a:p>
        </p:txBody>
      </p:sp>
    </p:spTree>
    <p:extLst>
      <p:ext uri="{BB962C8B-B14F-4D97-AF65-F5344CB8AC3E}">
        <p14:creationId xmlns:p14="http://schemas.microsoft.com/office/powerpoint/2010/main" val="222029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5A40C-4147-42D2-BF75-4D1F55B5D72C}" type="datetimeFigureOut">
              <a:rPr lang="en-US" smtClean="0"/>
              <a:t>10/12/2020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C5609-9159-4E8A-B743-6C8016F25A14}" type="slidenum">
              <a:rPr lang="en-US" smtClean="0"/>
              <a:t>‹#›</a:t>
            </a:fld>
            <a:endParaRPr lang="en-US"/>
          </a:p>
        </p:txBody>
      </p:sp>
    </p:spTree>
    <p:extLst>
      <p:ext uri="{BB962C8B-B14F-4D97-AF65-F5344CB8AC3E}">
        <p14:creationId xmlns:p14="http://schemas.microsoft.com/office/powerpoint/2010/main" val="1380368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r>
              <a:rPr lang="ar-IQ" sz="2800" dirty="0">
                <a:cs typeface="Ali_K_Samik" pitchFamily="2" charset="-78"/>
              </a:rPr>
              <a:t>زانكؤى سةلاحةددين\ كؤليذى ئةدةبيات </a:t>
            </a:r>
            <a:br>
              <a:rPr lang="ar-IQ" sz="2800" dirty="0">
                <a:cs typeface="Ali_K_Samik" pitchFamily="2" charset="-78"/>
              </a:rPr>
            </a:br>
            <a:r>
              <a:rPr lang="ar-IQ" sz="2800" dirty="0">
                <a:cs typeface="Ali_K_Samik" pitchFamily="2" charset="-78"/>
              </a:rPr>
              <a:t>بةشي\ فةلسةفة </a:t>
            </a:r>
            <a:br>
              <a:rPr lang="ar-IQ" sz="2800" dirty="0">
                <a:cs typeface="Ali_K_Samik" pitchFamily="2" charset="-78"/>
              </a:rPr>
            </a:br>
            <a:r>
              <a:rPr lang="ar-IQ" sz="2800" dirty="0">
                <a:cs typeface="Ali_K_Samik" pitchFamily="2" charset="-78"/>
              </a:rPr>
              <a:t>قوناغي سيَيةم  </a:t>
            </a:r>
            <a:br>
              <a:rPr lang="ar-IQ" sz="2800" dirty="0">
                <a:cs typeface="Ali_K_Samik" pitchFamily="2" charset="-78"/>
              </a:rPr>
            </a:br>
            <a:r>
              <a:rPr lang="ar-IQ" sz="2800" dirty="0">
                <a:cs typeface="Ali_K_Samik" pitchFamily="2" charset="-78"/>
              </a:rPr>
              <a:t>بابةت\ فةلسةفةى ميَذوو </a:t>
            </a:r>
            <a:br>
              <a:rPr lang="ar-IQ" sz="2800" dirty="0">
                <a:cs typeface="Ali_K_Samik" pitchFamily="2" charset="-78"/>
              </a:rPr>
            </a:br>
            <a:r>
              <a:rPr lang="ar-IQ" sz="2800" dirty="0">
                <a:cs typeface="Ali_K_Samik" pitchFamily="2" charset="-78"/>
              </a:rPr>
              <a:t>وانةى </a:t>
            </a:r>
            <a:r>
              <a:rPr lang="ar-IQ" sz="2800" dirty="0" smtClean="0">
                <a:cs typeface="Ali_K_Samik" pitchFamily="2" charset="-78"/>
              </a:rPr>
              <a:t>دووةم </a:t>
            </a:r>
            <a:r>
              <a:rPr lang="ar-IQ" sz="2800" dirty="0">
                <a:cs typeface="Ali_K_Samik" pitchFamily="2" charset="-78"/>
              </a:rPr>
              <a:t/>
            </a:r>
            <a:br>
              <a:rPr lang="ar-IQ" sz="2800" dirty="0">
                <a:cs typeface="Ali_K_Samik" pitchFamily="2" charset="-78"/>
              </a:rPr>
            </a:br>
            <a:r>
              <a:rPr lang="ar-IQ" sz="2800" dirty="0">
                <a:cs typeface="Ali_K_Samik" pitchFamily="2" charset="-78"/>
              </a:rPr>
              <a:t>ث.ي.د. كاوة عزيز برايم</a:t>
            </a:r>
            <a:endParaRPr lang="en-US" sz="2800" dirty="0"/>
          </a:p>
        </p:txBody>
      </p:sp>
    </p:spTree>
    <p:extLst>
      <p:ext uri="{BB962C8B-B14F-4D97-AF65-F5344CB8AC3E}">
        <p14:creationId xmlns:p14="http://schemas.microsoft.com/office/powerpoint/2010/main" val="2489463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normAutofit/>
          </a:bodyPr>
          <a:lstStyle/>
          <a:p>
            <a:r>
              <a:rPr lang="ar-IQ" sz="2400" dirty="0" smtClean="0">
                <a:cs typeface="Ali_K_Samik" pitchFamily="2" charset="-78"/>
              </a:rPr>
              <a:t>هوكارةكانى بةروثيش ضوونى فةلسةفةى ميَذوو </a:t>
            </a:r>
            <a:endParaRPr lang="en-US" sz="2400" dirty="0">
              <a:cs typeface="Ali_K_Samik" pitchFamily="2" charset="-78"/>
            </a:endParaRPr>
          </a:p>
        </p:txBody>
      </p:sp>
      <p:sp>
        <p:nvSpPr>
          <p:cNvPr id="3" name="Subtitle 2"/>
          <p:cNvSpPr>
            <a:spLocks noGrp="1"/>
          </p:cNvSpPr>
          <p:nvPr>
            <p:ph type="subTitle" idx="1"/>
          </p:nvPr>
        </p:nvSpPr>
        <p:spPr>
          <a:xfrm>
            <a:off x="228600" y="1295400"/>
            <a:ext cx="8610600" cy="5181600"/>
          </a:xfrm>
        </p:spPr>
        <p:txBody>
          <a:bodyPr>
            <a:normAutofit/>
          </a:bodyPr>
          <a:lstStyle/>
          <a:p>
            <a:pPr algn="r"/>
            <a:r>
              <a:rPr lang="ar-IQ" sz="2400" dirty="0" smtClean="0">
                <a:solidFill>
                  <a:schemeClr val="tx1"/>
                </a:solidFill>
                <a:cs typeface="Ali_K_Samik" pitchFamily="2" charset="-78"/>
              </a:rPr>
              <a:t>ثاش ئةوةى باسي ضةمكي فةلسةفةى ميَذوومان كرد لة وانةى يةكةم ، ليرةدا باس لة هوكارةكاني بةرو ثيش ضوونى ئةم زاراوية دةكةين </a:t>
            </a:r>
          </a:p>
          <a:p>
            <a:pPr algn="r"/>
            <a:r>
              <a:rPr lang="ar-IQ" sz="2400" dirty="0" smtClean="0">
                <a:solidFill>
                  <a:schemeClr val="tx1"/>
                </a:solidFill>
                <a:cs typeface="Ali_K_Samik" pitchFamily="2" charset="-78"/>
              </a:rPr>
              <a:t>1- بزوتنةوة جوطرافيةكان يةكيك بوو لة خالة وةرضةرخانةكاني بةرو ثيش ضوونى ئةم بابةتة ئةمةش دواى ئةوةى جيهان رؤذئاوا توانى لة ريطاى تيطةيشتن لة ميَذوو طةلانى رؤذهةلات كوتنرولى ناوضة جياوازةكانى رؤذهةلات بة جيهانى ئيسلاميشةوة، هةرضةندة ئةم هوكارة مةبةست تيايدا بةرو ثيش ضوونى ئةم بابةتة نةبوو بةلام لة كوتايي بة قةزانجي فةلسةفةى ميَذوو شكايةوة </a:t>
            </a:r>
          </a:p>
          <a:p>
            <a:pPr algn="r"/>
            <a:r>
              <a:rPr lang="ar-IQ" sz="2400" dirty="0" smtClean="0">
                <a:solidFill>
                  <a:schemeClr val="tx1"/>
                </a:solidFill>
                <a:cs typeface="Ali_K_Samik" pitchFamily="2" charset="-78"/>
              </a:rPr>
              <a:t>2- دةركةوتني هزرناسي طةورى ئيتالي جان باتيستا فيكو كة توانى تيروانيكي هزرى طةروة بينيتة كايةوة بؤ خويندنى و ليكدانةوةى رودوةكانى ميَذوو بةتايبةتى لة شرؤظةى شارستانى بؤ ميَذوو. </a:t>
            </a:r>
          </a:p>
          <a:p>
            <a:pPr algn="r"/>
            <a:r>
              <a:rPr lang="ar-IQ" sz="2400" dirty="0" smtClean="0">
                <a:solidFill>
                  <a:schemeClr val="tx1"/>
                </a:solidFill>
                <a:cs typeface="Ali_K_Samik" pitchFamily="2" charset="-78"/>
              </a:rPr>
              <a:t>3- دةركةوتني سةردةمي رينساس لة ئةورثا ئةمةش وايكرد ضةندين و هزر و تيرانين جياواز لة فةلسةفةى ئةورثاى ناوةراست بيتة كايةوة كة بوة هوى ئةوةى طرينطي بة ميَذوو بدريت لة سةر بنةمايي عةقلي بةدةر لة غةيبيات و تيروانين لاهوتى ئايني مةسيحي </a:t>
            </a:r>
            <a:endParaRPr lang="en-US" sz="2400" dirty="0">
              <a:solidFill>
                <a:schemeClr val="tx1"/>
              </a:solidFill>
              <a:cs typeface="Ali_K_Samik" pitchFamily="2" charset="-78"/>
            </a:endParaRPr>
          </a:p>
        </p:txBody>
      </p:sp>
    </p:spTree>
    <p:extLst>
      <p:ext uri="{BB962C8B-B14F-4D97-AF65-F5344CB8AC3E}">
        <p14:creationId xmlns:p14="http://schemas.microsoft.com/office/powerpoint/2010/main" val="323195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r"/>
            <a:r>
              <a:rPr lang="ar-IQ" sz="2400" dirty="0" smtClean="0">
                <a:cs typeface="Ali_K_Samik" pitchFamily="2" charset="-78"/>
              </a:rPr>
              <a:t>4- هةروةها دةركةوتني ميذووناسي طةورة اداورد طيبون كة توانى لة ريطاى ثةرتوكيك خوى بةناوى دارمانى ئيمثراتووريةتى رومانى تيروانين جياواز و ليكدانةوةى و شيكردنةوةى بةهيز بخات روو، هةروةها دةركةوتنى ئابوريناسي طةورة ادم سميس كة توانى لة ريطاى زانستي ميَذوو بنةماي سةرمايةدارى جيهان دابريَذيت، هةرضةندة ئةم دوو هزرناسة قوتابخانةيةكي دياريكراو فةلسةفةى ميَذوويان نةهينا كايةوة بةلام توانيان ببنة هوكاريك بؤ بةرثيش بردنى فةلسةفةى ميَذوو لة داهاتوودا  </a:t>
            </a:r>
            <a:br>
              <a:rPr lang="ar-IQ" sz="2400" dirty="0" smtClean="0">
                <a:cs typeface="Ali_K_Samik" pitchFamily="2" charset="-78"/>
              </a:rPr>
            </a:br>
            <a:r>
              <a:rPr lang="ar-IQ" sz="2400" dirty="0" smtClean="0">
                <a:cs typeface="Ali_K_Samik" pitchFamily="2" charset="-78"/>
              </a:rPr>
              <a:t>5- هةروةها دةركةوتنى هزرناس و ميَذووناسي طةروةى ئةلمانى ليبولد فون رانكة كة ئةمةش توانى لة ريطاى طرينطي دان بة لايةنى دوكيومنتارى تايبةت بة روداوةكانى ميَذوو وةك شتة ماوةكانى سةردةميكي ميذووى دياريكراوو و هةروةها سةرضاوة دوكيومنتةريةكان تا سودي لة وةربطيريت بةمةبةستى طةيشتن بة راستى ئةم روداوانة. </a:t>
            </a:r>
            <a:br>
              <a:rPr lang="ar-IQ" sz="2400" dirty="0" smtClean="0">
                <a:cs typeface="Ali_K_Samik" pitchFamily="2" charset="-78"/>
              </a:rPr>
            </a:br>
            <a:r>
              <a:rPr lang="ar-IQ" sz="2400" dirty="0" smtClean="0">
                <a:cs typeface="Ali_K_Samik" pitchFamily="2" charset="-78"/>
              </a:rPr>
              <a:t>ليرةدا ئةوةمان بؤ دةركةوت كة هةرضةند هزر مرؤظ بةرثيش بضيت ئةوا راستةوخو دةبيت مايةى بةهيز بوونى فةلسةفةى ميَذوو، بةتايبةت لة سةدةكانى دواى ئةم هزرناسانة دةردةكةويت وةك هيطل و ماركس و ضةندانى تر كة هةريةك توانى قوتابخانةيةك دامةزرنيَت بةمةبةستى شرؤظةكرنى ميَذوو.</a:t>
            </a:r>
            <a:endParaRPr lang="en-US" sz="2400" dirty="0">
              <a:cs typeface="Ali_K_Samik" pitchFamily="2" charset="-78"/>
            </a:endParaRPr>
          </a:p>
        </p:txBody>
      </p:sp>
    </p:spTree>
    <p:extLst>
      <p:ext uri="{BB962C8B-B14F-4D97-AF65-F5344CB8AC3E}">
        <p14:creationId xmlns:p14="http://schemas.microsoft.com/office/powerpoint/2010/main" val="1631408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rtl="1"/>
            <a:r>
              <a:rPr lang="ar-IQ" sz="2400" dirty="0" smtClean="0">
                <a:cs typeface="Ali_K_Samik" pitchFamily="2" charset="-78"/>
              </a:rPr>
              <a:t>ئامانجةكانى فةلسةفةى ميَذوو :  </a:t>
            </a:r>
            <a:br>
              <a:rPr lang="ar-IQ" sz="2400" dirty="0" smtClean="0">
                <a:cs typeface="Ali_K_Samik" pitchFamily="2" charset="-78"/>
              </a:rPr>
            </a:br>
            <a:r>
              <a:rPr lang="ar-IQ" sz="2400" dirty="0" smtClean="0">
                <a:cs typeface="Ali_K_Samik" pitchFamily="2" charset="-78"/>
              </a:rPr>
              <a:t>ئةم زارواية ضةند ئامانجيكي هةية كة دةكريت لةم خالانةى خوارةوة بيانخينة روو </a:t>
            </a:r>
            <a:br>
              <a:rPr lang="ar-IQ" sz="2400" dirty="0" smtClean="0">
                <a:cs typeface="Ali_K_Samik" pitchFamily="2" charset="-78"/>
              </a:rPr>
            </a:br>
            <a:r>
              <a:rPr lang="ar-IQ" sz="2400" dirty="0" smtClean="0">
                <a:cs typeface="Ali_K_Samik" pitchFamily="2" charset="-78"/>
              </a:rPr>
              <a:t>1- يةكيك لة ئامانجةكانى بريتية لة دوزينةوة ياسا طشتطيرةكان تا مروظايةتى سودي لي وةربطريت توشي ئةو هةلانة نةبيتةوة لة ميَذووي سةردةمةكانى تر، بةلكو بةثيضةوانةوة تا مروظايةتى بتوانيت لة ريطاى دوركةوتنةوة لة هةلانةى ثيشوو بتوانريت بةروثيش ضوون تومار بكات لة هةموو لايةنةكانى ذيان مروظةوة بة شيوةيةكي طشتى. </a:t>
            </a:r>
            <a:br>
              <a:rPr lang="ar-IQ" sz="2400" dirty="0" smtClean="0">
                <a:cs typeface="Ali_K_Samik" pitchFamily="2" charset="-78"/>
              </a:rPr>
            </a:br>
            <a:r>
              <a:rPr lang="ar-IQ" sz="2400" dirty="0" smtClean="0">
                <a:cs typeface="Ali_K_Samik" pitchFamily="2" charset="-78"/>
              </a:rPr>
              <a:t>2- طرينطي دان بة عةقلى مرؤظةوة بؤ شيكردنةوةى شتة نهينيةكان و كردنةوةى طرى كويرةكان،واتة بةكارهينانى عةقل بةمةبةستى شيكردنةوةى روداوةكان و طةيشتن بة خويندنةوةيةكي بابةتيانة بةدةر لة هةموو هةست وسوزيكي دياريكراو، بةتايبةتى كاتيك كة تويذةران خويندنةوة دةكةن بؤ تيطةيشتن لة ضونيةتى ثةيوةندي نيوان تاك و كومةلطايةكان جيهان،بةتايبةتى تيطةيشتن لة سروشتة طةلانى و ضوونيةتى ذيانيان لة سةردةمانى رابردوو و هةروةها تيطةيشتن لة هزرى و تيروانين ئةوان بةمةبستى سود وةرطرتن لة داهاتووى مرؤظايةتى لة سةردةمى ئيستا و داهاتوو. </a:t>
            </a:r>
            <a:br>
              <a:rPr lang="ar-IQ" sz="2400" dirty="0" smtClean="0">
                <a:cs typeface="Ali_K_Samik" pitchFamily="2" charset="-78"/>
              </a:rPr>
            </a:br>
            <a:r>
              <a:rPr lang="ar-IQ" sz="2400" dirty="0" smtClean="0">
                <a:cs typeface="Ali_K_Samik" pitchFamily="2" charset="-78"/>
              </a:rPr>
              <a:t>3- بةدورطرتنى زانستى ميَذوو لة تةزوير ونارووني و ناديارى، بة تايبةتى كة ميَذوو لة هةموو زانستةكانى تر زياتر رووبةرووى تةزوير و ناراستى دةبيتةوة .</a:t>
            </a:r>
            <a:endParaRPr lang="en-US" sz="2400" dirty="0">
              <a:cs typeface="Ali_K_Samik" pitchFamily="2" charset="-78"/>
            </a:endParaRPr>
          </a:p>
        </p:txBody>
      </p:sp>
    </p:spTree>
    <p:extLst>
      <p:ext uri="{BB962C8B-B14F-4D97-AF65-F5344CB8AC3E}">
        <p14:creationId xmlns:p14="http://schemas.microsoft.com/office/powerpoint/2010/main" val="292684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a:r>
              <a:rPr lang="ar-IQ" sz="2400" dirty="0" smtClean="0">
                <a:cs typeface="Ali_K_Samik" pitchFamily="2" charset="-78"/>
              </a:rPr>
              <a:t>طرينطترين ئةو رةخنانةى لة فةلسةفةى ميَذوو طيراووة </a:t>
            </a:r>
            <a:br>
              <a:rPr lang="ar-IQ" sz="2400" dirty="0" smtClean="0">
                <a:cs typeface="Ali_K_Samik" pitchFamily="2" charset="-78"/>
              </a:rPr>
            </a:br>
            <a:r>
              <a:rPr lang="ar-IQ" sz="2400" dirty="0">
                <a:cs typeface="Ali_K_Samik" pitchFamily="2" charset="-78"/>
              </a:rPr>
              <a:t/>
            </a:r>
            <a:br>
              <a:rPr lang="ar-IQ" sz="2400" dirty="0">
                <a:cs typeface="Ali_K_Samik" pitchFamily="2" charset="-78"/>
              </a:rPr>
            </a:br>
            <a:r>
              <a:rPr lang="ar-IQ" sz="2400" dirty="0" smtClean="0">
                <a:cs typeface="Ali_K_Samik" pitchFamily="2" charset="-78"/>
              </a:rPr>
              <a:t>يةكيك لة رةخنانةى لةم زاراوةية طيراوة ئةوةى كة ناكريت ياسا وريساى زانستى لة سةر مةعريفي ميَذووى دابنريَت ضؤنكة ميَذوو بريتية لة هةلسوكةوتي مرؤظةكان، ئةوانيش بةدةر نين لة هةست و سؤز </a:t>
            </a:r>
            <a:br>
              <a:rPr lang="ar-IQ" sz="2400" dirty="0" smtClean="0">
                <a:cs typeface="Ali_K_Samik" pitchFamily="2" charset="-78"/>
              </a:rPr>
            </a:br>
            <a:r>
              <a:rPr lang="ar-IQ" sz="2400" dirty="0" smtClean="0">
                <a:cs typeface="Ali_K_Samik" pitchFamily="2" charset="-78"/>
              </a:rPr>
              <a:t>رةخنةيكي تر ناكريت بة تيروانيكي هزرى دياريكراو هةموو ميَذووى مرؤظايةتى شيبكريتةوة، بؤ نموونة ئةطةر ئةم تيروانينة راست بؤ روداويك لة سةردةميكي دياريكراو، ئةوا مةرج نية بؤ روداويكي تر و لةسةردةميكي هةمان تيروانين طونجاو بيَت</a:t>
            </a:r>
            <a:br>
              <a:rPr lang="ar-IQ" sz="2400" dirty="0" smtClean="0">
                <a:cs typeface="Ali_K_Samik" pitchFamily="2" charset="-78"/>
              </a:rPr>
            </a:br>
            <a:r>
              <a:rPr lang="ar-IQ" sz="2400" dirty="0" smtClean="0">
                <a:cs typeface="Ali_K_Samik" pitchFamily="2" charset="-78"/>
              </a:rPr>
              <a:t>رةخنةيكي تر هةنديك لة قوتابخانة شرؤظةكارانة جوريك لة ناروونى و ئالوزى ثيةوة ديار كة قورس بة ئاسانى مرؤظ لى تيبطات بة تايبةتى لة شيكردنةوةى روداوةكانى ذيانى مرؤظةوة لة سةردةمة جياوازةكان . </a:t>
            </a:r>
            <a:br>
              <a:rPr lang="ar-IQ" sz="2400" dirty="0" smtClean="0">
                <a:cs typeface="Ali_K_Samik" pitchFamily="2" charset="-78"/>
              </a:rPr>
            </a:br>
            <a:r>
              <a:rPr lang="ar-IQ" sz="2400" dirty="0" smtClean="0">
                <a:cs typeface="Ali_K_Samik" pitchFamily="2" charset="-78"/>
              </a:rPr>
              <a:t>هةروةها ناكريت بةتةنها لة ريطاى ئةم تيروانينة فةلسةفيانةوة لة ميَذوو بطةين بةدةر لة خويندنةوةى خودى روداوة ميذوويةكان  .   </a:t>
            </a:r>
            <a:endParaRPr lang="en-US" sz="2400" dirty="0">
              <a:cs typeface="Ali_K_Samik" pitchFamily="2" charset="-78"/>
            </a:endParaRPr>
          </a:p>
        </p:txBody>
      </p:sp>
    </p:spTree>
    <p:extLst>
      <p:ext uri="{BB962C8B-B14F-4D97-AF65-F5344CB8AC3E}">
        <p14:creationId xmlns:p14="http://schemas.microsoft.com/office/powerpoint/2010/main" val="609328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228</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زانكؤى سةلاحةددين\ كؤليذى ئةدةبيات  بةشي\ فةلسةفة  قوناغي سيَيةم   بابةت\ فةلسةفةى ميَذوو  وانةى دووةم  ث.ي.د. كاوة عزيز برايم</vt:lpstr>
      <vt:lpstr>هوكارةكانى بةروثيش ضوونى فةلسةفةى ميَذوو </vt:lpstr>
      <vt:lpstr>4- هةروةها دةركةوتني ميذووناسي طةورة اداورد طيبون كة توانى لة ريطاى ثةرتوكيك خوى بةناوى دارمانى ئيمثراتووريةتى رومانى تيروانين جياواز و ليكدانةوةى و شيكردنةوةى بةهيز بخات روو، هةروةها دةركةوتنى ئابوريناسي طةورة ادم سميس كة توانى لة ريطاى زانستي ميَذوو بنةماي سةرمايةدارى جيهان دابريَذيت، هةرضةندة ئةم دوو هزرناسة قوتابخانةيةكي دياريكراو فةلسةفةى ميَذوويان نةهينا كايةوة بةلام توانيان ببنة هوكاريك بؤ بةرثيش بردنى فةلسةفةى ميَذوو لة داهاتوودا   5- هةروةها دةركةوتنى هزرناس و ميَذووناسي طةروةى ئةلمانى ليبولد فون رانكة كة ئةمةش توانى لة ريطاى طرينطي دان بة لايةنى دوكيومنتارى تايبةت بة روداوةكانى ميَذوو وةك شتة ماوةكانى سةردةميكي ميذووى دياريكراوو و هةروةها سةرضاوة دوكيومنتةريةكان تا سودي لة وةربطيريت بةمةبةستى طةيشتن بة راستى ئةم روداوانة.  ليرةدا ئةوةمان بؤ دةركةوت كة هةرضةند هزر مرؤظ بةرثيش بضيت ئةوا راستةوخو دةبيت مايةى بةهيز بوونى فةلسةفةى ميَذوو، بةتايبةت لة سةدةكانى دواى ئةم هزرناسانة دةردةكةويت وةك هيطل و ماركس و ضةندانى تر كة هةريةك توانى قوتابخانةيةك دامةزرنيَت بةمةبةستى شرؤظةكرنى ميَذوو.</vt:lpstr>
      <vt:lpstr>ئامانجةكانى فةلسةفةى ميَذوو :   ئةم زارواية ضةند ئامانجيكي هةية كة دةكريت لةم خالانةى خوارةوة بيانخينة روو  1- يةكيك لة ئامانجةكانى بريتية لة دوزينةوة ياسا طشتطيرةكان تا مروظايةتى سودي لي وةربطريت توشي ئةو هةلانة نةبيتةوة لة ميَذووي سةردةمةكانى تر، بةلكو بةثيضةوانةوة تا مروظايةتى بتوانيت لة ريطاى دوركةوتنةوة لة هةلانةى ثيشوو بتوانريت بةروثيش ضوون تومار بكات لة هةموو لايةنةكانى ذيان مروظةوة بة شيوةيةكي طشتى.  2- طرينطي دان بة عةقلى مرؤظةوة بؤ شيكردنةوةى شتة نهينيةكان و كردنةوةى طرى كويرةكان،واتة بةكارهينانى عةقل بةمةبةستى شيكردنةوةى روداوةكان و طةيشتن بة خويندنةوةيةكي بابةتيانة بةدةر لة هةموو هةست وسوزيكي دياريكراو، بةتايبةتى كاتيك كة تويذةران خويندنةوة دةكةن بؤ تيطةيشتن لة ضونيةتى ثةيوةندي نيوان تاك و كومةلطايةكان جيهان،بةتايبةتى تيطةيشتن لة سروشتة طةلانى و ضوونيةتى ذيانيان لة سةردةمانى رابردوو و هةروةها تيطةيشتن لة هزرى و تيروانين ئةوان بةمةبستى سود وةرطرتن لة داهاتووى مرؤظايةتى لة سةردةمى ئيستا و داهاتوو.  3- بةدورطرتنى زانستى ميَذوو لة تةزوير ونارووني و ناديارى، بة تايبةتى كة ميَذوو لة هةموو زانستةكانى تر زياتر رووبةرووى تةزوير و ناراستى دةبيتةوة .</vt:lpstr>
      <vt:lpstr>طرينطترين ئةو رةخنانةى لة فةلسةفةى ميَذوو طيراووة   يةكيك لة رةخنانةى لةم زاراوةية طيراوة ئةوةى كة ناكريت ياسا وريساى زانستى لة سةر مةعريفي ميَذووى دابنريَت ضؤنكة ميَذوو بريتية لة هةلسوكةوتي مرؤظةكان، ئةوانيش بةدةر نين لة هةست و سؤز  رةخنةيكي تر ناكريت بة تيروانيكي هزرى دياريكراو هةموو ميَذووى مرؤظايةتى شيبكريتةوة، بؤ نموونة ئةطةر ئةم تيروانينة راست بؤ روداويك لة سةردةميكي دياريكراو، ئةوا مةرج نية بؤ روداويكي تر و لةسةردةميكي هةمان تيروانين طونجاو بيَت رةخنةيكي تر هةنديك لة قوتابخانة شرؤظةكارانة جوريك لة ناروونى و ئالوزى ثيةوة ديار كة قورس بة ئاسانى مرؤظ لى تيبطات بة تايبةتى لة شيكردنةوةى روداوةكانى ذيانى مرؤظةوة لة سةردةمة جياوازةكان .  هةروةها ناكريت بةتةنها لة ريطاى ئةم تيروانينة فةلسةفيانةوة لة ميَذوو بطةين بةدةر لة خويندنةوةى خودى روداوة ميذوويةكان  .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هوكارةكانى بةروثيش ضوونى فةلسةفةى ميَذوو</dc:title>
  <dc:creator>ismail - [2010]</dc:creator>
  <cp:lastModifiedBy>ismail - [2010]</cp:lastModifiedBy>
  <cp:revision>7</cp:revision>
  <dcterms:created xsi:type="dcterms:W3CDTF">2020-10-10T18:16:52Z</dcterms:created>
  <dcterms:modified xsi:type="dcterms:W3CDTF">2020-10-12T14:35:10Z</dcterms:modified>
</cp:coreProperties>
</file>