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D83AEF-4B27-4642-A967-D12C9D6BC914}"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427676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83AEF-4B27-4642-A967-D12C9D6BC914}"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90690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83AEF-4B27-4642-A967-D12C9D6BC914}"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54183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83AEF-4B27-4642-A967-D12C9D6BC914}"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297755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83AEF-4B27-4642-A967-D12C9D6BC914}"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108923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83AEF-4B27-4642-A967-D12C9D6BC914}"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276633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83AEF-4B27-4642-A967-D12C9D6BC914}"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350348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83AEF-4B27-4642-A967-D12C9D6BC914}"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134052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83AEF-4B27-4642-A967-D12C9D6BC914}"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84667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83AEF-4B27-4642-A967-D12C9D6BC914}"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260346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83AEF-4B27-4642-A967-D12C9D6BC914}"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CAE16-EA58-44A5-8FD1-A0E68A00C2DF}" type="slidenum">
              <a:rPr lang="en-US" smtClean="0"/>
              <a:t>‹#›</a:t>
            </a:fld>
            <a:endParaRPr lang="en-US"/>
          </a:p>
        </p:txBody>
      </p:sp>
    </p:spTree>
    <p:extLst>
      <p:ext uri="{BB962C8B-B14F-4D97-AF65-F5344CB8AC3E}">
        <p14:creationId xmlns:p14="http://schemas.microsoft.com/office/powerpoint/2010/main" val="176046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83AEF-4B27-4642-A967-D12C9D6BC914}" type="datetimeFigureOut">
              <a:rPr lang="en-US" smtClean="0"/>
              <a:t>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CAE16-EA58-44A5-8FD1-A0E68A00C2DF}" type="slidenum">
              <a:rPr lang="en-US" smtClean="0"/>
              <a:t>‹#›</a:t>
            </a:fld>
            <a:endParaRPr lang="en-US"/>
          </a:p>
        </p:txBody>
      </p:sp>
    </p:spTree>
    <p:extLst>
      <p:ext uri="{BB962C8B-B14F-4D97-AF65-F5344CB8AC3E}">
        <p14:creationId xmlns:p14="http://schemas.microsoft.com/office/powerpoint/2010/main" val="2193452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r>
              <a:rPr lang="ar-IQ" dirty="0" smtClean="0">
                <a:cs typeface="Ali_K_Samik" pitchFamily="2" charset="-78"/>
              </a:rPr>
              <a:t>زانكؤى سةلاحةددين- كؤليذى ئةدةبيات </a:t>
            </a:r>
            <a:br>
              <a:rPr lang="ar-IQ" dirty="0" smtClean="0">
                <a:cs typeface="Ali_K_Samik" pitchFamily="2" charset="-78"/>
              </a:rPr>
            </a:br>
            <a:r>
              <a:rPr lang="ar-IQ" dirty="0" smtClean="0">
                <a:cs typeface="Ali_K_Samik" pitchFamily="2" charset="-78"/>
              </a:rPr>
              <a:t>بةشي- فةلسةفة </a:t>
            </a:r>
            <a:br>
              <a:rPr lang="ar-IQ" dirty="0" smtClean="0">
                <a:cs typeface="Ali_K_Samik" pitchFamily="2" charset="-78"/>
              </a:rPr>
            </a:br>
            <a:r>
              <a:rPr lang="ar-IQ" dirty="0" smtClean="0">
                <a:cs typeface="Ali_K_Samik" pitchFamily="2" charset="-78"/>
              </a:rPr>
              <a:t>قوناغي سيَيةم  </a:t>
            </a:r>
            <a:br>
              <a:rPr lang="ar-IQ" dirty="0" smtClean="0">
                <a:cs typeface="Ali_K_Samik" pitchFamily="2" charset="-78"/>
              </a:rPr>
            </a:br>
            <a:r>
              <a:rPr lang="ar-IQ" dirty="0" smtClean="0">
                <a:cs typeface="Ali_K_Samik" pitchFamily="2" charset="-78"/>
              </a:rPr>
              <a:t>بابةت-فةلسةفةى ميَذوو </a:t>
            </a:r>
            <a:br>
              <a:rPr lang="ar-IQ" dirty="0" smtClean="0">
                <a:cs typeface="Ali_K_Samik" pitchFamily="2" charset="-78"/>
              </a:rPr>
            </a:br>
            <a:r>
              <a:rPr lang="ar-IQ" dirty="0" smtClean="0">
                <a:cs typeface="Ali_K_Samik" pitchFamily="2" charset="-78"/>
              </a:rPr>
              <a:t>وانةى ثازدةهةم - شرؤظةى كؤمةلاَيةتى بؤ ميَذوو </a:t>
            </a:r>
            <a:br>
              <a:rPr lang="ar-IQ" dirty="0" smtClean="0">
                <a:cs typeface="Ali_K_Samik" pitchFamily="2" charset="-78"/>
              </a:rPr>
            </a:br>
            <a:r>
              <a:rPr lang="ar-IQ" dirty="0" smtClean="0">
                <a:cs typeface="Ali_K_Samik" pitchFamily="2" charset="-78"/>
              </a:rPr>
              <a:t>ث.ي.د. كاوة عزيز برايم </a:t>
            </a:r>
            <a:endParaRPr lang="en-US" dirty="0"/>
          </a:p>
        </p:txBody>
      </p:sp>
    </p:spTree>
    <p:extLst>
      <p:ext uri="{BB962C8B-B14F-4D97-AF65-F5344CB8AC3E}">
        <p14:creationId xmlns:p14="http://schemas.microsoft.com/office/powerpoint/2010/main" val="473461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ar-IQ" dirty="0" smtClean="0">
                <a:cs typeface="Ali_K_Samik" pitchFamily="2" charset="-78"/>
              </a:rPr>
              <a:t>تيرؤانينى كؤمةلايةتى بؤ ميَذوو</a:t>
            </a:r>
            <a:endParaRPr lang="en-US" dirty="0"/>
          </a:p>
        </p:txBody>
      </p:sp>
      <p:sp>
        <p:nvSpPr>
          <p:cNvPr id="3" name="Subtitle 2"/>
          <p:cNvSpPr>
            <a:spLocks noGrp="1"/>
          </p:cNvSpPr>
          <p:nvPr>
            <p:ph type="subTitle" idx="1"/>
          </p:nvPr>
        </p:nvSpPr>
        <p:spPr>
          <a:xfrm>
            <a:off x="152400" y="1066800"/>
            <a:ext cx="8839200" cy="5791200"/>
          </a:xfrm>
        </p:spPr>
        <p:txBody>
          <a:bodyPr>
            <a:noAutofit/>
          </a:bodyPr>
          <a:lstStyle/>
          <a:p>
            <a:pPr algn="r" rtl="1"/>
            <a:r>
              <a:rPr lang="ar-IQ" dirty="0" smtClean="0">
                <a:solidFill>
                  <a:schemeClr val="tx1"/>
                </a:solidFill>
                <a:cs typeface="Ali_K_Samik" pitchFamily="2" charset="-78"/>
              </a:rPr>
              <a:t>زوريك لة ليكولةران وفةيلةسوف وهزرناسةكان بيرؤ رايان واى كة دياردى بةيوةندية كومةلايةتيةكان زؤر كون بة ذيانى مرؤظةوة، دةطةريتةوة بؤ سةردةمى تيطةيشتنى مروظةكان خويان بؤ زانست و زانيار،ضونكة ئاينةكانيش ئاماذةيان بة و ثةيوةنديان كردووة و هةروها شارستانية كونةكانيش باس لة بابةتة دةكةن وةك شارستانيةتى كونى عيراق،و دواتريش فةيلةسوفةكانى طريك  ئاماذةيان بةو بابةت داوة، هةروةك ئةفلاتون(429-347) ث.ز لة ثةرتووكى خوى بة ناوى (الجمهورية) باسى لة ضةند بنةمايكى كومةلايةتى كردووة كة تايبةت بة دابةش بوونى كومةلايةتى، و ئةرستو(384-322)ث.ز تيروانينى خوى دةربرى سةبارةت بةوى مرؤظ طيان لةبةريكى كومةلايةتي و سياسى و ذيان مرؤظ بةستراوةتةوة بة ذيانى كومةلطاى خوى ضونكة ناتوانين لة مروظ بطةين </a:t>
            </a: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31062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6354762"/>
          </a:xfrm>
        </p:spPr>
        <p:txBody>
          <a:bodyPr>
            <a:noAutofit/>
          </a:bodyPr>
          <a:lstStyle/>
          <a:p>
            <a:pPr algn="r" rtl="1"/>
            <a:r>
              <a:rPr lang="ar-IQ" sz="2800" dirty="0" smtClean="0">
                <a:cs typeface="Ali_K_Samik" pitchFamily="2" charset="-78"/>
              </a:rPr>
              <a:t>بةبى ئةوةى لة ذيانى كومةلطاى كة تيادا دةذيت بطةين،و كومةلطا وةك طيان لةبةريك زيندوة دةكةوتة ذيرياساى لة دايك بوون و بةهيزوبوون و دواتريش مردن.و لة دواى ئةوان ضةند زانايكى رومانيش هاتن وةك شيشرون كة باسيان لةو بابةتة كردوة، و ئبن خةلدون يةكيك لة زاناي طةورةكانى شارستانيةتى ئسلامى كة طرنطيكى زؤرى بة و بابةتة داوة، هةموو ئةوان بوون بة ثيشنط بؤ دروست بوونى قوتابخانةى شرؤظةى كومةلايةتى بؤ ميَذوو بة دةركةوتنى ضةندين زاناى طةورة وةك ميكاظيلى و ديكارت و رؤسؤ و فولتير كة باسيان لة طرنطى دانة بة لايةنة كومةلايةتيةكان بةمةبةستى تيطةيشتنى تةواو لة روداوةكانى ميذوو بؤ نموونة شورشى فةرةنسى بةتايبةتى لايةنى كومةلايةتى ئةم شورشة كة ض كاريطريكى هةبوو لة سةر  شورش، و لة دواى ئةوانيش هةنديك هزر ناسي تر وةك جان كوندرسية باسى لةو كرد كة ذيانى كومةلطاى مرؤظايةتى بة نؤ قوناغ تيدةثةريت كة لة راوكردن دةس ثيدةكات و لو كوتايي بة ذيانيكى خوش دةبيت و دواتريش مونتسيكيو باس لة بابةتة كرد</a:t>
            </a:r>
            <a:endParaRPr lang="en-US" sz="2800" dirty="0"/>
          </a:p>
        </p:txBody>
      </p:sp>
    </p:spTree>
    <p:extLst>
      <p:ext uri="{BB962C8B-B14F-4D97-AF65-F5344CB8AC3E}">
        <p14:creationId xmlns:p14="http://schemas.microsoft.com/office/powerpoint/2010/main" val="86802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914399"/>
          </a:xfrm>
        </p:spPr>
        <p:txBody>
          <a:bodyPr/>
          <a:lstStyle/>
          <a:p>
            <a:r>
              <a:rPr lang="ar-IQ" dirty="0" smtClean="0">
                <a:cs typeface="Ali_K_Samik" pitchFamily="2" charset="-78"/>
              </a:rPr>
              <a:t>ئوطست كؤنت (1798-1857)</a:t>
            </a:r>
            <a:endParaRPr lang="en-US" dirty="0"/>
          </a:p>
        </p:txBody>
      </p:sp>
      <p:sp>
        <p:nvSpPr>
          <p:cNvPr id="3" name="Subtitle 2"/>
          <p:cNvSpPr>
            <a:spLocks noGrp="1"/>
          </p:cNvSpPr>
          <p:nvPr>
            <p:ph type="subTitle" idx="1"/>
          </p:nvPr>
        </p:nvSpPr>
        <p:spPr>
          <a:xfrm>
            <a:off x="0" y="990600"/>
            <a:ext cx="8991600" cy="5867400"/>
          </a:xfrm>
        </p:spPr>
        <p:txBody>
          <a:bodyPr>
            <a:noAutofit/>
          </a:bodyPr>
          <a:lstStyle/>
          <a:p>
            <a:pPr algn="r" rtl="1"/>
            <a:r>
              <a:rPr lang="ar-IQ" sz="3000" dirty="0" smtClean="0">
                <a:solidFill>
                  <a:schemeClr val="tx1"/>
                </a:solidFill>
                <a:cs typeface="Ali_K_Samik" pitchFamily="2" charset="-78"/>
              </a:rPr>
              <a:t>زاناى فةرةنسى كونت يةكيكة لة كةسانةى كة توانى بناغةى زانستى كومةلايةتى سةردةم بونياد بنيت بةريطايكى زانستيانة و دواتريش توانى دياردةكومةلايتةكان بة روداوة ميذوويةكان بيبةستريتةوة، تيروانينى ئةو بؤ ميَذوو لة سةر بنةماى تاقيكردنةوة بوو(التجربية) بؤ ئةوةى  ئةو ياسانة بدوزيتةوة كة كومةلطا بةريوة دةبةن ، بؤية هةنديك كةس بة دامةزرينةرى فةلسةفةى وةزعى دةيناسينن، ضونكة ئةو هةموو لايةنة ميتافيزكيةكانى رةتدكردةوة و ثشتى بة زانستى سرؤشتى نوى دةبةست و ئةو بيررايانى خوى لة ثةرتووكيك بة ناوى (</a:t>
            </a:r>
            <a:r>
              <a:rPr lang="ar-IQ" sz="3000" dirty="0" smtClean="0">
                <a:solidFill>
                  <a:schemeClr val="tx1"/>
                </a:solidFill>
                <a:cs typeface="Ali-A-Samik" pitchFamily="2" charset="-78"/>
              </a:rPr>
              <a:t>دراسات فى الفلسفةالوضعية</a:t>
            </a:r>
            <a:r>
              <a:rPr lang="ar-IQ" sz="3000" dirty="0" smtClean="0">
                <a:solidFill>
                  <a:schemeClr val="tx1"/>
                </a:solidFill>
                <a:cs typeface="Ali_K_Samik" pitchFamily="2" charset="-78"/>
              </a:rPr>
              <a:t>) كةتياد باسى لة ضةند زانستيك كرد وةك بيركارى و كيميا وفةلكناسى و بايولوجى و زانستى كومةلايةتى كة بة بيرو راى ئةو لة سةر هةموو زانستيكة و هيض طرنطى نةدا بة سايكولوذى و جوطرافيا ضةند زانستيكى تر ضونكة بةلاى ئةو تةنها زانستى سرؤشتى زانست كة مرؤظ دةتوانيت زانيارى لى وةربكريت بة هوى بوونى ياسا كرنط  </a:t>
            </a:r>
            <a:endParaRPr lang="en-US" sz="3000" dirty="0" smtClean="0">
              <a:solidFill>
                <a:schemeClr val="tx1"/>
              </a:solidFill>
              <a:cs typeface="Ali_K_Samik" pitchFamily="2" charset="-78"/>
            </a:endParaRPr>
          </a:p>
          <a:p>
            <a:pPr algn="r" rtl="1"/>
            <a:endParaRPr lang="en-US" sz="3000" dirty="0">
              <a:solidFill>
                <a:schemeClr val="tx1"/>
              </a:solidFill>
            </a:endParaRPr>
          </a:p>
        </p:txBody>
      </p:sp>
    </p:spTree>
    <p:extLst>
      <p:ext uri="{BB962C8B-B14F-4D97-AF65-F5344CB8AC3E}">
        <p14:creationId xmlns:p14="http://schemas.microsoft.com/office/powerpoint/2010/main" val="256014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IQ" sz="3200" dirty="0" smtClean="0">
                <a:cs typeface="Ali_K_Samik" pitchFamily="2" charset="-78"/>
              </a:rPr>
              <a:t>وكونت زانستى كومةلايةتى كرد بة دوو بةش ،بةشى يةكةم تايبةت بة زانستى كومةلايةتى جةقبةستوو و دووةم تايبةت بة زانستى كومةلايةتى جولاوو، و خيزان ناوكى كومةلطاية يةكةم و بةروبووميكىطرنطى ذيانى كومةلطاى و هةر ئةو كومةلطايش لة خيزان ثيك ديت نةك لة تاكة كةس كة هيض بايخيكى نية لة ذيانى كومةلطادا. و هةروها بة تيروانينى ئةو ثيشكةوتن لة ريطاى كومةلطا دةبيت كاتيك طورانكارى لة سيستةمى و هزرى كومةلطا رودةدات كة بةياساى ثيشكةوتنى مرؤظايةتى دةناسريت،وليردا كونت دةيةويت ريبازيكى تايبةت بة شرؤظةى كومةلايةتى دابنيت بةتايبةتى دواى ئةوةى ضةخت لةسةر ئةو دةكاتةوة كة كومةلطا وةك طيان لةبةريك ثةيدا دةبيت و دواتر طةشة دةكات و لة كوتايش دةمريت، </a:t>
            </a:r>
            <a:endParaRPr lang="en-US" sz="3200" dirty="0"/>
          </a:p>
        </p:txBody>
      </p:sp>
    </p:spTree>
    <p:extLst>
      <p:ext uri="{BB962C8B-B14F-4D97-AF65-F5344CB8AC3E}">
        <p14:creationId xmlns:p14="http://schemas.microsoft.com/office/powerpoint/2010/main" val="327910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r" rtl="1"/>
            <a:r>
              <a:rPr lang="ar-IQ" sz="3200" dirty="0" smtClean="0">
                <a:cs typeface="Ali_K_Samik" pitchFamily="2" charset="-78"/>
              </a:rPr>
              <a:t>ضونكة هةموو كومةلطايك بة ريرةوة تيدةثريت كاتيك لة قوناغيكة بةرو قوناغةكةى تر دةروات ئةم سةرةراى جياوازى نيوان كومةلطايةكان لة رؤى تةمةنى هةريةك </a:t>
            </a:r>
            <a:r>
              <a:rPr lang="ar-IQ" sz="3200" smtClean="0">
                <a:cs typeface="Ali_K_Samik" pitchFamily="2" charset="-78"/>
              </a:rPr>
              <a:t>لة قوناغةكان</a:t>
            </a:r>
            <a:r>
              <a:rPr lang="ar-IQ" sz="3200">
                <a:cs typeface="Ali_K_Samik" pitchFamily="2" charset="-78"/>
              </a:rPr>
              <a:t>،</a:t>
            </a:r>
            <a:r>
              <a:rPr lang="ar-IQ" sz="3200" smtClean="0">
                <a:cs typeface="Ali_K_Samik" pitchFamily="2" charset="-78"/>
              </a:rPr>
              <a:t>  </a:t>
            </a:r>
            <a:r>
              <a:rPr lang="ar-IQ" sz="3200" dirty="0" smtClean="0">
                <a:cs typeface="Ali_K_Samik" pitchFamily="2" charset="-78"/>
              </a:rPr>
              <a:t>و تيروانيى كونت بؤ ميَذوو هةر كومةلطايك بريتية لة سَى قةناغى سةرةكى كة تيادا مرؤظايةتى دةسكةوتى عةقلى وهزرى بةدةست دينيت،</a:t>
            </a:r>
            <a:br>
              <a:rPr lang="ar-IQ" sz="3200" dirty="0" smtClean="0">
                <a:cs typeface="Ali_K_Samik" pitchFamily="2" charset="-78"/>
              </a:rPr>
            </a:br>
            <a:r>
              <a:rPr lang="ar-IQ" sz="3200" dirty="0" smtClean="0">
                <a:cs typeface="Ali_K_Samik" pitchFamily="2" charset="-78"/>
              </a:rPr>
              <a:t>قوناغى يةكةم بريتية لة قوناغى ئاينى كة دابةش دةبيت بة سةر سَى قةناغى تر يةكةم (بتثةرستى) و دووةم (فرة خوداى) و سييةميش (يةكتاثةرستى) و دواتر قوناغى دووةم دةست ثيدةكات (سةردةمى ميتافيزيكى) كة مرؤظةكان ثيشت بة شتة سرؤشتيةكان دةبةستن بؤ هةر تيروانينيك بةدةر لة دةسةلاتة شارةوةكان و دواتر قوناغى سَييةم دةست ثي دةكات كة بة قوناغى ثيش بةستنة بة زانستى سةردةم لة ريطاى ياسا (دةست كردةكان).   </a:t>
            </a:r>
            <a:br>
              <a:rPr lang="ar-IQ" sz="3200" dirty="0" smtClean="0">
                <a:cs typeface="Ali_K_Samik" pitchFamily="2" charset="-78"/>
              </a:rPr>
            </a:br>
            <a:endParaRPr lang="en-US" sz="3200" dirty="0"/>
          </a:p>
        </p:txBody>
      </p:sp>
    </p:spTree>
    <p:extLst>
      <p:ext uri="{BB962C8B-B14F-4D97-AF65-F5344CB8AC3E}">
        <p14:creationId xmlns:p14="http://schemas.microsoft.com/office/powerpoint/2010/main" val="1875849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pPr algn="r" rtl="1"/>
            <a:r>
              <a:rPr lang="ar-IQ" sz="3600" dirty="0" smtClean="0">
                <a:cs typeface="Ali_K_Samik" pitchFamily="2" charset="-78"/>
              </a:rPr>
              <a:t>تيروانينى كونت دووضارى رةخنةى زؤر بونةوة  </a:t>
            </a:r>
            <a:br>
              <a:rPr lang="ar-IQ" sz="3600" dirty="0" smtClean="0">
                <a:cs typeface="Ali_K_Samik" pitchFamily="2" charset="-78"/>
              </a:rPr>
            </a:br>
            <a:r>
              <a:rPr lang="ar-IQ" sz="3600" dirty="0" smtClean="0">
                <a:cs typeface="Ali_K_Samik" pitchFamily="2" charset="-78"/>
              </a:rPr>
              <a:t/>
            </a:r>
            <a:br>
              <a:rPr lang="ar-IQ" sz="3600" dirty="0" smtClean="0">
                <a:cs typeface="Ali_K_Samik" pitchFamily="2" charset="-78"/>
              </a:rPr>
            </a:br>
            <a:r>
              <a:rPr lang="ar-IQ" sz="3600" dirty="0">
                <a:cs typeface="Ali_K_Samik" pitchFamily="2" charset="-78"/>
              </a:rPr>
              <a:t/>
            </a:r>
            <a:br>
              <a:rPr lang="ar-IQ" sz="3600" dirty="0">
                <a:cs typeface="Ali_K_Samik" pitchFamily="2" charset="-78"/>
              </a:rPr>
            </a:br>
            <a:r>
              <a:rPr lang="ku-Arab-IQ" sz="3600" dirty="0" smtClean="0">
                <a:cs typeface="Ali_K_Samik" pitchFamily="2" charset="-78"/>
              </a:rPr>
              <a:t>١- </a:t>
            </a:r>
            <a:r>
              <a:rPr lang="ar-IQ" sz="3600" dirty="0" smtClean="0">
                <a:cs typeface="Ali_K_Samik" pitchFamily="2" charset="-78"/>
              </a:rPr>
              <a:t> </a:t>
            </a:r>
            <a:r>
              <a:rPr lang="ar-IQ" sz="3600" dirty="0" smtClean="0">
                <a:cs typeface="Ali_K_Samik" pitchFamily="2" charset="-78"/>
              </a:rPr>
              <a:t>هةموو كاريطةريةكانى بؤ لايةنى كومةلايةتى طةراندةوة                                 </a:t>
            </a:r>
            <a:br>
              <a:rPr lang="ar-IQ" sz="3600" dirty="0" smtClean="0">
                <a:cs typeface="Ali_K_Samik" pitchFamily="2" charset="-78"/>
              </a:rPr>
            </a:br>
            <a:r>
              <a:rPr lang="ku-Arab-IQ" sz="3600" dirty="0" smtClean="0">
                <a:cs typeface="Ali_K_Samik" pitchFamily="2" charset="-78"/>
              </a:rPr>
              <a:t> ٢- </a:t>
            </a:r>
            <a:r>
              <a:rPr lang="ar-IQ" sz="3600" dirty="0" smtClean="0">
                <a:cs typeface="Ali_K_Samik" pitchFamily="2" charset="-78"/>
              </a:rPr>
              <a:t>كةمى زانيارى دةربارةى شارستانيةكان لة كونت ئةمةش وايكرد هةلةى زؤر بكات </a:t>
            </a:r>
            <a:r>
              <a:rPr lang="ku-Arab-IQ" sz="3600" dirty="0">
                <a:cs typeface="Ali_K_Samik" pitchFamily="2" charset="-78"/>
              </a:rPr>
              <a:t/>
            </a:r>
            <a:br>
              <a:rPr lang="ku-Arab-IQ" sz="3600" dirty="0">
                <a:cs typeface="Ali_K_Samik" pitchFamily="2" charset="-78"/>
              </a:rPr>
            </a:br>
            <a:r>
              <a:rPr lang="ku-Arab-IQ" sz="3600" dirty="0" smtClean="0">
                <a:cs typeface="Ali_K_Samik" pitchFamily="2" charset="-78"/>
              </a:rPr>
              <a:t>٣-</a:t>
            </a:r>
            <a:r>
              <a:rPr lang="ku-Arab-IQ" sz="3600" dirty="0" smtClean="0">
                <a:cs typeface="Ali_K_Samik" pitchFamily="2" charset="-78"/>
              </a:rPr>
              <a:t> </a:t>
            </a:r>
            <a:r>
              <a:rPr lang="ar-IQ" sz="3600" dirty="0" smtClean="0">
                <a:cs typeface="Ali_K_Samik" pitchFamily="2" charset="-78"/>
              </a:rPr>
              <a:t>لاى كونت مروظةكان هةموو بةيةكةوة بةستراونتةوة</a:t>
            </a:r>
            <a:endParaRPr lang="en-US" sz="3600" dirty="0"/>
          </a:p>
        </p:txBody>
      </p:sp>
    </p:spTree>
    <p:extLst>
      <p:ext uri="{BB962C8B-B14F-4D97-AF65-F5344CB8AC3E}">
        <p14:creationId xmlns:p14="http://schemas.microsoft.com/office/powerpoint/2010/main" val="1469952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564</Words>
  <Application>Microsoft Office PowerPoint</Application>
  <PresentationFormat>On-screen Show (4:3)</PresentationFormat>
  <Paragraphs>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زانكؤى سةلاحةددين- كؤليذى ئةدةبيات  بةشي- فةلسةفة  قوناغي سيَيةم   بابةت-فةلسةفةى ميَذوو  وانةى ثازدةهةم - شرؤظةى كؤمةلاَيةتى بؤ ميَذوو  ث.ي.د. كاوة عزيز برايم </vt:lpstr>
      <vt:lpstr>تيرؤانينى كؤمةلايةتى بؤ ميَذوو</vt:lpstr>
      <vt:lpstr>بةبى ئةوةى لة ذيانى كومةلطاى كة تيادا دةذيت بطةين،و كومةلطا وةك طيان لةبةريك زيندوة دةكةوتة ذيرياساى لة دايك بوون و بةهيزوبوون و دواتريش مردن.و لة دواى ئةوان ضةند زانايكى رومانيش هاتن وةك شيشرون كة باسيان لةو بابةتة كردوة، و ئبن خةلدون يةكيك لة زاناي طةورةكانى شارستانيةتى ئسلامى كة طرنطيكى زؤرى بة و بابةتة داوة، هةموو ئةوان بوون بة ثيشنط بؤ دروست بوونى قوتابخانةى شرؤظةى كومةلايةتى بؤ ميَذوو بة دةركةوتنى ضةندين زاناى طةورة وةك ميكاظيلى و ديكارت و رؤسؤ و فولتير كة باسيان لة طرنطى دانة بة لايةنة كومةلايةتيةكان بةمةبةستى تيطةيشتنى تةواو لة روداوةكانى ميذوو بؤ نموونة شورشى فةرةنسى بةتايبةتى لايةنى كومةلايةتى ئةم شورشة كة ض كاريطريكى هةبوو لة سةر  شورش، و لة دواى ئةوانيش هةنديك هزر ناسي تر وةك جان كوندرسية باسى لةو كرد كة ذيانى كومةلطاى مرؤظايةتى بة نؤ قوناغ تيدةثةريت كة لة راوكردن دةس ثيدةكات و لو كوتايي بة ذيانيكى خوش دةبيت و دواتريش مونتسيكيو باس لة بابةتة كرد</vt:lpstr>
      <vt:lpstr>ئوطست كؤنت (1798-1857)</vt:lpstr>
      <vt:lpstr>وكونت زانستى كومةلايةتى كرد بة دوو بةش ،بةشى يةكةم تايبةت بة زانستى كومةلايةتى جةقبةستوو و دووةم تايبةت بة زانستى كومةلايةتى جولاوو، و خيزان ناوكى كومةلطاية يةكةم و بةروبووميكىطرنطى ذيانى كومةلطاى و هةر ئةو كومةلطايش لة خيزان ثيك ديت نةك لة تاكة كةس كة هيض بايخيكى نية لة ذيانى كومةلطادا. و هةروها بة تيروانينى ئةو ثيشكةوتن لة ريطاى كومةلطا دةبيت كاتيك طورانكارى لة سيستةمى و هزرى كومةلطا رودةدات كة بةياساى ثيشكةوتنى مرؤظايةتى دةناسريت،وليردا كونت دةيةويت ريبازيكى تايبةت بة شرؤظةى كومةلايةتى دابنيت بةتايبةتى دواى ئةوةى ضةخت لةسةر ئةو دةكاتةوة كة كومةلطا وةك طيان لةبةريك ثةيدا دةبيت و دواتر طةشة دةكات و لة كوتايش دةمريت، </vt:lpstr>
      <vt:lpstr>ضونكة هةموو كومةلطايك بة ريرةوة تيدةثريت كاتيك لة قوناغيكة بةرو قوناغةكةى تر دةروات ئةم سةرةراى جياوازى نيوان كومةلطايةكان لة رؤى تةمةنى هةريةك لة قوناغةكان،  و تيروانيى كونت بؤ ميَذوو هةر كومةلطايك بريتية لة سَى قةناغى سةرةكى كة تيادا مرؤظايةتى دةسكةوتى عةقلى وهزرى بةدةست دينيت، قوناغى يةكةم بريتية لة قوناغى ئاينى كة دابةش دةبيت بة سةر سَى قةناغى تر يةكةم (بتثةرستى) و دووةم (فرة خوداى) و سييةميش (يةكتاثةرستى) و دواتر قوناغى دووةم دةست ثيدةكات (سةردةمى ميتافيزيكى) كة مرؤظةكان ثيشت بة شتة سرؤشتيةكان دةبةستن بؤ هةر تيروانينيك بةدةر لة دةسةلاتة شارةوةكان و دواتر قوناغى سَييةم دةست ثي دةكات كة بة قوناغى ثيش بةستنة بة زانستى سةردةم لة ريطاى ياسا (دةست كردةكان).    </vt:lpstr>
      <vt:lpstr>تيروانينى كونت دووضارى رةخنةى زؤر بونةوة     ١-  هةموو كاريطةريةكانى بؤ لايةنى كومةلايةتى طةراندةوة                                   ٢- كةمى زانيارى دةربارةى شارستانيةكان لة كونت ئةمةش وايكرد هةلةى زؤر بكات  ٣- لاى كونت مروظةكان هةموو بةيةكةوة بةستراونتةوة</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زانكؤى سةلاحةددين- كؤليذى ئةدةبيات  بةشي- فةلسةفة  قوناغي سيَيةم   بابةت-فةلسةفةى ميَذوو  وانةى ثازدةهةم - شرؤظةى كؤمةلاَيةتى بؤ ميَذوو  ث.ي.د. كاوة عزيز برايم </dc:title>
  <dc:creator>ismail - [2010]</dc:creator>
  <cp:lastModifiedBy>ismail - [2010]</cp:lastModifiedBy>
  <cp:revision>6</cp:revision>
  <dcterms:created xsi:type="dcterms:W3CDTF">2020-12-05T18:55:45Z</dcterms:created>
  <dcterms:modified xsi:type="dcterms:W3CDTF">2020-12-05T19:18:53Z</dcterms:modified>
</cp:coreProperties>
</file>