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A35670-C673-45B8-A7B0-0DF38CF9C4EA}"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984CCB-473C-4DED-BBBA-60D06F384399}" type="slidenum">
              <a:rPr lang="en-US" smtClean="0"/>
              <a:t>‹#›</a:t>
            </a:fld>
            <a:endParaRPr lang="en-US"/>
          </a:p>
        </p:txBody>
      </p:sp>
    </p:spTree>
    <p:extLst>
      <p:ext uri="{BB962C8B-B14F-4D97-AF65-F5344CB8AC3E}">
        <p14:creationId xmlns:p14="http://schemas.microsoft.com/office/powerpoint/2010/main" val="2076601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A35670-C673-45B8-A7B0-0DF38CF9C4EA}"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984CCB-473C-4DED-BBBA-60D06F384399}" type="slidenum">
              <a:rPr lang="en-US" smtClean="0"/>
              <a:t>‹#›</a:t>
            </a:fld>
            <a:endParaRPr lang="en-US"/>
          </a:p>
        </p:txBody>
      </p:sp>
    </p:spTree>
    <p:extLst>
      <p:ext uri="{BB962C8B-B14F-4D97-AF65-F5344CB8AC3E}">
        <p14:creationId xmlns:p14="http://schemas.microsoft.com/office/powerpoint/2010/main" val="1003852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A35670-C673-45B8-A7B0-0DF38CF9C4EA}"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984CCB-473C-4DED-BBBA-60D06F384399}" type="slidenum">
              <a:rPr lang="en-US" smtClean="0"/>
              <a:t>‹#›</a:t>
            </a:fld>
            <a:endParaRPr lang="en-US"/>
          </a:p>
        </p:txBody>
      </p:sp>
    </p:spTree>
    <p:extLst>
      <p:ext uri="{BB962C8B-B14F-4D97-AF65-F5344CB8AC3E}">
        <p14:creationId xmlns:p14="http://schemas.microsoft.com/office/powerpoint/2010/main" val="1492616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A35670-C673-45B8-A7B0-0DF38CF9C4EA}"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984CCB-473C-4DED-BBBA-60D06F384399}" type="slidenum">
              <a:rPr lang="en-US" smtClean="0"/>
              <a:t>‹#›</a:t>
            </a:fld>
            <a:endParaRPr lang="en-US"/>
          </a:p>
        </p:txBody>
      </p:sp>
    </p:spTree>
    <p:extLst>
      <p:ext uri="{BB962C8B-B14F-4D97-AF65-F5344CB8AC3E}">
        <p14:creationId xmlns:p14="http://schemas.microsoft.com/office/powerpoint/2010/main" val="1620215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A35670-C673-45B8-A7B0-0DF38CF9C4EA}"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984CCB-473C-4DED-BBBA-60D06F384399}" type="slidenum">
              <a:rPr lang="en-US" smtClean="0"/>
              <a:t>‹#›</a:t>
            </a:fld>
            <a:endParaRPr lang="en-US"/>
          </a:p>
        </p:txBody>
      </p:sp>
    </p:spTree>
    <p:extLst>
      <p:ext uri="{BB962C8B-B14F-4D97-AF65-F5344CB8AC3E}">
        <p14:creationId xmlns:p14="http://schemas.microsoft.com/office/powerpoint/2010/main" val="1019607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A35670-C673-45B8-A7B0-0DF38CF9C4EA}" type="datetimeFigureOut">
              <a:rPr lang="en-US" smtClean="0"/>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984CCB-473C-4DED-BBBA-60D06F384399}" type="slidenum">
              <a:rPr lang="en-US" smtClean="0"/>
              <a:t>‹#›</a:t>
            </a:fld>
            <a:endParaRPr lang="en-US"/>
          </a:p>
        </p:txBody>
      </p:sp>
    </p:spTree>
    <p:extLst>
      <p:ext uri="{BB962C8B-B14F-4D97-AF65-F5344CB8AC3E}">
        <p14:creationId xmlns:p14="http://schemas.microsoft.com/office/powerpoint/2010/main" val="1144765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A35670-C673-45B8-A7B0-0DF38CF9C4EA}" type="datetimeFigureOut">
              <a:rPr lang="en-US" smtClean="0"/>
              <a:t>1/18/2021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984CCB-473C-4DED-BBBA-60D06F384399}" type="slidenum">
              <a:rPr lang="en-US" smtClean="0"/>
              <a:t>‹#›</a:t>
            </a:fld>
            <a:endParaRPr lang="en-US"/>
          </a:p>
        </p:txBody>
      </p:sp>
    </p:spTree>
    <p:extLst>
      <p:ext uri="{BB962C8B-B14F-4D97-AF65-F5344CB8AC3E}">
        <p14:creationId xmlns:p14="http://schemas.microsoft.com/office/powerpoint/2010/main" val="3477825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A35670-C673-45B8-A7B0-0DF38CF9C4EA}" type="datetimeFigureOut">
              <a:rPr lang="en-US" smtClean="0"/>
              <a:t>1/18/2021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984CCB-473C-4DED-BBBA-60D06F384399}" type="slidenum">
              <a:rPr lang="en-US" smtClean="0"/>
              <a:t>‹#›</a:t>
            </a:fld>
            <a:endParaRPr lang="en-US"/>
          </a:p>
        </p:txBody>
      </p:sp>
    </p:spTree>
    <p:extLst>
      <p:ext uri="{BB962C8B-B14F-4D97-AF65-F5344CB8AC3E}">
        <p14:creationId xmlns:p14="http://schemas.microsoft.com/office/powerpoint/2010/main" val="2647745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A35670-C673-45B8-A7B0-0DF38CF9C4EA}" type="datetimeFigureOut">
              <a:rPr lang="en-US" smtClean="0"/>
              <a:t>1/18/2021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984CCB-473C-4DED-BBBA-60D06F384399}" type="slidenum">
              <a:rPr lang="en-US" smtClean="0"/>
              <a:t>‹#›</a:t>
            </a:fld>
            <a:endParaRPr lang="en-US"/>
          </a:p>
        </p:txBody>
      </p:sp>
    </p:spTree>
    <p:extLst>
      <p:ext uri="{BB962C8B-B14F-4D97-AF65-F5344CB8AC3E}">
        <p14:creationId xmlns:p14="http://schemas.microsoft.com/office/powerpoint/2010/main" val="3927116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A35670-C673-45B8-A7B0-0DF38CF9C4EA}" type="datetimeFigureOut">
              <a:rPr lang="en-US" smtClean="0"/>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984CCB-473C-4DED-BBBA-60D06F384399}" type="slidenum">
              <a:rPr lang="en-US" smtClean="0"/>
              <a:t>‹#›</a:t>
            </a:fld>
            <a:endParaRPr lang="en-US"/>
          </a:p>
        </p:txBody>
      </p:sp>
    </p:spTree>
    <p:extLst>
      <p:ext uri="{BB962C8B-B14F-4D97-AF65-F5344CB8AC3E}">
        <p14:creationId xmlns:p14="http://schemas.microsoft.com/office/powerpoint/2010/main" val="3619007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A35670-C673-45B8-A7B0-0DF38CF9C4EA}" type="datetimeFigureOut">
              <a:rPr lang="en-US" smtClean="0"/>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984CCB-473C-4DED-BBBA-60D06F384399}" type="slidenum">
              <a:rPr lang="en-US" smtClean="0"/>
              <a:t>‹#›</a:t>
            </a:fld>
            <a:endParaRPr lang="en-US"/>
          </a:p>
        </p:txBody>
      </p:sp>
    </p:spTree>
    <p:extLst>
      <p:ext uri="{BB962C8B-B14F-4D97-AF65-F5344CB8AC3E}">
        <p14:creationId xmlns:p14="http://schemas.microsoft.com/office/powerpoint/2010/main" val="3843329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A35670-C673-45B8-A7B0-0DF38CF9C4EA}" type="datetimeFigureOut">
              <a:rPr lang="en-US" smtClean="0"/>
              <a:t>1/18/2021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984CCB-473C-4DED-BBBA-60D06F384399}" type="slidenum">
              <a:rPr lang="en-US" smtClean="0"/>
              <a:t>‹#›</a:t>
            </a:fld>
            <a:endParaRPr lang="en-US"/>
          </a:p>
        </p:txBody>
      </p:sp>
    </p:spTree>
    <p:extLst>
      <p:ext uri="{BB962C8B-B14F-4D97-AF65-F5344CB8AC3E}">
        <p14:creationId xmlns:p14="http://schemas.microsoft.com/office/powerpoint/2010/main" val="31370783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lstStyle/>
          <a:p>
            <a:r>
              <a:rPr lang="ar-IQ" dirty="0" smtClean="0">
                <a:cs typeface="Ali_K_Samik" pitchFamily="2" charset="-78"/>
              </a:rPr>
              <a:t>زانكؤى سةلاحةددين- كؤليذى ئةدةبيات </a:t>
            </a:r>
            <a:br>
              <a:rPr lang="ar-IQ" dirty="0" smtClean="0">
                <a:cs typeface="Ali_K_Samik" pitchFamily="2" charset="-78"/>
              </a:rPr>
            </a:br>
            <a:r>
              <a:rPr lang="ar-IQ" dirty="0" smtClean="0">
                <a:cs typeface="Ali_K_Samik" pitchFamily="2" charset="-78"/>
              </a:rPr>
              <a:t>بةشي- فةلسةفة </a:t>
            </a:r>
            <a:br>
              <a:rPr lang="ar-IQ" dirty="0" smtClean="0">
                <a:cs typeface="Ali_K_Samik" pitchFamily="2" charset="-78"/>
              </a:rPr>
            </a:br>
            <a:r>
              <a:rPr lang="ar-IQ" dirty="0" smtClean="0">
                <a:cs typeface="Ali_K_Samik" pitchFamily="2" charset="-78"/>
              </a:rPr>
              <a:t>قوناغي سيَيةم  </a:t>
            </a:r>
            <a:br>
              <a:rPr lang="ar-IQ" dirty="0" smtClean="0">
                <a:cs typeface="Ali_K_Samik" pitchFamily="2" charset="-78"/>
              </a:rPr>
            </a:br>
            <a:r>
              <a:rPr lang="ar-IQ" dirty="0" smtClean="0">
                <a:cs typeface="Ali_K_Samik" pitchFamily="2" charset="-78"/>
              </a:rPr>
              <a:t>بابةت-فةلسةفةى ميَذوو </a:t>
            </a:r>
            <a:br>
              <a:rPr lang="ar-IQ" dirty="0" smtClean="0">
                <a:cs typeface="Ali_K_Samik" pitchFamily="2" charset="-78"/>
              </a:rPr>
            </a:br>
            <a:r>
              <a:rPr lang="ar-IQ" dirty="0" smtClean="0">
                <a:cs typeface="Ali_K_Samik" pitchFamily="2" charset="-78"/>
              </a:rPr>
              <a:t>وانةى حةظدةهةم- شرؤظةى سايكؤلوذي بؤ ميَذوو </a:t>
            </a:r>
            <a:br>
              <a:rPr lang="ar-IQ" dirty="0" smtClean="0">
                <a:cs typeface="Ali_K_Samik" pitchFamily="2" charset="-78"/>
              </a:rPr>
            </a:br>
            <a:r>
              <a:rPr lang="ar-IQ" dirty="0" smtClean="0">
                <a:cs typeface="Ali_K_Samik" pitchFamily="2" charset="-78"/>
              </a:rPr>
              <a:t>ث.ي.د. كاوة عزيز برايم </a:t>
            </a:r>
            <a:endParaRPr lang="en-US" dirty="0"/>
          </a:p>
        </p:txBody>
      </p:sp>
    </p:spTree>
    <p:extLst>
      <p:ext uri="{BB962C8B-B14F-4D97-AF65-F5344CB8AC3E}">
        <p14:creationId xmlns:p14="http://schemas.microsoft.com/office/powerpoint/2010/main" val="1341773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685800"/>
          </a:xfrm>
        </p:spPr>
        <p:txBody>
          <a:bodyPr>
            <a:normAutofit fontScale="90000"/>
          </a:bodyPr>
          <a:lstStyle/>
          <a:p>
            <a:r>
              <a:rPr lang="ar-IQ" dirty="0" smtClean="0">
                <a:cs typeface="Ali_K_Samik" pitchFamily="2" charset="-78"/>
              </a:rPr>
              <a:t>شرؤظةى سايكولوذى بؤ ميَذوو</a:t>
            </a:r>
            <a:endParaRPr lang="en-US" dirty="0"/>
          </a:p>
        </p:txBody>
      </p:sp>
      <p:sp>
        <p:nvSpPr>
          <p:cNvPr id="3" name="Subtitle 2"/>
          <p:cNvSpPr>
            <a:spLocks noGrp="1"/>
          </p:cNvSpPr>
          <p:nvPr>
            <p:ph type="subTitle" idx="1"/>
          </p:nvPr>
        </p:nvSpPr>
        <p:spPr>
          <a:xfrm>
            <a:off x="685800" y="1143000"/>
            <a:ext cx="7924800" cy="5105400"/>
          </a:xfrm>
        </p:spPr>
        <p:txBody>
          <a:bodyPr>
            <a:normAutofit fontScale="85000" lnSpcReduction="10000"/>
          </a:bodyPr>
          <a:lstStyle/>
          <a:p>
            <a:pPr algn="r" rtl="1"/>
            <a:r>
              <a:rPr lang="ar-IQ" dirty="0" smtClean="0">
                <a:solidFill>
                  <a:schemeClr val="tx1"/>
                </a:solidFill>
                <a:cs typeface="Ali_K_Samik" pitchFamily="2" charset="-78"/>
              </a:rPr>
              <a:t>هةنديك لة كومةلناس وزاناى سايكولوذى هةولياندا كة جوريك لة ثةيوةندي بدوزنةوة لة نيوان كومةلطا و دياردةكانى هةلسوكةتكردنى لايةنى سايكولوذى مرؤظةوة، و ئةم شرؤظةى لةوةوة سةريطرت كة لايةنى سايكولوذى مرؤظ شيوازى و هةلسوكةوتى كومةلطا دياري دةكات لة رؤى لايةنى سياسى و ئابورى و لايةنةكانى ترى ذيانى مرؤظةوة، بوية بةراى ئةو هزرناسانة زوريك لة هةلسوكةوتةكانى و كردةوةكانى تاكة كةس و كومةلطا دةطةريتةوة بؤ لايةنى سايكولوذى و كاريطةريةكانى كة بلاودةبيتةوة لة نيؤ كومةلطا و دواتريش دةبيتة تايبةتيكى </a:t>
            </a:r>
            <a:r>
              <a:rPr lang="ar-IQ" dirty="0" smtClean="0">
                <a:solidFill>
                  <a:schemeClr val="tx1"/>
                </a:solidFill>
                <a:cs typeface="Ali_K_Samik" pitchFamily="2" charset="-78"/>
              </a:rPr>
              <a:t>طرينط </a:t>
            </a:r>
            <a:r>
              <a:rPr lang="ar-IQ" dirty="0" smtClean="0">
                <a:solidFill>
                  <a:schemeClr val="tx1"/>
                </a:solidFill>
                <a:cs typeface="Ali_K_Samik" pitchFamily="2" charset="-78"/>
              </a:rPr>
              <a:t>ئةم </a:t>
            </a:r>
            <a:r>
              <a:rPr lang="ar-IQ" dirty="0" smtClean="0">
                <a:solidFill>
                  <a:schemeClr val="tx1"/>
                </a:solidFill>
                <a:cs typeface="Ali_K_Samik" pitchFamily="2" charset="-78"/>
              </a:rPr>
              <a:t>كومةلطاية </a:t>
            </a:r>
            <a:r>
              <a:rPr lang="ar-IQ" dirty="0" smtClean="0">
                <a:solidFill>
                  <a:schemeClr val="tx1"/>
                </a:solidFill>
                <a:cs typeface="Ali_K_Samik" pitchFamily="2" charset="-78"/>
              </a:rPr>
              <a:t>بة دريذاى سةردةمة ميذوويةكان، و دةبيت هؤى كارتيكردن لة هزرى مرؤظةوة وةك فاكتةريكى سةرةكى كة كومةلطا ئاراستة دةكات بؤو بةرو ثيش ضوون لة بنةما سةرةكيةكان كومةلطا، ضونكة بةبيرؤ راى ئةو زانايانة ثيشكةوتنة كومةلايةتيةكان دةطةريتةوة بؤ ضاو ليكردن (تةقليد)  هةموو ئةوانة وايكرد كة قوتابخانةيكى تايبةت بةلايةنى سايكولوذى دابمةزريت </a:t>
            </a:r>
            <a:endParaRPr lang="en-US" dirty="0" smtClean="0">
              <a:solidFill>
                <a:schemeClr val="tx1"/>
              </a:solidFill>
              <a:cs typeface="Ali_K_Samik" pitchFamily="2" charset="-78"/>
            </a:endParaRPr>
          </a:p>
          <a:p>
            <a:pPr algn="r" rtl="1"/>
            <a:endParaRPr lang="en-US" dirty="0">
              <a:solidFill>
                <a:schemeClr val="tx1"/>
              </a:solidFill>
            </a:endParaRPr>
          </a:p>
        </p:txBody>
      </p:sp>
    </p:spTree>
    <p:extLst>
      <p:ext uri="{BB962C8B-B14F-4D97-AF65-F5344CB8AC3E}">
        <p14:creationId xmlns:p14="http://schemas.microsoft.com/office/powerpoint/2010/main" val="3154980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914399"/>
          </a:xfrm>
        </p:spPr>
        <p:txBody>
          <a:bodyPr/>
          <a:lstStyle/>
          <a:p>
            <a:r>
              <a:rPr lang="ar-IQ" dirty="0" smtClean="0">
                <a:cs typeface="Ali_K_Samik" pitchFamily="2" charset="-78"/>
              </a:rPr>
              <a:t>طابرييل تارد(1842-1904 </a:t>
            </a:r>
            <a:endParaRPr lang="en-US" dirty="0"/>
          </a:p>
        </p:txBody>
      </p:sp>
      <p:sp>
        <p:nvSpPr>
          <p:cNvPr id="3" name="Subtitle 2"/>
          <p:cNvSpPr>
            <a:spLocks noGrp="1"/>
          </p:cNvSpPr>
          <p:nvPr>
            <p:ph type="subTitle" idx="1"/>
          </p:nvPr>
        </p:nvSpPr>
        <p:spPr>
          <a:xfrm>
            <a:off x="152400" y="1066800"/>
            <a:ext cx="8763000" cy="5638800"/>
          </a:xfrm>
        </p:spPr>
        <p:txBody>
          <a:bodyPr>
            <a:noAutofit/>
          </a:bodyPr>
          <a:lstStyle/>
          <a:p>
            <a:pPr algn="r" rtl="1"/>
            <a:r>
              <a:rPr lang="ar-IQ" dirty="0" smtClean="0">
                <a:solidFill>
                  <a:schemeClr val="tx1"/>
                </a:solidFill>
                <a:cs typeface="Ali_K_Samik" pitchFamily="2" charset="-78"/>
              </a:rPr>
              <a:t>زاناى فةرةنسى تارد يةكيكة لةو هزرناسة طةورانة كة بنةماسةرةكيةكانى ئةم شرؤظةى دانةوة(زانستى سايكولوذى كومةلايةتى) كاتيك ثةرتوكيكى دةركرد بةناوى( قوانين التقليد) و تيايدا باسى لة بيردوزى ضاوليكردنى كومةلايةتى (</a:t>
            </a:r>
            <a:r>
              <a:rPr lang="ar-IQ" dirty="0" smtClean="0">
                <a:solidFill>
                  <a:schemeClr val="tx1"/>
                </a:solidFill>
                <a:cs typeface="Ali-A-Samik" pitchFamily="2" charset="-78"/>
              </a:rPr>
              <a:t>نظرية التقليدالاجتماعى</a:t>
            </a:r>
            <a:r>
              <a:rPr lang="ar-IQ" dirty="0" smtClean="0">
                <a:solidFill>
                  <a:schemeClr val="tx1"/>
                </a:solidFill>
                <a:cs typeface="Ali_K_Samik" pitchFamily="2" charset="-78"/>
              </a:rPr>
              <a:t>) </a:t>
            </a:r>
            <a:r>
              <a:rPr lang="ar-IQ" dirty="0" smtClean="0">
                <a:solidFill>
                  <a:schemeClr val="tx1"/>
                </a:solidFill>
                <a:cs typeface="Ali_K_Samik" pitchFamily="2" charset="-78"/>
              </a:rPr>
              <a:t>كرد،و </a:t>
            </a:r>
            <a:r>
              <a:rPr lang="ar-IQ" dirty="0" smtClean="0">
                <a:solidFill>
                  <a:schemeClr val="tx1"/>
                </a:solidFill>
                <a:cs typeface="Ali_K_Samik" pitchFamily="2" charset="-78"/>
              </a:rPr>
              <a:t>تارد طرنطى دا بة دياردةى ضاوليكرد(التقليد) و طاريطةرى لة سةركومةلطا، و ليكولينةوى كرد لة هةردو لايةنى كومةلايةتى و سايكولوذى، و جةختى لةوة كردةوة كة ذيانى </a:t>
            </a:r>
            <a:r>
              <a:rPr lang="ar-IQ" dirty="0" smtClean="0">
                <a:solidFill>
                  <a:schemeClr val="tx1"/>
                </a:solidFill>
                <a:cs typeface="Ali_K_Samik" pitchFamily="2" charset="-78"/>
              </a:rPr>
              <a:t>كومةلطا بةتةواوى </a:t>
            </a:r>
            <a:r>
              <a:rPr lang="ar-IQ" dirty="0" smtClean="0">
                <a:solidFill>
                  <a:schemeClr val="tx1"/>
                </a:solidFill>
                <a:cs typeface="Ali_K_Samik" pitchFamily="2" charset="-78"/>
              </a:rPr>
              <a:t>بةستراوةتةوة بة غةريزةى ضاوليكردن، و تاكةكانى نيو </a:t>
            </a:r>
            <a:r>
              <a:rPr lang="ar-IQ" dirty="0" smtClean="0">
                <a:solidFill>
                  <a:schemeClr val="tx1"/>
                </a:solidFill>
                <a:cs typeface="Ali_K_Samik" pitchFamily="2" charset="-78"/>
              </a:rPr>
              <a:t>كومةلطا هةر </a:t>
            </a:r>
            <a:r>
              <a:rPr lang="ar-IQ" dirty="0" smtClean="0">
                <a:solidFill>
                  <a:schemeClr val="tx1"/>
                </a:solidFill>
                <a:cs typeface="Ali_K_Samik" pitchFamily="2" charset="-78"/>
              </a:rPr>
              <a:t>هةموويان دةكةونة ذير كاريطةرى تاكة كةسى ليهاتوو كة دةتوانيت داهينانى زور طةورة ئةنجام بدات و زورينةى نيو كومةلطا ضاو لة ئةو دةكةنةوة و ئةوش دةبيت دياردةى تةقليد بة تايبةتى كاتيك هةموو تاكةكانى كومةلطا يةك ريبازى داهينانى كةسة ليهاتووةكة ثةيرو دةكةن </a:t>
            </a:r>
            <a:endParaRPr lang="en-US" dirty="0" smtClean="0">
              <a:solidFill>
                <a:schemeClr val="tx1"/>
              </a:solidFill>
              <a:cs typeface="Ali_K_Samik" pitchFamily="2" charset="-78"/>
            </a:endParaRPr>
          </a:p>
          <a:p>
            <a:pPr algn="r" rtl="1"/>
            <a:endParaRPr lang="en-US" dirty="0">
              <a:solidFill>
                <a:schemeClr val="tx1"/>
              </a:solidFill>
            </a:endParaRPr>
          </a:p>
        </p:txBody>
      </p:sp>
    </p:spTree>
    <p:extLst>
      <p:ext uri="{BB962C8B-B14F-4D97-AF65-F5344CB8AC3E}">
        <p14:creationId xmlns:p14="http://schemas.microsoft.com/office/powerpoint/2010/main" val="1274118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Autofit/>
          </a:bodyPr>
          <a:lstStyle/>
          <a:p>
            <a:pPr algn="r" rtl="1"/>
            <a:r>
              <a:rPr lang="ar-IQ" sz="3200" dirty="0" smtClean="0">
                <a:cs typeface="Ali_K_Samik" pitchFamily="2" charset="-78"/>
              </a:rPr>
              <a:t> و دواتر تارد ثيوابوو كة كومةلطا ناتوانيت يةك هةنطاو بةروثيشةوة بضيت و ذيان بةسةر ببات بةبى كومةليك لة داب و نةريتى وةرطيراو و بؤماوة كة دةسكةوتى نةوة </a:t>
            </a:r>
            <a:r>
              <a:rPr lang="ar-IQ" sz="3200" dirty="0" smtClean="0">
                <a:cs typeface="Ali_K_Samik" pitchFamily="2" charset="-78"/>
              </a:rPr>
              <a:t>جياوازةكاني </a:t>
            </a:r>
            <a:r>
              <a:rPr lang="ar-IQ" sz="3200" dirty="0" smtClean="0">
                <a:cs typeface="Ali_K_Samik" pitchFamily="2" charset="-78"/>
              </a:rPr>
              <a:t>كومةلطاية بووية بة بيرو راى تارد دياردةى ضاوليكردنةوة بنةمايكى سةرةكى ريرةوى هةركومةلطايكة، و دواتر زاناى فةرةنسى تارد طرنطيكى زورى دا بة تاكة كةس ضونكة بة بوضوونة ئةو دةكةونة ذير هةمان كاريطةرى ضاوليكردنى جيهانى، بةتايبةتى كاتيك ئةو تاكة كةس لاسةى خوشى دةكاتةوة، و تارد جةختى لة دوو بنةماى سةرةكى كردةوة كاتيك باسى لة يةكةميان كرد لة ذير ناونيشانى (داهينان و نويبوونةوة) كة تايبةت بة تاكة كةس  كة دةتوانيت داهينانى طةورة بكات لة كومةلطا  لة روى ريكخستنة كومةلايةتيةكان و دووةم بريتية لة ضاوليكردن(تقليد) و تايبةت بة بلاوكردنةوةى ئةم داهينانة لة ريطةى كةسانى تر </a:t>
            </a:r>
            <a:endParaRPr lang="en-US" sz="3200" dirty="0"/>
          </a:p>
        </p:txBody>
      </p:sp>
    </p:spTree>
    <p:extLst>
      <p:ext uri="{BB962C8B-B14F-4D97-AF65-F5344CB8AC3E}">
        <p14:creationId xmlns:p14="http://schemas.microsoft.com/office/powerpoint/2010/main" val="23466051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381</Words>
  <Application>Microsoft Office PowerPoint</Application>
  <PresentationFormat>On-screen Show (4:3)</PresentationFormat>
  <Paragraphs>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زانكؤى سةلاحةددين- كؤليذى ئةدةبيات  بةشي- فةلسةفة  قوناغي سيَيةم   بابةت-فةلسةفةى ميَذوو  وانةى حةظدةهةم- شرؤظةى سايكؤلوذي بؤ ميَذوو  ث.ي.د. كاوة عزيز برايم </vt:lpstr>
      <vt:lpstr>شرؤظةى سايكولوذى بؤ ميَذوو</vt:lpstr>
      <vt:lpstr>طابرييل تارد(1842-1904 </vt:lpstr>
      <vt:lpstr> و دواتر تارد ثيوابوو كة كومةلطا ناتوانيت يةك هةنطاو بةروثيشةوة بضيت و ذيان بةسةر ببات بةبى كومةليك لة داب و نةريتى وةرطيراو و بؤماوة كة دةسكةوتى نةوة جياوازةكاني كومةلطاية بووية بة بيرو راى تارد دياردةى ضاوليكردنةوة بنةمايكى سةرةكى ريرةوى هةركومةلطايكة، و دواتر زاناى فةرةنسى تارد طرنطيكى زورى دا بة تاكة كةس ضونكة بة بوضوونة ئةو دةكةونة ذير هةمان كاريطةرى ضاوليكردنى جيهانى، بةتايبةتى كاتيك ئةو تاكة كةس لاسةى خوشى دةكاتةوة، و تارد جةختى لة دوو بنةماى سةرةكى كردةوة كاتيك باسى لة يةكةميان كرد لة ذير ناونيشانى (داهينان و نويبوونةوة) كة تايبةت بة تاكة كةس  كة دةتوانيت داهينانى طةورة بكات لة كومةلطا  لة روى ريكخستنة كومةلايةتيةكان و دووةم بريتية لة ضاوليكردن(تقليد) و تايبةت بة بلاوكردنةوةى ئةم داهينانة لة ريطةى كةسانى تر </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زانكؤى سةلاحةددين- كؤليذى ئةدةبيات  بةشي- فةلسةفة  قوناغي سيَيةم   بابةت-فةلسةفةى ميَذوو  وانةى حةظدةهةم- شرؤظةى سايكؤلوذي بؤ ميَذوو  ث.ي.د. كاوة عزيز برايم </dc:title>
  <dc:creator>ismail - [2010]</dc:creator>
  <cp:lastModifiedBy>ismail - [2010]</cp:lastModifiedBy>
  <cp:revision>5</cp:revision>
  <dcterms:created xsi:type="dcterms:W3CDTF">2021-01-09T18:43:57Z</dcterms:created>
  <dcterms:modified xsi:type="dcterms:W3CDTF">2021-01-18T19:19:19Z</dcterms:modified>
</cp:coreProperties>
</file>