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3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A582-51CD-4AD3-936E-E08427BD1123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1B33-01A2-45EA-AC4A-08285B0E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8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A582-51CD-4AD3-936E-E08427BD1123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1B33-01A2-45EA-AC4A-08285B0E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8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A582-51CD-4AD3-936E-E08427BD1123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1B33-01A2-45EA-AC4A-08285B0E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18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A582-51CD-4AD3-936E-E08427BD1123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1B33-01A2-45EA-AC4A-08285B0E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87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A582-51CD-4AD3-936E-E08427BD1123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1B33-01A2-45EA-AC4A-08285B0E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21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A582-51CD-4AD3-936E-E08427BD1123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1B33-01A2-45EA-AC4A-08285B0E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086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A582-51CD-4AD3-936E-E08427BD1123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1B33-01A2-45EA-AC4A-08285B0E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82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A582-51CD-4AD3-936E-E08427BD1123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1B33-01A2-45EA-AC4A-08285B0E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59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A582-51CD-4AD3-936E-E08427BD1123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1B33-01A2-45EA-AC4A-08285B0E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5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A582-51CD-4AD3-936E-E08427BD1123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1B33-01A2-45EA-AC4A-08285B0E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27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A582-51CD-4AD3-936E-E08427BD1123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1B33-01A2-45EA-AC4A-08285B0E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49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CA582-51CD-4AD3-936E-E08427BD1123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51B33-01A2-45EA-AC4A-08285B0E8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71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/>
          <a:lstStyle/>
          <a:p>
            <a:r>
              <a:rPr lang="ar-IQ" dirty="0" smtClean="0">
                <a:cs typeface="Ali_K_Samik" pitchFamily="2" charset="-78"/>
              </a:rPr>
              <a:t>زانكؤى سةلاحةددين- كؤليذى ئةدةبيات </a:t>
            </a:r>
            <a:br>
              <a:rPr lang="ar-IQ" dirty="0" smtClean="0">
                <a:cs typeface="Ali_K_Samik" pitchFamily="2" charset="-78"/>
              </a:rPr>
            </a:br>
            <a:r>
              <a:rPr lang="ar-IQ" dirty="0" smtClean="0">
                <a:cs typeface="Ali_K_Samik" pitchFamily="2" charset="-78"/>
              </a:rPr>
              <a:t>بةشي- فةلسةفة </a:t>
            </a:r>
            <a:br>
              <a:rPr lang="ar-IQ" dirty="0" smtClean="0">
                <a:cs typeface="Ali_K_Samik" pitchFamily="2" charset="-78"/>
              </a:rPr>
            </a:br>
            <a:r>
              <a:rPr lang="ar-IQ" dirty="0" smtClean="0">
                <a:cs typeface="Ali_K_Samik" pitchFamily="2" charset="-78"/>
              </a:rPr>
              <a:t>قوناغي سيَيةم  </a:t>
            </a:r>
            <a:br>
              <a:rPr lang="ar-IQ" dirty="0" smtClean="0">
                <a:cs typeface="Ali_K_Samik" pitchFamily="2" charset="-78"/>
              </a:rPr>
            </a:br>
            <a:r>
              <a:rPr lang="ar-IQ" dirty="0" smtClean="0">
                <a:cs typeface="Ali_K_Samik" pitchFamily="2" charset="-78"/>
              </a:rPr>
              <a:t>بابةت-فةلسةفةى ميَذوو </a:t>
            </a:r>
            <a:br>
              <a:rPr lang="ar-IQ" dirty="0" smtClean="0">
                <a:cs typeface="Ali_K_Samik" pitchFamily="2" charset="-78"/>
              </a:rPr>
            </a:br>
            <a:r>
              <a:rPr lang="ar-IQ" dirty="0" smtClean="0">
                <a:cs typeface="Ali_K_Samik" pitchFamily="2" charset="-78"/>
              </a:rPr>
              <a:t>وانةى دةيةم- شرؤظةى جوطرافي بؤ ميَذوو\جان بودان وشارل مونتسكيو </a:t>
            </a:r>
            <a:br>
              <a:rPr lang="ar-IQ" dirty="0" smtClean="0">
                <a:cs typeface="Ali_K_Samik" pitchFamily="2" charset="-78"/>
              </a:rPr>
            </a:br>
            <a:r>
              <a:rPr lang="ar-IQ" dirty="0" smtClean="0">
                <a:cs typeface="Ali_K_Samik" pitchFamily="2" charset="-78"/>
              </a:rPr>
              <a:t>ث.ي.د. كاوة عزيز برايم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195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066800"/>
          </a:xfrm>
        </p:spPr>
        <p:txBody>
          <a:bodyPr>
            <a:normAutofit/>
          </a:bodyPr>
          <a:lstStyle/>
          <a:p>
            <a:r>
              <a:rPr lang="ar-IQ" dirty="0" smtClean="0">
                <a:cs typeface="Ali_K_Samik" pitchFamily="2" charset="-78"/>
              </a:rPr>
              <a:t>بيروراى جان بودان 1530- 1596 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8001000" cy="5029200"/>
          </a:xfrm>
        </p:spPr>
        <p:txBody>
          <a:bodyPr/>
          <a:lstStyle/>
          <a:p>
            <a:pPr algn="r" rtl="1">
              <a:lnSpc>
                <a:spcPct val="90000"/>
              </a:lnSpc>
            </a:pPr>
            <a:r>
              <a:rPr lang="ar-IQ" dirty="0" smtClean="0">
                <a:solidFill>
                  <a:schemeClr val="tx1"/>
                </a:solidFill>
                <a:cs typeface="Ali_K_Samik" pitchFamily="2" charset="-78"/>
              </a:rPr>
              <a:t>بودان ماموستايى مونتسكيوية لة داهينانى شروظةى جوطرافى بو ميَذوو جونكة ئةو زوترلة ئةوة باسى لةوة كردووة لة ثةرتوكى بة ناو (الكتب الست عن الجمهورية) كة ضاب كراوة لة سالى 1577 و تيايدا بودان بيرو راى خوى لة ثةرتوكةخستوتة رؤ .                     </a:t>
            </a:r>
          </a:p>
          <a:p>
            <a:pPr algn="r" rtl="1">
              <a:lnSpc>
                <a:spcPct val="90000"/>
              </a:lnSpc>
            </a:pPr>
            <a:r>
              <a:rPr lang="ar-IQ" dirty="0" smtClean="0">
                <a:solidFill>
                  <a:schemeClr val="tx1"/>
                </a:solidFill>
                <a:cs typeface="Ali_K_Samik" pitchFamily="2" charset="-78"/>
              </a:rPr>
              <a:t>بودان  باسى لةوة كردووة كة سىَ جورة شيوازن لة ذياندا هةن، يةكيان بريتة لة ناوضة ساردةكان كة مروظةكانى ناسراون بة   طةورةى لة روى جةستةى      لةشيانةوة  و ثة يرةوةى سيستةمى ديموكراتى دةكةن و كةضى ناوضةى طةرم مروظةكانى سةرة راى ئةوةى زيرةك و ليهاتوون بة لام بة تةمةلى ناسراون بؤية ثةيرةوةى سيستةمى سيوقراتى دةكةن (دكتاتورى) ،كة ناوضةى مةركةزى كة نة سارد و نة طةرم خةلككةى ثةيروةى سيستةمى ثاشايةتى دةكةن  </a:t>
            </a:r>
            <a:endParaRPr lang="en-US" dirty="0" smtClean="0">
              <a:solidFill>
                <a:schemeClr val="tx1"/>
              </a:solidFill>
              <a:cs typeface="Ali_K_Samik" pitchFamily="2" charset="-78"/>
            </a:endParaRPr>
          </a:p>
          <a:p>
            <a:pPr algn="r" rtl="1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279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r>
              <a:rPr lang="ar-IQ" dirty="0" smtClean="0">
                <a:cs typeface="Ali_K_Samik" pitchFamily="2" charset="-78"/>
              </a:rPr>
              <a:t>بؤية شرؤظةى بودان بؤ ميذوو زياتر لايةنى جورى ثةيروكردنى سيستةم حوكمرانى بووة نة وةك باسكردنى لايةنى شارستانى مرؤظةكان  بة تايبةتى  لة سةردةمى خويدا ، بؤية هةنديك نوسةر  رةخنةيان ئاراستة كردوة، و بيرو هزرى بودان زياتر  رةنط دانةوةى توند رةوةى كةسايةتى ئةو بوون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021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838199"/>
          </a:xfrm>
        </p:spPr>
        <p:txBody>
          <a:bodyPr/>
          <a:lstStyle/>
          <a:p>
            <a:r>
              <a:rPr lang="ar-IQ" dirty="0" smtClean="0">
                <a:cs typeface="Ali_K_Samik" pitchFamily="2" charset="-78"/>
              </a:rPr>
              <a:t>شارل دى مونتسكيو 1689- 1755 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0"/>
            <a:ext cx="8153400" cy="495300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IQ" dirty="0" smtClean="0">
                <a:solidFill>
                  <a:schemeClr val="tx1"/>
                </a:solidFill>
                <a:cs typeface="Ali_K_Samik" pitchFamily="2" charset="-78"/>
              </a:rPr>
              <a:t>مونتسكيو يةكيكة لة طرنطترين ئةو كةسانية كة داوى ثيداطري دةكات لة سةر شرؤظة ي جوطرافي دةكةن بؤ ميَذوو  ، ضونكة بة بيرو راى ئةو بةيوةندىةكي توند هةية لة نيوان ذينطةى جوطرافى و سرؤشتى مروظ و دةسكةوتة كانى لة ياساو تةشريعاتةكاندا ، هةموو ئةوة شتانةى لة ثةرتوكيك بة ناوى (روحى ياساكان) يان روحى شةريعتةكان باس كردوة  ، كة ضاث كراوة لة سالى 1728  و ضونكة لة لاى ئةو روحى مروظةكان بةستراوتةوة بة لايةنى مادى و  ئةوة داهينانى لايةنة شارستانيةتةكانى طةراندةوة بؤ لايةنى جوطرافى  كة مرؤظةكان تيادا دةذين ،واتة شوين كاريطةرى هةية لةسةر لايةنة جياوازةكانى مرؤظ وةك لايةنى سياسي و ئابورى و كومةلايةتى.                                          </a:t>
            </a:r>
            <a:endParaRPr lang="en-US" dirty="0" smtClean="0">
              <a:solidFill>
                <a:schemeClr val="tx1"/>
              </a:solidFill>
              <a:cs typeface="Ali_K_Samik" pitchFamily="2" charset="-78"/>
            </a:endParaRPr>
          </a:p>
          <a:p>
            <a:pPr algn="r" rtl="1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233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Autofit/>
          </a:bodyPr>
          <a:lstStyle/>
          <a:p>
            <a:pPr algn="r" rtl="1"/>
            <a:r>
              <a:rPr lang="ar-IQ" sz="3200" dirty="0" smtClean="0">
                <a:cs typeface="Ali_K_Samik" pitchFamily="2" charset="-78"/>
              </a:rPr>
              <a:t>و مونتسكيو لة شيكردنةوةى سايكولوذى دةستى ثيَكرد  و ئاماذةى كرد كة هةموو شتةكان سروشتيكى تايبةتيان هةية ، بؤية ياسةكان ئةو بةيوندية ثيوستانن كة سةر ضاوةكةى سروشتى شتةكانن ، جونكة هةموو شتيك لةم جيهان ياساى تايبةتى نةطوردراوى هةية  و هةر طةليك ذيانى  تايبةتى خوى هةية  لة دروست بوونى بة هاى شارستانياكان لة سةردة مة ميذوويةكان  كة طاريطرة بة لايةنى جوطرافى ، ليرةدا مونتسكيو فاكتةرى سرؤشتى بة بيشرةو دا دةنيت بؤ ذيانى طةلان لةوانة زةوى و ئاوهةوا و  بةرزى و نزمى  ، بة بيرو راى ئةو ناوضةى سارد مرؤظةكانى ئازو ليهاتوون و ناوضةى طةرم مرؤظةكانى تةمةل بى دةسةلاتن  و هةروةها بةيوةندى هةية لة نيوان لايةنى جوطرافى سيستةمى دةسةلات  بؤ نمونة سيستةمى كويلايةتى  و فرة ذنى  و ئازادى  و ئاين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57059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pPr algn="r" rtl="1"/>
            <a:r>
              <a:rPr lang="ar-IQ" sz="3200" dirty="0">
                <a:cs typeface="Ali_K_Samik" pitchFamily="2" charset="-78"/>
              </a:rPr>
              <a:t> </a:t>
            </a:r>
            <a:r>
              <a:rPr lang="ar-IQ" sz="3200" dirty="0" smtClean="0">
                <a:cs typeface="Ali_K_Samik" pitchFamily="2" charset="-78"/>
              </a:rPr>
              <a:t>  ئةو رةخنانةى ئاراستةى شرؤظةى جوطرافي كراوة</a:t>
            </a:r>
            <a:r>
              <a:rPr lang="ar-IQ" sz="3200" dirty="0" smtClean="0">
                <a:cs typeface="Ali_K_Samik" pitchFamily="2" charset="-78"/>
              </a:rPr>
              <a:t/>
            </a:r>
            <a:br>
              <a:rPr lang="ar-IQ" sz="3200" dirty="0" smtClean="0">
                <a:cs typeface="Ali_K_Samik" pitchFamily="2" charset="-78"/>
              </a:rPr>
            </a:br>
            <a:r>
              <a:rPr lang="ar-IQ" sz="3200" dirty="0">
                <a:cs typeface="Ali_K_Samik" pitchFamily="2" charset="-78"/>
              </a:rPr>
              <a:t/>
            </a:r>
            <a:br>
              <a:rPr lang="ar-IQ" sz="3200" dirty="0">
                <a:cs typeface="Ali_K_Samik" pitchFamily="2" charset="-78"/>
              </a:rPr>
            </a:br>
            <a:r>
              <a:rPr lang="ar-IQ" sz="3200" dirty="0" smtClean="0">
                <a:cs typeface="Ali_K_Samik" pitchFamily="2" charset="-78"/>
              </a:rPr>
              <a:t/>
            </a:r>
            <a:br>
              <a:rPr lang="ar-IQ" sz="3200" dirty="0" smtClean="0">
                <a:cs typeface="Ali_K_Samik" pitchFamily="2" charset="-78"/>
              </a:rPr>
            </a:br>
            <a:r>
              <a:rPr lang="ar-IQ" sz="3200" dirty="0" smtClean="0">
                <a:cs typeface="Ali_K_Samik" pitchFamily="2" charset="-78"/>
              </a:rPr>
              <a:t>1</a:t>
            </a:r>
            <a:r>
              <a:rPr lang="ar-IQ" sz="3200" dirty="0" smtClean="0">
                <a:cs typeface="Ali_K_Samik" pitchFamily="2" charset="-78"/>
              </a:rPr>
              <a:t>- نةبوونى زانيارى تةواو لة شارستانية كونةكانى جيهان بةلكو بونيادنانى بيرو راى خويان لة سةر ناوضةيكى دياريكراو بوو </a:t>
            </a:r>
            <a:r>
              <a:rPr lang="ar-IQ" sz="3200" smtClean="0">
                <a:cs typeface="Ali_K_Samik" pitchFamily="2" charset="-78"/>
              </a:rPr>
              <a:t/>
            </a:r>
            <a:br>
              <a:rPr lang="ar-IQ" sz="3200" smtClean="0">
                <a:cs typeface="Ali_K_Samik" pitchFamily="2" charset="-78"/>
              </a:rPr>
            </a:br>
            <a:r>
              <a:rPr lang="ar-IQ" sz="3200" dirty="0" smtClean="0">
                <a:cs typeface="Ali_K_Samik" pitchFamily="2" charset="-78"/>
              </a:rPr>
              <a:t/>
            </a:r>
            <a:br>
              <a:rPr lang="ar-IQ" sz="3200" dirty="0" smtClean="0">
                <a:cs typeface="Ali_K_Samik" pitchFamily="2" charset="-78"/>
              </a:rPr>
            </a:br>
            <a:r>
              <a:rPr lang="ar-IQ" sz="3200" dirty="0">
                <a:cs typeface="Ali_K_Samik" pitchFamily="2" charset="-78"/>
              </a:rPr>
              <a:t>2</a:t>
            </a:r>
            <a:r>
              <a:rPr lang="ar-IQ" sz="3200" dirty="0" smtClean="0">
                <a:cs typeface="Ali_K_Samik" pitchFamily="2" charset="-78"/>
              </a:rPr>
              <a:t>- ثيشت طوى خستنى فاكتةرةكانى ترى ذيانى مروظايةتى وةك لايةنى ئابورى و هزرى و ئايديالستى  وز كومةلايةتى و رؤشنبيرى </a:t>
            </a:r>
            <a:br>
              <a:rPr lang="ar-IQ" sz="3200" dirty="0" smtClean="0">
                <a:cs typeface="Ali_K_Samik" pitchFamily="2" charset="-78"/>
              </a:rPr>
            </a:br>
            <a:r>
              <a:rPr lang="ar-IQ" sz="3200" dirty="0" smtClean="0">
                <a:cs typeface="Ali_K_Samik" pitchFamily="2" charset="-78"/>
              </a:rPr>
              <a:t/>
            </a:r>
            <a:br>
              <a:rPr lang="ar-IQ" sz="3200" dirty="0" smtClean="0">
                <a:cs typeface="Ali_K_Samik" pitchFamily="2" charset="-78"/>
              </a:rPr>
            </a:br>
            <a:r>
              <a:rPr lang="ar-IQ" sz="3200" dirty="0" smtClean="0">
                <a:cs typeface="Ali_K_Samik" pitchFamily="2" charset="-78"/>
              </a:rPr>
              <a:t>3- وةرنةطرتنى فاكتةرى جوطرافى بة شيوةيةكى ريذةى         </a:t>
            </a:r>
            <a:r>
              <a:rPr lang="en-US" sz="3200" dirty="0" smtClean="0">
                <a:cs typeface="Ali_K_Samik" pitchFamily="2" charset="-78"/>
              </a:rPr>
              <a:t/>
            </a:r>
            <a:br>
              <a:rPr lang="en-US" sz="3200" dirty="0" smtClean="0">
                <a:cs typeface="Ali_K_Samik" pitchFamily="2" charset="-78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79213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401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زانكؤى سةلاحةددين- كؤليذى ئةدةبيات  بةشي- فةلسةفة  قوناغي سيَيةم   بابةت-فةلسةفةى ميَذوو  وانةى دةيةم- شرؤظةى جوطرافي بؤ ميَذوو\جان بودان وشارل مونتسكيو  ث.ي.د. كاوة عزيز برايم </vt:lpstr>
      <vt:lpstr>بيروراى جان بودان 1530- 1596 م</vt:lpstr>
      <vt:lpstr>بؤية شرؤظةى بودان بؤ ميذوو زياتر لايةنى جورى ثةيروكردنى سيستةم حوكمرانى بووة نة وةك باسكردنى لايةنى شارستانى مرؤظةكان  بة تايبةتى  لة سةردةمى خويدا ، بؤية هةنديك نوسةر  رةخنةيان ئاراستة كردوة، و بيرو هزرى بودان زياتر  رةنط دانةوةى توند رةوةى كةسايةتى ئةو بوون</vt:lpstr>
      <vt:lpstr>شارل دى مونتسكيو 1689- 1755 م</vt:lpstr>
      <vt:lpstr>و مونتسكيو لة شيكردنةوةى سايكولوذى دةستى ثيَكرد  و ئاماذةى كرد كة هةموو شتةكان سروشتيكى تايبةتيان هةية ، بؤية ياسةكان ئةو بةيوندية ثيوستانن كة سةر ضاوةكةى سروشتى شتةكانن ، جونكة هةموو شتيك لةم جيهان ياساى تايبةتى نةطوردراوى هةية  و هةر طةليك ذيانى  تايبةتى خوى هةية  لة دروست بوونى بة هاى شارستانياكان لة سةردة مة ميذوويةكان  كة طاريطرة بة لايةنى جوطرافى ، ليرةدا مونتسكيو فاكتةرى سرؤشتى بة بيشرةو دا دةنيت بؤ ذيانى طةلان لةوانة زةوى و ئاوهةوا و  بةرزى و نزمى  ، بة بيرو راى ئةو ناوضةى سارد مرؤظةكانى ئازو ليهاتوون و ناوضةى طةرم مرؤظةكانى تةمةل بى دةسةلاتن  و هةروةها بةيوةندى هةية لة نيوان لايةنى جوطرافى سيستةمى دةسةلات  بؤ نمونة سيستةمى كويلايةتى  و فرة ذنى  و ئازادى  و ئاين </vt:lpstr>
      <vt:lpstr>   ئةو رةخنانةى ئاراستةى شرؤظةى جوطرافي كراوة   1- نةبوونى زانيارى تةواو لة شارستانية كونةكانى جيهان بةلكو بونيادنانى بيرو راى خويان لة سةر ناوضةيكى دياريكراو بوو   2- ثيشت طوى خستنى فاكتةرةكانى ترى ذيانى مروظايةتى وةك لايةنى ئابورى و هزرى و ئايديالستى  وز كومةلايةتى و رؤشنبيرى   3- وةرنةطرتنى فاكتةرى جوطرافى بة شيوةيةكى ريذةى         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زانكؤى سةلاحةددين- كؤليذى ئةدةبيات  بةشي- فةلسةفة  قوناغي سيَيةم   بابةت-فةلسةفةى ميَذوو  وانةى دةيةم- شرؤظةى جوطرافي بؤ ميَذوو\جان بودان وشارل مونتسكيو  ث.ي.د. كاوة عزيز برايم </dc:title>
  <dc:creator>ismail - [2010]</dc:creator>
  <cp:lastModifiedBy>ismail - [2010]</cp:lastModifiedBy>
  <cp:revision>5</cp:revision>
  <dcterms:created xsi:type="dcterms:W3CDTF">2020-11-07T17:40:37Z</dcterms:created>
  <dcterms:modified xsi:type="dcterms:W3CDTF">2020-11-07T17:54:10Z</dcterms:modified>
</cp:coreProperties>
</file>