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FD2A2A-0257-4E4A-AF16-1397D4A8E380}"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3DBEF-0815-4222-B93C-52941A83D70A}" type="slidenum">
              <a:rPr lang="en-US" smtClean="0"/>
              <a:t>‹#›</a:t>
            </a:fld>
            <a:endParaRPr lang="en-US"/>
          </a:p>
        </p:txBody>
      </p:sp>
    </p:spTree>
    <p:extLst>
      <p:ext uri="{BB962C8B-B14F-4D97-AF65-F5344CB8AC3E}">
        <p14:creationId xmlns:p14="http://schemas.microsoft.com/office/powerpoint/2010/main" val="903289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FD2A2A-0257-4E4A-AF16-1397D4A8E380}"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3DBEF-0815-4222-B93C-52941A83D70A}" type="slidenum">
              <a:rPr lang="en-US" smtClean="0"/>
              <a:t>‹#›</a:t>
            </a:fld>
            <a:endParaRPr lang="en-US"/>
          </a:p>
        </p:txBody>
      </p:sp>
    </p:spTree>
    <p:extLst>
      <p:ext uri="{BB962C8B-B14F-4D97-AF65-F5344CB8AC3E}">
        <p14:creationId xmlns:p14="http://schemas.microsoft.com/office/powerpoint/2010/main" val="1906786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FD2A2A-0257-4E4A-AF16-1397D4A8E380}"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3DBEF-0815-4222-B93C-52941A83D70A}" type="slidenum">
              <a:rPr lang="en-US" smtClean="0"/>
              <a:t>‹#›</a:t>
            </a:fld>
            <a:endParaRPr lang="en-US"/>
          </a:p>
        </p:txBody>
      </p:sp>
    </p:spTree>
    <p:extLst>
      <p:ext uri="{BB962C8B-B14F-4D97-AF65-F5344CB8AC3E}">
        <p14:creationId xmlns:p14="http://schemas.microsoft.com/office/powerpoint/2010/main" val="852786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FD2A2A-0257-4E4A-AF16-1397D4A8E380}"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3DBEF-0815-4222-B93C-52941A83D70A}" type="slidenum">
              <a:rPr lang="en-US" smtClean="0"/>
              <a:t>‹#›</a:t>
            </a:fld>
            <a:endParaRPr lang="en-US"/>
          </a:p>
        </p:txBody>
      </p:sp>
    </p:spTree>
    <p:extLst>
      <p:ext uri="{BB962C8B-B14F-4D97-AF65-F5344CB8AC3E}">
        <p14:creationId xmlns:p14="http://schemas.microsoft.com/office/powerpoint/2010/main" val="1036111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FD2A2A-0257-4E4A-AF16-1397D4A8E380}"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3DBEF-0815-4222-B93C-52941A83D70A}" type="slidenum">
              <a:rPr lang="en-US" smtClean="0"/>
              <a:t>‹#›</a:t>
            </a:fld>
            <a:endParaRPr lang="en-US"/>
          </a:p>
        </p:txBody>
      </p:sp>
    </p:spTree>
    <p:extLst>
      <p:ext uri="{BB962C8B-B14F-4D97-AF65-F5344CB8AC3E}">
        <p14:creationId xmlns:p14="http://schemas.microsoft.com/office/powerpoint/2010/main" val="2548016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FD2A2A-0257-4E4A-AF16-1397D4A8E380}" type="datetimeFigureOut">
              <a:rPr lang="en-US" smtClean="0"/>
              <a:t>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23DBEF-0815-4222-B93C-52941A83D70A}" type="slidenum">
              <a:rPr lang="en-US" smtClean="0"/>
              <a:t>‹#›</a:t>
            </a:fld>
            <a:endParaRPr lang="en-US"/>
          </a:p>
        </p:txBody>
      </p:sp>
    </p:spTree>
    <p:extLst>
      <p:ext uri="{BB962C8B-B14F-4D97-AF65-F5344CB8AC3E}">
        <p14:creationId xmlns:p14="http://schemas.microsoft.com/office/powerpoint/2010/main" val="3675121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FD2A2A-0257-4E4A-AF16-1397D4A8E380}" type="datetimeFigureOut">
              <a:rPr lang="en-US" smtClean="0"/>
              <a:t>11/7/2020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23DBEF-0815-4222-B93C-52941A83D70A}" type="slidenum">
              <a:rPr lang="en-US" smtClean="0"/>
              <a:t>‹#›</a:t>
            </a:fld>
            <a:endParaRPr lang="en-US"/>
          </a:p>
        </p:txBody>
      </p:sp>
    </p:spTree>
    <p:extLst>
      <p:ext uri="{BB962C8B-B14F-4D97-AF65-F5344CB8AC3E}">
        <p14:creationId xmlns:p14="http://schemas.microsoft.com/office/powerpoint/2010/main" val="3291310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FD2A2A-0257-4E4A-AF16-1397D4A8E380}" type="datetimeFigureOut">
              <a:rPr lang="en-US" smtClean="0"/>
              <a:t>11/7/2020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23DBEF-0815-4222-B93C-52941A83D70A}" type="slidenum">
              <a:rPr lang="en-US" smtClean="0"/>
              <a:t>‹#›</a:t>
            </a:fld>
            <a:endParaRPr lang="en-US"/>
          </a:p>
        </p:txBody>
      </p:sp>
    </p:spTree>
    <p:extLst>
      <p:ext uri="{BB962C8B-B14F-4D97-AF65-F5344CB8AC3E}">
        <p14:creationId xmlns:p14="http://schemas.microsoft.com/office/powerpoint/2010/main" val="1861213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FD2A2A-0257-4E4A-AF16-1397D4A8E380}" type="datetimeFigureOut">
              <a:rPr lang="en-US" smtClean="0"/>
              <a:t>11/7/2020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23DBEF-0815-4222-B93C-52941A83D70A}" type="slidenum">
              <a:rPr lang="en-US" smtClean="0"/>
              <a:t>‹#›</a:t>
            </a:fld>
            <a:endParaRPr lang="en-US"/>
          </a:p>
        </p:txBody>
      </p:sp>
    </p:spTree>
    <p:extLst>
      <p:ext uri="{BB962C8B-B14F-4D97-AF65-F5344CB8AC3E}">
        <p14:creationId xmlns:p14="http://schemas.microsoft.com/office/powerpoint/2010/main" val="871853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FD2A2A-0257-4E4A-AF16-1397D4A8E380}" type="datetimeFigureOut">
              <a:rPr lang="en-US" smtClean="0"/>
              <a:t>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23DBEF-0815-4222-B93C-52941A83D70A}" type="slidenum">
              <a:rPr lang="en-US" smtClean="0"/>
              <a:t>‹#›</a:t>
            </a:fld>
            <a:endParaRPr lang="en-US"/>
          </a:p>
        </p:txBody>
      </p:sp>
    </p:spTree>
    <p:extLst>
      <p:ext uri="{BB962C8B-B14F-4D97-AF65-F5344CB8AC3E}">
        <p14:creationId xmlns:p14="http://schemas.microsoft.com/office/powerpoint/2010/main" val="1005786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FD2A2A-0257-4E4A-AF16-1397D4A8E380}" type="datetimeFigureOut">
              <a:rPr lang="en-US" smtClean="0"/>
              <a:t>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23DBEF-0815-4222-B93C-52941A83D70A}" type="slidenum">
              <a:rPr lang="en-US" smtClean="0"/>
              <a:t>‹#›</a:t>
            </a:fld>
            <a:endParaRPr lang="en-US"/>
          </a:p>
        </p:txBody>
      </p:sp>
    </p:spTree>
    <p:extLst>
      <p:ext uri="{BB962C8B-B14F-4D97-AF65-F5344CB8AC3E}">
        <p14:creationId xmlns:p14="http://schemas.microsoft.com/office/powerpoint/2010/main" val="29496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FD2A2A-0257-4E4A-AF16-1397D4A8E380}" type="datetimeFigureOut">
              <a:rPr lang="en-US" smtClean="0"/>
              <a:t>11/7/2020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23DBEF-0815-4222-B93C-52941A83D70A}" type="slidenum">
              <a:rPr lang="en-US" smtClean="0"/>
              <a:t>‹#›</a:t>
            </a:fld>
            <a:endParaRPr lang="en-US"/>
          </a:p>
        </p:txBody>
      </p:sp>
    </p:spTree>
    <p:extLst>
      <p:ext uri="{BB962C8B-B14F-4D97-AF65-F5344CB8AC3E}">
        <p14:creationId xmlns:p14="http://schemas.microsoft.com/office/powerpoint/2010/main" val="18308946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lstStyle/>
          <a:p>
            <a:pPr rtl="1"/>
            <a:r>
              <a:rPr lang="ar-IQ" dirty="0" smtClean="0">
                <a:cs typeface="Ali_K_Samik" pitchFamily="2" charset="-78"/>
              </a:rPr>
              <a:t>زانكؤى سةلاحةددين- كؤليذى ئةدةبيات </a:t>
            </a:r>
            <a:br>
              <a:rPr lang="ar-IQ" dirty="0" smtClean="0">
                <a:cs typeface="Ali_K_Samik" pitchFamily="2" charset="-78"/>
              </a:rPr>
            </a:br>
            <a:r>
              <a:rPr lang="ar-IQ" dirty="0" smtClean="0">
                <a:cs typeface="Ali_K_Samik" pitchFamily="2" charset="-78"/>
              </a:rPr>
              <a:t>بةشي- فةلسةفة </a:t>
            </a:r>
            <a:br>
              <a:rPr lang="ar-IQ" dirty="0" smtClean="0">
                <a:cs typeface="Ali_K_Samik" pitchFamily="2" charset="-78"/>
              </a:rPr>
            </a:br>
            <a:r>
              <a:rPr lang="ar-IQ" dirty="0" smtClean="0">
                <a:cs typeface="Ali_K_Samik" pitchFamily="2" charset="-78"/>
              </a:rPr>
              <a:t>قوناغي سيَيةم  </a:t>
            </a:r>
            <a:br>
              <a:rPr lang="ar-IQ" dirty="0" smtClean="0">
                <a:cs typeface="Ali_K_Samik" pitchFamily="2" charset="-78"/>
              </a:rPr>
            </a:br>
            <a:r>
              <a:rPr lang="ar-IQ" dirty="0" smtClean="0">
                <a:cs typeface="Ali_K_Samik" pitchFamily="2" charset="-78"/>
              </a:rPr>
              <a:t>بابةت-فةلسةفةى ميَذوو </a:t>
            </a:r>
            <a:br>
              <a:rPr lang="ar-IQ" dirty="0" smtClean="0">
                <a:cs typeface="Ali_K_Samik" pitchFamily="2" charset="-78"/>
              </a:rPr>
            </a:br>
            <a:r>
              <a:rPr lang="ar-IQ" dirty="0" smtClean="0">
                <a:cs typeface="Ali_K_Samik" pitchFamily="2" charset="-78"/>
              </a:rPr>
              <a:t>وانةى نؤيةم- شرؤظةى جوطرافي بؤ ميَذوو </a:t>
            </a:r>
            <a:br>
              <a:rPr lang="ar-IQ" dirty="0" smtClean="0">
                <a:cs typeface="Ali_K_Samik" pitchFamily="2" charset="-78"/>
              </a:rPr>
            </a:br>
            <a:r>
              <a:rPr lang="ar-IQ" dirty="0" smtClean="0">
                <a:cs typeface="Ali_K_Samik" pitchFamily="2" charset="-78"/>
              </a:rPr>
              <a:t>ث.ي.د. كاوة عزيز برايم </a:t>
            </a:r>
            <a:endParaRPr lang="en-US" dirty="0"/>
          </a:p>
        </p:txBody>
      </p:sp>
    </p:spTree>
    <p:extLst>
      <p:ext uri="{BB962C8B-B14F-4D97-AF65-F5344CB8AC3E}">
        <p14:creationId xmlns:p14="http://schemas.microsoft.com/office/powerpoint/2010/main" val="1477320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838199"/>
          </a:xfrm>
        </p:spPr>
        <p:txBody>
          <a:bodyPr/>
          <a:lstStyle/>
          <a:p>
            <a:r>
              <a:rPr lang="ar-IQ" dirty="0" smtClean="0">
                <a:cs typeface="Ali_K_Samik" pitchFamily="2" charset="-78"/>
              </a:rPr>
              <a:t>شرؤظةى جوطرافي بؤ ميَذوو</a:t>
            </a:r>
            <a:endParaRPr lang="en-US" dirty="0"/>
          </a:p>
        </p:txBody>
      </p:sp>
      <p:sp>
        <p:nvSpPr>
          <p:cNvPr id="3" name="Subtitle 2"/>
          <p:cNvSpPr>
            <a:spLocks noGrp="1"/>
          </p:cNvSpPr>
          <p:nvPr>
            <p:ph type="subTitle" idx="1"/>
          </p:nvPr>
        </p:nvSpPr>
        <p:spPr>
          <a:xfrm>
            <a:off x="609600" y="1219200"/>
            <a:ext cx="8305800" cy="5410200"/>
          </a:xfrm>
        </p:spPr>
        <p:txBody>
          <a:bodyPr>
            <a:normAutofit fontScale="92500"/>
          </a:bodyPr>
          <a:lstStyle/>
          <a:p>
            <a:pPr algn="r" rtl="1"/>
            <a:r>
              <a:rPr lang="ar-IQ" dirty="0" smtClean="0">
                <a:solidFill>
                  <a:schemeClr val="tx1"/>
                </a:solidFill>
                <a:cs typeface="Ali_K_Samik" pitchFamily="2" charset="-78"/>
              </a:rPr>
              <a:t>شرؤظةى جوطرافى بؤ ميَذوو دةطةريتةوة بؤ فةيلسوفةكانى يونانى كة هةولياندا ميَذوو بطةرينةوة بؤ تاكة فاكتةر كة ئةويش فاكتةرى جوطرافياية.</a:t>
            </a:r>
          </a:p>
          <a:p>
            <a:pPr algn="r" rtl="1"/>
            <a:r>
              <a:rPr lang="ar-IQ" dirty="0" smtClean="0">
                <a:solidFill>
                  <a:schemeClr val="tx1"/>
                </a:solidFill>
                <a:cs typeface="Ali_K_Samik" pitchFamily="2" charset="-78"/>
              </a:rPr>
              <a:t>هةنديك ثيانواية كة دةطةريتةوة بؤ( ئةبيقرات) و هةنديكيكتر دةيطةرينةوة بؤ ئةفلاتون و ئةرستو  و ميَذوونوسى يونانى هيرودوس.  دواى ئةوان زانايى رومانى (سترابو) بيرو راى وا بؤ كة زةوى بؤ (نؤ)ناوضة دابةش كراوة ،ثينج ناوضةى طةرم كة كاركردنى تيايدا سةختة بة هؤى طةرميةوة ،و دووناوضةى سارد كة كاركردنتيايدا سةخت لة بةر ساردى ، و دوو ناوضةى (معتدل، مام ناوةند) كة طونجاون بؤ ذيان مروظ و دروست كردنى شارستانيةت  و هةروةها لةسةدةى جواردةمى زاينى زاناي طةورةى ئيسلامى (ابن خةلدون) لة ثةرتووكى خويدا بة ناوةى( المقدمة) ئاماذةى بةمة كردوة </a:t>
            </a:r>
            <a:endParaRPr lang="en-US" dirty="0" smtClean="0">
              <a:solidFill>
                <a:schemeClr val="tx1"/>
              </a:solidFill>
              <a:cs typeface="Ali_K_Samik" pitchFamily="2" charset="-78"/>
            </a:endParaRPr>
          </a:p>
          <a:p>
            <a:pPr algn="r" rtl="1"/>
            <a:endParaRPr lang="en-US" dirty="0">
              <a:solidFill>
                <a:schemeClr val="tx1"/>
              </a:solidFill>
            </a:endParaRPr>
          </a:p>
        </p:txBody>
      </p:sp>
    </p:spTree>
    <p:extLst>
      <p:ext uri="{BB962C8B-B14F-4D97-AF65-F5344CB8AC3E}">
        <p14:creationId xmlns:p14="http://schemas.microsoft.com/office/powerpoint/2010/main" val="2556585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914399"/>
          </a:xfrm>
        </p:spPr>
        <p:txBody>
          <a:bodyPr/>
          <a:lstStyle/>
          <a:p>
            <a:pPr rtl="1"/>
            <a:r>
              <a:rPr lang="ar-IQ" dirty="0" smtClean="0">
                <a:cs typeface="Ali_K_Samik" pitchFamily="2" charset="-78"/>
              </a:rPr>
              <a:t>بيرو راى ابن خةلدون 1332-1406 م</a:t>
            </a:r>
            <a:endParaRPr lang="en-US" dirty="0"/>
          </a:p>
        </p:txBody>
      </p:sp>
      <p:sp>
        <p:nvSpPr>
          <p:cNvPr id="3" name="Subtitle 2"/>
          <p:cNvSpPr>
            <a:spLocks noGrp="1"/>
          </p:cNvSpPr>
          <p:nvPr>
            <p:ph type="subTitle" idx="1"/>
          </p:nvPr>
        </p:nvSpPr>
        <p:spPr>
          <a:xfrm>
            <a:off x="457200" y="1371600"/>
            <a:ext cx="8153400" cy="5029200"/>
          </a:xfrm>
        </p:spPr>
        <p:txBody>
          <a:bodyPr/>
          <a:lstStyle/>
          <a:p>
            <a:pPr algn="r" rtl="1">
              <a:lnSpc>
                <a:spcPct val="90000"/>
              </a:lnSpc>
            </a:pPr>
            <a:r>
              <a:rPr lang="ar-IQ" dirty="0" smtClean="0">
                <a:solidFill>
                  <a:schemeClr val="tx1"/>
                </a:solidFill>
                <a:cs typeface="Ali_K_Samik" pitchFamily="2" charset="-78"/>
              </a:rPr>
              <a:t>ئيبن خةلدون زؤر بة قولى باسى لة طاريطرى جوطرافياى نةكردوة لة سةر ريرةوةى ميَذوو  بةوى كة ذيانى كومةلايةتى بة ستراوةتةوة بة ذينطةى سروشتيةوة لة ئاو و هةوا .</a:t>
            </a:r>
          </a:p>
          <a:p>
            <a:pPr algn="r" rtl="1">
              <a:lnSpc>
                <a:spcPct val="90000"/>
              </a:lnSpc>
            </a:pPr>
            <a:r>
              <a:rPr lang="ar-IQ" dirty="0" smtClean="0">
                <a:solidFill>
                  <a:schemeClr val="tx1"/>
                </a:solidFill>
                <a:cs typeface="Ali_K_Samik" pitchFamily="2" charset="-78"/>
              </a:rPr>
              <a:t>بة ثى بيرو راى ئيبن خةلدون  ناوضةى جوطرافى راستةوةخو طاريطرى هةية لة سةر مرؤظ جونكة ناوضةى  سارد مرؤظةكانى ناسراون بة ئازايى و خؤبةخشى و كة ضى مرؤظةكانى ناضةى طةرم ناسراون بة تةمةلى و بى دةسةلاتى  و دورى لة شارستانيةت،  بةلام مروظةكانى ناوضةى (معتدل مام ناوةند) ناسراون بة   مام ناوندى لة ذيان خويان     لة سةر ئةم بنةماية زؤرينيةى ئاينةكان لةم ناوضانة دةركةوتن  وةك ئاين جولةكة و مةسيحي و ئيسلام بؤ نموونة وهةروةها جوطرافيا ناوضة شاخاويةكان  كاريطةري جياوازة لة ناوضة دةشتايةكان               </a:t>
            </a:r>
          </a:p>
          <a:p>
            <a:pPr algn="r" rtl="1">
              <a:lnSpc>
                <a:spcPct val="90000"/>
              </a:lnSpc>
            </a:pPr>
            <a:endParaRPr lang="ar-IQ" dirty="0" smtClean="0">
              <a:solidFill>
                <a:schemeClr val="tx1"/>
              </a:solidFill>
              <a:cs typeface="Ali_K_Samik" pitchFamily="2" charset="-78"/>
            </a:endParaRPr>
          </a:p>
          <a:p>
            <a:pPr algn="r" rtl="1">
              <a:lnSpc>
                <a:spcPct val="90000"/>
              </a:lnSpc>
            </a:pPr>
            <a:endParaRPr lang="ar-IQ" dirty="0" smtClean="0">
              <a:solidFill>
                <a:schemeClr val="tx1"/>
              </a:solidFill>
              <a:cs typeface="Ali_K_Samik" pitchFamily="2" charset="-78"/>
            </a:endParaRPr>
          </a:p>
          <a:p>
            <a:pPr algn="r" rtl="1">
              <a:lnSpc>
                <a:spcPct val="90000"/>
              </a:lnSpc>
            </a:pPr>
            <a:endParaRPr lang="ar-IQ" dirty="0" smtClean="0">
              <a:solidFill>
                <a:schemeClr val="tx1"/>
              </a:solidFill>
              <a:cs typeface="Ali_K_Samik" pitchFamily="2" charset="-78"/>
            </a:endParaRPr>
          </a:p>
          <a:p>
            <a:pPr algn="r" rtl="1">
              <a:lnSpc>
                <a:spcPct val="90000"/>
              </a:lnSpc>
            </a:pPr>
            <a:endParaRPr lang="ar-IQ" dirty="0" smtClean="0">
              <a:solidFill>
                <a:schemeClr val="tx1"/>
              </a:solidFill>
              <a:cs typeface="Ali_K_Samik" pitchFamily="2" charset="-78"/>
            </a:endParaRPr>
          </a:p>
          <a:p>
            <a:pPr algn="r" rtl="1">
              <a:lnSpc>
                <a:spcPct val="90000"/>
              </a:lnSpc>
            </a:pPr>
            <a:endParaRPr lang="ar-IQ" dirty="0" smtClean="0">
              <a:solidFill>
                <a:schemeClr val="tx1"/>
              </a:solidFill>
              <a:cs typeface="Ali_K_Samik" pitchFamily="2" charset="-78"/>
            </a:endParaRPr>
          </a:p>
          <a:p>
            <a:pPr algn="r" rtl="1">
              <a:lnSpc>
                <a:spcPct val="90000"/>
              </a:lnSpc>
            </a:pPr>
            <a:endParaRPr lang="ar-IQ" dirty="0" smtClean="0">
              <a:solidFill>
                <a:schemeClr val="tx1"/>
              </a:solidFill>
              <a:cs typeface="Ali_K_Samik" pitchFamily="2" charset="-78"/>
            </a:endParaRPr>
          </a:p>
          <a:p>
            <a:pPr algn="r" rtl="1">
              <a:lnSpc>
                <a:spcPct val="90000"/>
              </a:lnSpc>
            </a:pPr>
            <a:endParaRPr lang="ar-IQ" dirty="0" smtClean="0">
              <a:solidFill>
                <a:schemeClr val="tx1"/>
              </a:solidFill>
              <a:cs typeface="Ali_K_Samik" pitchFamily="2" charset="-78"/>
            </a:endParaRPr>
          </a:p>
          <a:p>
            <a:pPr algn="r" rtl="1">
              <a:lnSpc>
                <a:spcPct val="90000"/>
              </a:lnSpc>
            </a:pPr>
            <a:endParaRPr lang="en-US" dirty="0" smtClean="0">
              <a:solidFill>
                <a:schemeClr val="tx1"/>
              </a:solidFill>
              <a:cs typeface="Ali_K_Samik" pitchFamily="2" charset="-78"/>
            </a:endParaRPr>
          </a:p>
          <a:p>
            <a:pPr algn="r" rtl="1"/>
            <a:endParaRPr lang="en-US" dirty="0">
              <a:solidFill>
                <a:schemeClr val="tx1"/>
              </a:solidFill>
            </a:endParaRPr>
          </a:p>
        </p:txBody>
      </p:sp>
    </p:spTree>
    <p:extLst>
      <p:ext uri="{BB962C8B-B14F-4D97-AF65-F5344CB8AC3E}">
        <p14:creationId xmlns:p14="http://schemas.microsoft.com/office/powerpoint/2010/main" val="1946662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ormAutofit/>
          </a:bodyPr>
          <a:lstStyle/>
          <a:p>
            <a:pPr algn="r" rtl="1"/>
            <a:r>
              <a:rPr lang="ar-IQ" sz="3600" dirty="0" smtClean="0">
                <a:cs typeface="Ali_K_Samik" pitchFamily="2" charset="-78"/>
              </a:rPr>
              <a:t>و بةثى بيروكةى ئيبن خةلدون ناوضةكانى مام ناةند  باشترين ناوجة ى جبهانن  و هةروةها ئاماذةى بة و كرد كة طاريطرى بة  جياوازى يةك ناوضةش  لة دةشت يان كةنار  و يان ضيا  و يان ناوضةى شارنشين و يان ناوضةى طوند نشين ، بؤ هةر ناوضةيك طاريطرى خوى دةبيت بة سةر ذيانى مروظةكان و ئةوة دةسلمينت كة بة يوةنديكى ثتةوة هةية لة نيوان ثيكهاتةى كومةلايةتى و جوطرافيا ، ئةم بيرورايانةى ئيبن خةلدون ساد بوون زياتر لة وةى كة شيكراوةى بن جونكة زؤر قول نةبوةوة لة ذيانى شارستانيتةكان مرؤظايةتى ، لة طةل ئةوشدا ئةو ضةند طاريطريةكترى باس كردبوو لة وانة ئاين و ئةسل مرؤظ و لايةنى ئابورى و سايكولوذى </a:t>
            </a:r>
            <a:endParaRPr lang="en-US" sz="3600" dirty="0"/>
          </a:p>
        </p:txBody>
      </p:sp>
    </p:spTree>
    <p:extLst>
      <p:ext uri="{BB962C8B-B14F-4D97-AF65-F5344CB8AC3E}">
        <p14:creationId xmlns:p14="http://schemas.microsoft.com/office/powerpoint/2010/main" val="1366340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a:bodyPr>
          <a:lstStyle/>
          <a:p>
            <a:pPr algn="r" rtl="1"/>
            <a:r>
              <a:rPr lang="ar-IQ" sz="3200" dirty="0">
                <a:cs typeface="Ali_K_Samik" pitchFamily="2" charset="-78"/>
              </a:rPr>
              <a:t>ئةو رِةخنانةى ئاراستةى تيروانين ئيبن خةلدون كراوة     </a:t>
            </a:r>
            <a:br>
              <a:rPr lang="ar-IQ" sz="3200" dirty="0">
                <a:cs typeface="Ali_K_Samik" pitchFamily="2" charset="-78"/>
              </a:rPr>
            </a:br>
            <a:r>
              <a:rPr lang="ar-IQ" sz="3200" dirty="0">
                <a:cs typeface="Ali_K_Samik" pitchFamily="2" charset="-78"/>
              </a:rPr>
              <a:t/>
            </a:r>
            <a:br>
              <a:rPr lang="ar-IQ" sz="3200" dirty="0">
                <a:cs typeface="Ali_K_Samik" pitchFamily="2" charset="-78"/>
              </a:rPr>
            </a:br>
            <a:r>
              <a:rPr lang="ar-IQ" sz="3200" dirty="0">
                <a:cs typeface="Ali_K_Samik" pitchFamily="2" charset="-78"/>
              </a:rPr>
              <a:t> ئةم تيروانينةى ئيبن خةلدون زياتر لة بابةتيكي شيكارى روالةتى دةضوو نةك ليكولينةوةيةكي قؤل بؤ كاريطةرى جوطرافي لة سةر ئاراستةكردنى روداوةكانى ميَذوو ، بةتايبةتى كة ئةو ضونيةتى بةروثيش ضوونى طةلانى بةشيويةكي باش وةرنةطرتووة . </a:t>
            </a:r>
            <a:br>
              <a:rPr lang="ar-IQ" sz="3200" dirty="0">
                <a:cs typeface="Ali_K_Samik" pitchFamily="2" charset="-78"/>
              </a:rPr>
            </a:br>
            <a:r>
              <a:rPr lang="ar-IQ" sz="3200" dirty="0">
                <a:cs typeface="Ali_K_Samik" pitchFamily="2" charset="-78"/>
              </a:rPr>
              <a:t>لة هةمان كاتدا ئيبن خةلدون تةنها جوطرافيايي بة كاريطةرى يةكلاكةيةوة ديار نةكردووة. </a:t>
            </a:r>
            <a:br>
              <a:rPr lang="ar-IQ" sz="3200" dirty="0">
                <a:cs typeface="Ali_K_Samik" pitchFamily="2" charset="-78"/>
              </a:rPr>
            </a:br>
            <a:r>
              <a:rPr lang="ar-IQ" sz="3200" dirty="0">
                <a:cs typeface="Ali_K_Samik" pitchFamily="2" charset="-78"/>
              </a:rPr>
              <a:t>بةلكو كاريطةرى ئاين و لايةنى ئابورى ورةطةزى مروظايةتى بة هةند وةرطرتووة بؤ ئةم شرؤظةية . </a:t>
            </a:r>
            <a:endParaRPr lang="en-US" sz="3200" dirty="0"/>
          </a:p>
        </p:txBody>
      </p:sp>
    </p:spTree>
    <p:extLst>
      <p:ext uri="{BB962C8B-B14F-4D97-AF65-F5344CB8AC3E}">
        <p14:creationId xmlns:p14="http://schemas.microsoft.com/office/powerpoint/2010/main" val="9430389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358</Words>
  <Application>Microsoft Office PowerPoint</Application>
  <PresentationFormat>On-screen Show (4:3)</PresentationFormat>
  <Paragraphs>16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زانكؤى سةلاحةددين- كؤليذى ئةدةبيات  بةشي- فةلسةفة  قوناغي سيَيةم   بابةت-فةلسةفةى ميَذوو  وانةى نؤيةم- شرؤظةى جوطرافي بؤ ميَذوو  ث.ي.د. كاوة عزيز برايم </vt:lpstr>
      <vt:lpstr>شرؤظةى جوطرافي بؤ ميَذوو</vt:lpstr>
      <vt:lpstr>بيرو راى ابن خةلدون 1332-1406 م</vt:lpstr>
      <vt:lpstr>و بةثى بيروكةى ئيبن خةلدون ناوضةكانى مام ناةند  باشترين ناوجة ى جبهانن  و هةروةها ئاماذةى بة و كرد كة طاريطرى بة  جياوازى يةك ناوضةش  لة دةشت يان كةنار  و يان ضيا  و يان ناوضةى شارنشين و يان ناوضةى طوند نشين ، بؤ هةر ناوضةيك طاريطرى خوى دةبيت بة سةر ذيانى مروظةكان و ئةوة دةسلمينت كة بة يوةنديكى ثتةوة هةية لة نيوان ثيكهاتةى كومةلايةتى و جوطرافيا ، ئةم بيرورايانةى ئيبن خةلدون ساد بوون زياتر لة وةى كة شيكراوةى بن جونكة زؤر قول نةبوةوة لة ذيانى شارستانيتةكان مرؤظايةتى ، لة طةل ئةوشدا ئةو ضةند طاريطريةكترى باس كردبوو لة وانة ئاين و ئةسل مرؤظ و لايةنى ئابورى و سايكولوذى </vt:lpstr>
      <vt:lpstr>ئةو رِةخنانةى ئاراستةى تيروانين ئيبن خةلدون كراوة        ئةم تيروانينةى ئيبن خةلدون زياتر لة بابةتيكي شيكارى روالةتى دةضوو نةك ليكولينةوةيةكي قؤل بؤ كاريطةرى جوطرافي لة سةر ئاراستةكردنى روداوةكانى ميَذوو ، بةتايبةتى كة ئةو ضونيةتى بةروثيش ضوونى طةلانى بةشيويةكي باش وةرنةطرتووة .  لة هةمان كاتدا ئيبن خةلدون تةنها جوطرافيايي بة كاريطةرى يةكلاكةيةوة ديار نةكردووة.  بةلكو كاريطةرى ئاين و لايةنى ئابورى ورةطةزى مروظايةتى بة هةند وةرطرتووة بؤ ئةم شرؤظةية . </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زانكؤى سةلاحةددين- كؤليذى ئةدةبيات  بةشي- فةلسةفة  قوناغي سيَيةم   بابةت-فةلسةفةى ميَذوو  وانةى نؤيةم- شرؤظةى جوطرافي بؤ ميَذوو  ث.ي.د. كاوة عزيز برايم </dc:title>
  <dc:creator>ismail - [2010]</dc:creator>
  <cp:lastModifiedBy>ismail - [2010]</cp:lastModifiedBy>
  <cp:revision>7</cp:revision>
  <dcterms:created xsi:type="dcterms:W3CDTF">2020-11-07T17:24:53Z</dcterms:created>
  <dcterms:modified xsi:type="dcterms:W3CDTF">2020-11-07T18:18:43Z</dcterms:modified>
</cp:coreProperties>
</file>