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2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3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8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9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5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7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4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7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9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7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0B093-A4DC-42C7-A079-EAB0B9D1189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25356-ABF7-479A-A5B2-0E5730C8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3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r>
              <a:rPr lang="ar-IQ" dirty="0" smtClean="0">
                <a:cs typeface="Ali_K_Samik" pitchFamily="2" charset="-78"/>
              </a:rPr>
              <a:t>زانكؤى سةلاحةددين- كؤليذى ئةدةبيات </a:t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بةشي- فةلسةفة </a:t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قوناغي سيَيةم  </a:t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بابةت-فةلسةفةى ميَذوو </a:t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وانةى هةذدةهةم- شرؤظةى سايكؤلوذي بؤ ميَذوو </a:t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ث.ي.د. كاوة عزيز برايم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2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Autofit/>
          </a:bodyPr>
          <a:lstStyle/>
          <a:p>
            <a:pPr algn="r" rtl="1"/>
            <a:r>
              <a:rPr lang="ar-IQ" sz="4000" dirty="0" smtClean="0">
                <a:cs typeface="Ali_K_Samik" pitchFamily="2" charset="-78"/>
              </a:rPr>
              <a:t> وطابرييل تارد ئاماذةى بةو كرد كة دوو وينةى سةرةكى هةن بؤ ضاوليكردن ئةوانيش بريتين لة (ضاوليكردنى ضاوليكةران) كة دةطوازيتةوة لة نيوان نةوةكانى كومةلطا سةدة بة دواى سةدة و ئةوةى دووةم بة ضاوليكةرةوى ئاساى دةناسريت لة نيوان يةك نةوةى تايبةت و لة سةردةميكى دياريكراو، و دواتر تارد باسى لة ياساى ضاوليكردن كرد و ئاماذةى بةو دا كة دةبيت زورينةى خةلك(ضينى خوارةوة) ضاولة ضينى سةرةوة بكات كة خاوةن هيزة و يان خاوةن بيطةو وثايةيكى بةرزة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267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dirty="0" smtClean="0">
                <a:cs typeface="Ali_K_Samik" pitchFamily="2" charset="-78"/>
              </a:rPr>
              <a:t>و تارد دوو ريطاى سةرةكى دانا بؤ بةريوةبردنى دياردةى ضاوليكردن يةكةميان بريتية لة ضاوليكردنةوةى نموونةى و دووةميش بريتيية لة ضاوليكردنةوةى بةثيضةوانة ضونكة بةبيرو راى تارد كاتيك كومةلطا ضاوليكردن ثةيرودةكات زور جارى وا هةية كة بة دذايةتكردنى  هةلسوكةتيكى دياريكراو تةواو دةبيت و ئةوش لة دواى دةبيت جوريك لة داب ونةريتى كومةلايةتى كة كومةلطا ثيدةناسريت و كاريطةرى بة سةر كومةلطا جى دةهيلت بة دريذاى ميذوو.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1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pPr algn="r" rtl="1"/>
            <a:r>
              <a:rPr lang="ar-IQ" sz="3200" dirty="0" smtClean="0">
                <a:latin typeface="AR ESSENCE" pitchFamily="2" charset="0"/>
                <a:cs typeface="Ali_K_Samik" pitchFamily="2" charset="-78"/>
              </a:rPr>
              <a:t>وليرةدا تارد ئاماذةى بةو كرد كة كومةلطا بريتية لة كومةلة تاكة كةسيك هاوشيوة لة زور لايةنى ذيانى مرؤظةوة و ضونكة تاكة كةس بونةوريكى كومةلايةتى ئةوا دةكةويتة ذير ياسا ضاولييكرد(تقليد) و ئةم ياسايش  لة سةر ريرةوةى ميذوو دةطونجيت ضونكة ياسايكى جيهانية بة سةر هةموو مروظةكان جى بةجى دةكريت  </a:t>
            </a:r>
            <a:br>
              <a:rPr lang="ar-IQ" sz="3200" dirty="0" smtClean="0">
                <a:latin typeface="AR ESSENCE" pitchFamily="2" charset="0"/>
                <a:cs typeface="Ali_K_Samik" pitchFamily="2" charset="-78"/>
              </a:rPr>
            </a:br>
            <a:r>
              <a:rPr lang="ar-IQ" sz="3200" dirty="0" smtClean="0">
                <a:latin typeface="AR ESSENCE" pitchFamily="2" charset="0"/>
                <a:cs typeface="Ali_K_Samik" pitchFamily="2" charset="-78"/>
              </a:rPr>
              <a:t/>
            </a:r>
            <a:br>
              <a:rPr lang="ar-IQ" sz="3200" dirty="0" smtClean="0">
                <a:latin typeface="AR ESSENCE" pitchFamily="2" charset="0"/>
                <a:cs typeface="Ali_K_Samik" pitchFamily="2" charset="-78"/>
              </a:rPr>
            </a:br>
            <a:r>
              <a:rPr lang="ar-IQ" sz="3200" dirty="0" smtClean="0">
                <a:latin typeface="AR ESSENCE" pitchFamily="2" charset="0"/>
                <a:cs typeface="Ali_K_Samik" pitchFamily="2" charset="-78"/>
              </a:rPr>
              <a:t>ئةوة رةخنانةى لة تارد طيراون </a:t>
            </a:r>
            <a:br>
              <a:rPr lang="ar-IQ" sz="3200" dirty="0" smtClean="0">
                <a:latin typeface="AR ESSENCE" pitchFamily="2" charset="0"/>
                <a:cs typeface="Ali_K_Samik" pitchFamily="2" charset="-78"/>
              </a:rPr>
            </a:br>
            <a:r>
              <a:rPr lang="ar-IQ" sz="3200" dirty="0" smtClean="0">
                <a:latin typeface="AR ESSENCE" pitchFamily="2" charset="0"/>
                <a:cs typeface="Ali_K_Samik" pitchFamily="2" charset="-78"/>
              </a:rPr>
              <a:t>1-زيدة رؤيكى زورى كردوة لة طرنطى دان بة لايةنى سايكولوذى لة ريرةوى ذيان مروظةوة بة تايبةتى دياردةى (تةقليد)                                                      </a:t>
            </a:r>
            <a:br>
              <a:rPr lang="ar-IQ" sz="3200" dirty="0" smtClean="0">
                <a:latin typeface="AR ESSENCE" pitchFamily="2" charset="0"/>
                <a:cs typeface="Ali_K_Samik" pitchFamily="2" charset="-78"/>
              </a:rPr>
            </a:br>
            <a:r>
              <a:rPr lang="ar-IQ" sz="3200" dirty="0" smtClean="0">
                <a:latin typeface="AR ESSENCE" pitchFamily="2" charset="0"/>
                <a:cs typeface="Ali_K_Samik" pitchFamily="2" charset="-78"/>
              </a:rPr>
              <a:t>2- هةروها كومةلطا بة بيرؤ راى ئةو بريتية لة كومةلة خةلكيك كة تةنها كاريان ضاوليكردن و بةس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935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199"/>
          </a:xfrm>
        </p:spPr>
        <p:txBody>
          <a:bodyPr/>
          <a:lstStyle/>
          <a:p>
            <a:r>
              <a:rPr lang="ar-IQ" dirty="0" smtClean="0">
                <a:cs typeface="Ali_K_Samik" pitchFamily="2" charset="-78"/>
              </a:rPr>
              <a:t>بيرؤ راى هةنديك زاناى تر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51054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هةنديك لة زانايانى ئةمريكى تا راديكى زور كةوتنة ذير كاريطةرى تارد و دواتريش بيرؤ راى خويان سةبارةت بة طرنطى لايةنى سايكولوذى مروظةوة دةرخست لة وانة (جورج ميد) كاتيطك باسى لةو كرد كة كةسايةتى مرؤظ دروست دةبيت بة هوكارى تيكةلاوبوونى لة ئةوانى تر و دةبيت رةنط دانةوةى بيرو راى ئةوان بةسةرى دا بة ماناى كاريطةرى لايةنى سايكولوذى لة سةرى ،و هةروها زاناى ئةمريكى(كيد بنكس) باسى لةو كرد كة هةست و سوزى و لايةنى دةرونى مروظ كومةلطا بةروثيش دةبات ضونكة ئةو لايةنانة هيزى سةرةكين لة جولاندنى مروظةوة و نموونةشيان بة سيستةمى سةرمايةدةراى هينايةوة و دواتريش ئةم قوتابخانةى زور لة هزر ناسى طةورةى بة خويةوة بينى وةك فرويد  و ادلر و يونغ.                                       </a:t>
            </a:r>
            <a:endParaRPr lang="en-US" dirty="0" smtClean="0">
              <a:solidFill>
                <a:schemeClr val="tx1"/>
              </a:solidFill>
              <a:cs typeface="Ali_K_Samik" pitchFamily="2" charset="-78"/>
            </a:endParaRPr>
          </a:p>
          <a:p>
            <a:pPr algn="r" rt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3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313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زانكؤى سةلاحةددين- كؤليذى ئةدةبيات  بةشي- فةلسةفة  قوناغي سيَيةم   بابةت-فةلسةفةى ميَذوو  وانةى هةذدةهةم- شرؤظةى سايكؤلوذي بؤ ميَذوو  ث.ي.د. كاوة عزيز برايم </vt:lpstr>
      <vt:lpstr> وطابرييل تارد ئاماذةى بةو كرد كة دوو وينةى سةرةكى هةن بؤ ضاوليكردن ئةوانيش بريتين لة (ضاوليكردنى ضاوليكةران) كة دةطوازيتةوة لة نيوان نةوةكانى كومةلطا سةدة بة دواى سةدة و ئةوةى دووةم بة ضاوليكةرةوى ئاساى دةناسريت لة نيوان يةك نةوةى تايبةت و لة سةردةميكى دياريكراو، و دواتر تارد باسى لة ياساى ضاوليكردن كرد و ئاماذةى بةو دا كة دةبيت زورينةى خةلك(ضينى خوارةوة) ضاولة ضينى سةرةوة بكات كة خاوةن هيزة و يان خاوةن بيطةو وثايةيكى بةرزة</vt:lpstr>
      <vt:lpstr>و تارد دوو ريطاى سةرةكى دانا بؤ بةريوةبردنى دياردةى ضاوليكردن يةكةميان بريتية لة ضاوليكردنةوةى نموونةى و دووةميش بريتيية لة ضاوليكردنةوةى بةثيضةوانة ضونكة بةبيرو راى تارد كاتيك كومةلطا ضاوليكردن ثةيرودةكات زور جارى وا هةية كة بة دذايةتكردنى  هةلسوكةتيكى دياريكراو تةواو دةبيت و ئةوش لة دواى دةبيت جوريك لة داب ونةريتى كومةلايةتى كة كومةلطا ثيدةناسريت و كاريطةرى بة سةر كومةلطا جى دةهيلت بة دريذاى ميذوو.</vt:lpstr>
      <vt:lpstr>وليرةدا تارد ئاماذةى بةو كرد كة كومةلطا بريتية لة كومةلة تاكة كةسيك هاوشيوة لة زور لايةنى ذيانى مرؤظةوة و ضونكة تاكة كةس بونةوريكى كومةلايةتى ئةوا دةكةويتة ذير ياسا ضاولييكرد(تقليد) و ئةم ياسايش  لة سةر ريرةوةى ميذوو دةطونجيت ضونكة ياسايكى جيهانية بة سةر هةموو مروظةكان جى بةجى دةكريت    ئةوة رةخنانةى لة تارد طيراون  1-زيدة رؤيكى زورى كردوة لة طرنطى دان بة لايةنى سايكولوذى لة ريرةوى ذيان مروظةوة بة تايبةتى دياردةى (تةقليد)                                                       2- هةروها كومةلطا بة بيرؤ راى ئةو بريتية لة كومةلة خةلكيك كة تةنها كاريان ضاوليكردن و بةس </vt:lpstr>
      <vt:lpstr>بيرؤ راى هةنديك زاناى تر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3</cp:revision>
  <dcterms:created xsi:type="dcterms:W3CDTF">2021-01-09T18:55:33Z</dcterms:created>
  <dcterms:modified xsi:type="dcterms:W3CDTF">2021-01-09T19:02:35Z</dcterms:modified>
</cp:coreProperties>
</file>