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FA0805-D493-4978-820E-38B7688EF147}"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578550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FA0805-D493-4978-820E-38B7688EF147}"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1257615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FA0805-D493-4978-820E-38B7688EF147}"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318027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FA0805-D493-4978-820E-38B7688EF147}"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1729038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FA0805-D493-4978-820E-38B7688EF147}"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193675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FA0805-D493-4978-820E-38B7688EF147}"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221739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FA0805-D493-4978-820E-38B7688EF147}" type="datetimeFigureOut">
              <a:rPr lang="en-US" smtClean="0"/>
              <a:t>10/31/2020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342392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FA0805-D493-4978-820E-38B7688EF147}" type="datetimeFigureOut">
              <a:rPr lang="en-US" smtClean="0"/>
              <a:t>10/31/2020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148966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A0805-D493-4978-820E-38B7688EF147}" type="datetimeFigureOut">
              <a:rPr lang="en-US" smtClean="0"/>
              <a:t>10/31/2020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104193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FA0805-D493-4978-820E-38B7688EF147}"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3028663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FA0805-D493-4978-820E-38B7688EF147}"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90B6C-C2E2-43AE-8BBD-293C7547F216}" type="slidenum">
              <a:rPr lang="en-US" smtClean="0"/>
              <a:t>‹#›</a:t>
            </a:fld>
            <a:endParaRPr lang="en-US"/>
          </a:p>
        </p:txBody>
      </p:sp>
    </p:spTree>
    <p:extLst>
      <p:ext uri="{BB962C8B-B14F-4D97-AF65-F5344CB8AC3E}">
        <p14:creationId xmlns:p14="http://schemas.microsoft.com/office/powerpoint/2010/main" val="2710067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A0805-D493-4978-820E-38B7688EF147}" type="datetimeFigureOut">
              <a:rPr lang="en-US" smtClean="0"/>
              <a:t>10/31/2020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90B6C-C2E2-43AE-8BBD-293C7547F216}" type="slidenum">
              <a:rPr lang="en-US" smtClean="0"/>
              <a:t>‹#›</a:t>
            </a:fld>
            <a:endParaRPr lang="en-US"/>
          </a:p>
        </p:txBody>
      </p:sp>
    </p:spTree>
    <p:extLst>
      <p:ext uri="{BB962C8B-B14F-4D97-AF65-F5344CB8AC3E}">
        <p14:creationId xmlns:p14="http://schemas.microsoft.com/office/powerpoint/2010/main" val="1616823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lstStyle/>
          <a:p>
            <a:r>
              <a:rPr lang="ar-IQ" dirty="0" smtClean="0">
                <a:cs typeface="Ali_K_Samik" pitchFamily="2" charset="-78"/>
              </a:rPr>
              <a:t>زانكؤى سةلاحةددين- كؤليذى ئةدةبيات </a:t>
            </a:r>
            <a:br>
              <a:rPr lang="ar-IQ" dirty="0" smtClean="0">
                <a:cs typeface="Ali_K_Samik" pitchFamily="2" charset="-78"/>
              </a:rPr>
            </a:br>
            <a:r>
              <a:rPr lang="ar-IQ" dirty="0" smtClean="0">
                <a:cs typeface="Ali_K_Samik" pitchFamily="2" charset="-78"/>
              </a:rPr>
              <a:t>بةشي- فةلسةفة </a:t>
            </a:r>
            <a:br>
              <a:rPr lang="ar-IQ" dirty="0" smtClean="0">
                <a:cs typeface="Ali_K_Samik" pitchFamily="2" charset="-78"/>
              </a:rPr>
            </a:br>
            <a:r>
              <a:rPr lang="ar-IQ" dirty="0" smtClean="0">
                <a:cs typeface="Ali_K_Samik" pitchFamily="2" charset="-78"/>
              </a:rPr>
              <a:t>قوناغي سيَيةم  </a:t>
            </a:r>
            <a:br>
              <a:rPr lang="ar-IQ" dirty="0" smtClean="0">
                <a:cs typeface="Ali_K_Samik" pitchFamily="2" charset="-78"/>
              </a:rPr>
            </a:br>
            <a:r>
              <a:rPr lang="ar-IQ" dirty="0" smtClean="0">
                <a:cs typeface="Ali_K_Samik" pitchFamily="2" charset="-78"/>
              </a:rPr>
              <a:t>بابةت-فةلسةفةى ميَذوو </a:t>
            </a:r>
            <a:br>
              <a:rPr lang="ar-IQ" dirty="0" smtClean="0">
                <a:cs typeface="Ali_K_Samik" pitchFamily="2" charset="-78"/>
              </a:rPr>
            </a:br>
            <a:r>
              <a:rPr lang="ar-IQ" dirty="0" smtClean="0">
                <a:cs typeface="Ali_K_Samik" pitchFamily="2" charset="-78"/>
              </a:rPr>
              <a:t>وانةى </a:t>
            </a:r>
            <a:r>
              <a:rPr lang="ar-IQ" dirty="0" smtClean="0">
                <a:cs typeface="Ali_K_Samik" pitchFamily="2" charset="-78"/>
              </a:rPr>
              <a:t>هةشتةم</a:t>
            </a:r>
            <a:r>
              <a:rPr lang="ar-IQ" dirty="0" smtClean="0">
                <a:cs typeface="Ali_K_Samik" pitchFamily="2" charset="-78"/>
              </a:rPr>
              <a:t>- ئاينة ئاسمانيةكان</a:t>
            </a:r>
            <a:br>
              <a:rPr lang="ar-IQ" dirty="0" smtClean="0">
                <a:cs typeface="Ali_K_Samik" pitchFamily="2" charset="-78"/>
              </a:rPr>
            </a:br>
            <a:r>
              <a:rPr lang="ar-IQ" dirty="0" smtClean="0">
                <a:cs typeface="Ali_K_Samik" pitchFamily="2" charset="-78"/>
              </a:rPr>
              <a:t>ث.ي.د. كاوة عزيز برايم </a:t>
            </a:r>
            <a:endParaRPr lang="en-US" dirty="0"/>
          </a:p>
        </p:txBody>
      </p:sp>
    </p:spTree>
    <p:extLst>
      <p:ext uri="{BB962C8B-B14F-4D97-AF65-F5344CB8AC3E}">
        <p14:creationId xmlns:p14="http://schemas.microsoft.com/office/powerpoint/2010/main" val="25200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90599"/>
          </a:xfrm>
        </p:spPr>
        <p:txBody>
          <a:bodyPr/>
          <a:lstStyle/>
          <a:p>
            <a:r>
              <a:rPr lang="ar-IQ" dirty="0" smtClean="0">
                <a:cs typeface="Ali_K_Samik" pitchFamily="2" charset="-78"/>
              </a:rPr>
              <a:t>شرؤظةى ئاينى كريستاين بؤ ميَذوو</a:t>
            </a:r>
            <a:endParaRPr lang="en-US" dirty="0"/>
          </a:p>
        </p:txBody>
      </p:sp>
      <p:sp>
        <p:nvSpPr>
          <p:cNvPr id="3" name="Subtitle 2"/>
          <p:cNvSpPr>
            <a:spLocks noGrp="1"/>
          </p:cNvSpPr>
          <p:nvPr>
            <p:ph type="subTitle" idx="1"/>
          </p:nvPr>
        </p:nvSpPr>
        <p:spPr>
          <a:xfrm>
            <a:off x="762000" y="1524000"/>
            <a:ext cx="7772400" cy="4953000"/>
          </a:xfrm>
        </p:spPr>
        <p:txBody>
          <a:bodyPr>
            <a:normAutofit fontScale="92500"/>
          </a:bodyPr>
          <a:lstStyle/>
          <a:p>
            <a:pPr algn="r" rtl="1"/>
            <a:r>
              <a:rPr lang="ar-IQ" dirty="0" smtClean="0">
                <a:solidFill>
                  <a:schemeClr val="tx1"/>
                </a:solidFill>
                <a:cs typeface="Ali_K_Samik" pitchFamily="2" charset="-78"/>
              </a:rPr>
              <a:t>ئاينى كريستاين دةطةريتةوة بؤ بيغمبةرى خودا (عيسى كورى مةريم) كة دووةم ئاينى ئاسمانية بؤ مرؤظايةتى كة تا ئةمرؤش ماوةتةوة ،ثةرتووكى ئةم ئاين بريتة لة (الانجيل) العهد الجديد،                                            </a:t>
            </a:r>
          </a:p>
          <a:p>
            <a:pPr algn="r" rtl="1"/>
            <a:r>
              <a:rPr lang="ar-IQ" dirty="0" smtClean="0">
                <a:solidFill>
                  <a:schemeClr val="tx1"/>
                </a:solidFill>
                <a:cs typeface="Ali_K_Samik" pitchFamily="2" charset="-78"/>
              </a:rPr>
              <a:t>تيروانيى ئاينى كريستيان بؤ ميَذوو لة سةر ضةند قوناغيكى طرنط بونياد نراوة دواى ئةوةى ئةم ئاينة جةختى لة سةر ضةند شتيك طرنط كردوتةوة لة وانة بةبرزراطرتنى رةوشتى مرؤظ و بلاكردنةوة ئاشتى ،و قوناغةكان بريتين لة –يةكةم هزرى هةلةكردن واتة</a:t>
            </a:r>
            <a:r>
              <a:rPr lang="ar-IQ" dirty="0" smtClean="0">
                <a:solidFill>
                  <a:schemeClr val="tx1"/>
                </a:solidFill>
                <a:cs typeface="Ali-A-Samik" pitchFamily="2" charset="-78"/>
              </a:rPr>
              <a:t>(فكرة الخطية</a:t>
            </a:r>
            <a:r>
              <a:rPr lang="ar-IQ" dirty="0" smtClean="0">
                <a:solidFill>
                  <a:schemeClr val="tx1"/>
                </a:solidFill>
                <a:cs typeface="Ali_K_Samik" pitchFamily="2" charset="-78"/>
              </a:rPr>
              <a:t>) كة ئةو كاتةى دةستى ثيكرد كة ئادم بيغمبةر لة بةهةشت فردراية خوارة باش ئةوةى بي ئةمرى خوداى كرد و لةويشةوة ميذوو  بةردةوام بوو </a:t>
            </a:r>
          </a:p>
          <a:p>
            <a:pPr algn="r" rtl="1"/>
            <a:endParaRPr lang="en-US" dirty="0" smtClean="0">
              <a:solidFill>
                <a:schemeClr val="tx1"/>
              </a:solidFill>
              <a:cs typeface="Ali_K_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2148623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pPr algn="r" rtl="1"/>
            <a:r>
              <a:rPr lang="ar-IQ" sz="3200" dirty="0" smtClean="0">
                <a:cs typeface="Ali_K_Samik" pitchFamily="2" charset="-78"/>
              </a:rPr>
              <a:t>ودووةم قوناغ بريتى لة هزرى(التجسد) واتة هاتنى خودا بؤ سةر زةوى لة سةر شيوةي مرؤظةوة ضونكة بةبيرو باوةرى ئةوان مرؤظ (ثيس بووة ) و ثيوستى بة ثاك بوونةوة هةية دواى هةلكردنى ، و هاتنى مسيح بوو ئةم مةبةستة بووة ، و ئةم يةكجار لة ميَذوودا رودا دات و دوبارة نابيتةوةو دواتر مسيح كةنسية دامةزراندوة بة يارمةتى هةولةكانى . </a:t>
            </a:r>
            <a:br>
              <a:rPr lang="ar-IQ" sz="3200" dirty="0" smtClean="0">
                <a:cs typeface="Ali_K_Samik" pitchFamily="2" charset="-78"/>
              </a:rPr>
            </a:br>
            <a:r>
              <a:rPr lang="ar-IQ" sz="3200" dirty="0" smtClean="0">
                <a:cs typeface="Ali_K_Samik" pitchFamily="2" charset="-78"/>
              </a:rPr>
              <a:t>و قوناغى سييَةم بة هزرى لةخاض دان(الصلب) دةستثيدةكات و ئةمةش بة لة سيداردانى مسيح خوى نواند لة لايةن دوذمنانى و ئةم كارى مسيح بؤ ئةوة بوو تا مرؤظايةتى لة ثيسى و شةران طويزى ئازادى بيت لة رؤذى دواى  و قوناغى ضوارةم و كوتايي بة هزرى رؤذى دواى ( يوم القيامة) ضونكة بة بووضوونة كريستسانةكان دواتر مسيح زوندوبووتةوة و ضوتة ئاسمان وز ذيانى هاتة هةتايي ، و بةم ثيةش تيروانيي ئاينى كريستاين بؤ ميَذوو لة سةر ئةوة بونياد نراوة كة خوداى طةورة لة دروست كردتنى رؤداوةكان بة شدار لة ريطةى بيروكةى (</a:t>
            </a:r>
            <a:r>
              <a:rPr lang="ar-IQ" sz="3200" dirty="0" smtClean="0">
                <a:cs typeface="Ali-A-Samik" pitchFamily="2" charset="-78"/>
              </a:rPr>
              <a:t>الثالوث</a:t>
            </a:r>
            <a:r>
              <a:rPr lang="ar-IQ" sz="3200" dirty="0" smtClean="0">
                <a:cs typeface="Ali_K_Samik" pitchFamily="2" charset="-78"/>
              </a:rPr>
              <a:t>) .</a:t>
            </a:r>
            <a:endParaRPr lang="en-US" sz="3200" dirty="0"/>
          </a:p>
        </p:txBody>
      </p:sp>
    </p:spTree>
    <p:extLst>
      <p:ext uri="{BB962C8B-B14F-4D97-AF65-F5344CB8AC3E}">
        <p14:creationId xmlns:p14="http://schemas.microsoft.com/office/powerpoint/2010/main" val="2747900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algn="r" rtl="1"/>
            <a:r>
              <a:rPr lang="ar-IQ" dirty="0" smtClean="0">
                <a:latin typeface="AR DESTINE" pitchFamily="2" charset="0"/>
                <a:cs typeface="Ali_K_Samik" pitchFamily="2" charset="-78"/>
              </a:rPr>
              <a:t>هةند لة ليكولةران ثيانواية كة ئةم ئاينة هةرضةند بانطذة بؤ ئارمى و ضاكة دةكات بةلام لة طةل ئةوشدا نةيويستووة خوى لة ميذوو بدزيتةوة، سةرةراى بوونى هزرى تايبةت وةك ضاكة كردن و راست طوى و ئارم طرتن و رةوشت بةرزى</a:t>
            </a:r>
            <a:br>
              <a:rPr lang="ar-IQ" dirty="0" smtClean="0">
                <a:latin typeface="AR DESTINE" pitchFamily="2" charset="0"/>
                <a:cs typeface="Ali_K_Samik" pitchFamily="2" charset="-78"/>
              </a:rPr>
            </a:br>
            <a:r>
              <a:rPr lang="ar-IQ" dirty="0" smtClean="0">
                <a:latin typeface="AR DESTINE" pitchFamily="2" charset="0"/>
                <a:cs typeface="Ali_K_Samik" pitchFamily="2" charset="-78"/>
              </a:rPr>
              <a:t>بوية ئةم ئاين ميذوو رةتنةكردتةوة بةلكو بةستويةتيةوة بة ذيانى كوتايي و كوتايي هاتنى ميذوو بة تيروانيى كريستيانةكان بة ثي رينمايةمانى مسيح دةبيت. </a:t>
            </a:r>
            <a:endParaRPr lang="en-US" dirty="0"/>
          </a:p>
        </p:txBody>
      </p:sp>
    </p:spTree>
    <p:extLst>
      <p:ext uri="{BB962C8B-B14F-4D97-AF65-F5344CB8AC3E}">
        <p14:creationId xmlns:p14="http://schemas.microsoft.com/office/powerpoint/2010/main" val="3887322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219199"/>
          </a:xfrm>
        </p:spPr>
        <p:txBody>
          <a:bodyPr/>
          <a:lstStyle/>
          <a:p>
            <a:r>
              <a:rPr lang="ar-IQ" dirty="0" smtClean="0">
                <a:cs typeface="Ali_K_Samik" pitchFamily="2" charset="-78"/>
              </a:rPr>
              <a:t>شرؤظةى ئاينى ئيسلام بؤ ميَذوو</a:t>
            </a:r>
            <a:endParaRPr lang="en-US" dirty="0"/>
          </a:p>
        </p:txBody>
      </p:sp>
      <p:sp>
        <p:nvSpPr>
          <p:cNvPr id="3" name="Subtitle 2"/>
          <p:cNvSpPr>
            <a:spLocks noGrp="1"/>
          </p:cNvSpPr>
          <p:nvPr>
            <p:ph type="subTitle" idx="1"/>
          </p:nvPr>
        </p:nvSpPr>
        <p:spPr>
          <a:xfrm>
            <a:off x="838200" y="1752600"/>
            <a:ext cx="7772400" cy="4953000"/>
          </a:xfrm>
        </p:spPr>
        <p:txBody>
          <a:bodyPr>
            <a:normAutofit fontScale="92500" lnSpcReduction="20000"/>
          </a:bodyPr>
          <a:lstStyle/>
          <a:p>
            <a:pPr algn="r" rtl="1">
              <a:lnSpc>
                <a:spcPct val="90000"/>
              </a:lnSpc>
            </a:pPr>
            <a:r>
              <a:rPr lang="ar-IQ" dirty="0" smtClean="0">
                <a:solidFill>
                  <a:schemeClr val="tx1"/>
                </a:solidFill>
                <a:cs typeface="Ali_K_Samik" pitchFamily="2" charset="-78"/>
              </a:rPr>
              <a:t>ئاين ئسلام كة دواى ئاينى ئاسمانية بؤ سةر زة وى دةطةريتةوة بؤ بيغمبةر(محمد) دوردى خوداى لةسةر بيت ، كة شةش سةد سال دواى ئاينى كريستيان هاتووة.</a:t>
            </a:r>
          </a:p>
          <a:p>
            <a:pPr algn="r" rtl="1">
              <a:lnSpc>
                <a:spcPct val="90000"/>
              </a:lnSpc>
            </a:pPr>
            <a:r>
              <a:rPr lang="ar-IQ" dirty="0" smtClean="0">
                <a:solidFill>
                  <a:schemeClr val="tx1"/>
                </a:solidFill>
                <a:cs typeface="Ali_K_Samik" pitchFamily="2" charset="-78"/>
              </a:rPr>
              <a:t>تيروانين ئاين ئسلام بؤ ميذوو لة سةر بونياد نراوة كة خوداى طةورة دونياى دروست كردوة و ئةو ميذوو ديارى دةكات و كاتيشى بؤ داناوة  و هةموو شتة زانراوةكان و شارةوةكان دةزانيت و دةسةلاتى كوتايي لة دةست ئةو .</a:t>
            </a:r>
          </a:p>
          <a:p>
            <a:pPr algn="r" rtl="1">
              <a:lnSpc>
                <a:spcPct val="90000"/>
              </a:lnSpc>
            </a:pPr>
            <a:r>
              <a:rPr lang="ar-IQ" dirty="0" smtClean="0">
                <a:solidFill>
                  <a:schemeClr val="tx1"/>
                </a:solidFill>
                <a:cs typeface="Ali_K_Samik" pitchFamily="2" charset="-78"/>
              </a:rPr>
              <a:t>لة ئاينى ئسلام جوريك ريكخستن هةية لة نيوان مرؤظ و ذيانى دونيا كة لةسةر طرينكي دان بة هةردوو لايةنى روحانى و لايةنى مادى و مرؤظ هاندةدات تا كارى ضاك بكات و خوى لة خراثة بة دورى بطريت لة ذيانى خويدا، كة بة شيوةيةكى ريذةى ضونكة مرؤظ دةتوانيت لة ثاش خراثة كردن(تةوبة بكات واتة ثةشيمانبيتةوة ضاك بكات)، بوية لة ئاينى ئسلام بةهيض شيوةيةك داو ناكريت  كة مرؤظ خوى لة ميَذوو بدزيتةوة بةلكة بة ثيضوانةوة داو دةكريت طرنطى بة ذيانى خوي و </a:t>
            </a:r>
            <a:endParaRPr lang="en-US" dirty="0" smtClean="0">
              <a:solidFill>
                <a:schemeClr val="tx1"/>
              </a:solidFill>
              <a:cs typeface="Ali_K_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131767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r" rtl="1"/>
            <a:r>
              <a:rPr lang="ar-IQ" dirty="0" smtClean="0">
                <a:cs typeface="Ali_K_Samik" pitchFamily="2" charset="-78"/>
              </a:rPr>
              <a:t>نةتةوة طةلانى ثيش خوى بدات تاوة كو سودمةند بيت لة ذيانى خويداوةك لة ئايتة ثيرؤزةكاندا (قران) دا  هاتووة  </a:t>
            </a:r>
            <a:br>
              <a:rPr lang="ar-IQ" dirty="0" smtClean="0">
                <a:cs typeface="Ali_K_Samik" pitchFamily="2" charset="-78"/>
              </a:rPr>
            </a:br>
            <a:r>
              <a:rPr lang="ar-IQ" dirty="0" smtClean="0">
                <a:cs typeface="Ali_K_Samik" pitchFamily="2" charset="-78"/>
              </a:rPr>
              <a:t>ويةكيك لة بنةما طرينةكانى ئاينى ئيسلام بريتية لةوةى كة مرؤظ لة كارةكانى رؤذانةى خويدا ئازاد وسةربةستة   </a:t>
            </a:r>
            <a:br>
              <a:rPr lang="ar-IQ" dirty="0" smtClean="0">
                <a:cs typeface="Ali_K_Samik" pitchFamily="2" charset="-78"/>
              </a:rPr>
            </a:br>
            <a:r>
              <a:rPr lang="ar-IQ" dirty="0" smtClean="0">
                <a:cs typeface="Ali_K_Samik" pitchFamily="2" charset="-78"/>
              </a:rPr>
              <a:t>لة كوتايي ئاين ئيسلام وادةرونيت ميذوو كة كوتايي هةية دةبيت مرؤظ كار بكات بو رؤذى دواى كة طرينطى زؤرى بيدراوة لة ئاينى ئيسلام </a:t>
            </a:r>
            <a:br>
              <a:rPr lang="ar-IQ" dirty="0" smtClean="0">
                <a:cs typeface="Ali_K_Samik" pitchFamily="2" charset="-78"/>
              </a:rPr>
            </a:br>
            <a:endParaRPr lang="en-US" dirty="0"/>
          </a:p>
        </p:txBody>
      </p:sp>
    </p:spTree>
    <p:extLst>
      <p:ext uri="{BB962C8B-B14F-4D97-AF65-F5344CB8AC3E}">
        <p14:creationId xmlns:p14="http://schemas.microsoft.com/office/powerpoint/2010/main" val="2710728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381</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زانكؤى سةلاحةددين- كؤليذى ئةدةبيات  بةشي- فةلسةفة  قوناغي سيَيةم   بابةت-فةلسةفةى ميَذوو  وانةى هةشتةم- ئاينة ئاسمانيةكان ث.ي.د. كاوة عزيز برايم </vt:lpstr>
      <vt:lpstr>شرؤظةى ئاينى كريستاين بؤ ميَذوو</vt:lpstr>
      <vt:lpstr>ودووةم قوناغ بريتى لة هزرى(التجسد) واتة هاتنى خودا بؤ سةر زةوى لة سةر شيوةي مرؤظةوة ضونكة بةبيرو باوةرى ئةوان مرؤظ (ثيس بووة ) و ثيوستى بة ثاك بوونةوة هةية دواى هةلكردنى ، و هاتنى مسيح بوو ئةم مةبةستة بووة ، و ئةم يةكجار لة ميَذوودا رودا دات و دوبارة نابيتةوةو دواتر مسيح كةنسية دامةزراندوة بة يارمةتى هةولةكانى .  و قوناغى سييَةم بة هزرى لةخاض دان(الصلب) دةستثيدةكات و ئةمةش بة لة سيداردانى مسيح خوى نواند لة لايةن دوذمنانى و ئةم كارى مسيح بؤ ئةوة بوو تا مرؤظايةتى لة ثيسى و شةران طويزى ئازادى بيت لة رؤذى دواى  و قوناغى ضوارةم و كوتايي بة هزرى رؤذى دواى ( يوم القيامة) ضونكة بة بووضوونة كريستسانةكان دواتر مسيح زوندوبووتةوة و ضوتة ئاسمان وز ذيانى هاتة هةتايي ، و بةم ثيةش تيروانيي ئاينى كريستاين بؤ ميَذوو لة سةر ئةوة بونياد نراوة كة خوداى طةورة لة دروست كردتنى رؤداوةكان بة شدار لة ريطةى بيروكةى (الثالوث) .</vt:lpstr>
      <vt:lpstr>هةند لة ليكولةران ثيانواية كة ئةم ئاينة هةرضةند بانطذة بؤ ئارمى و ضاكة دةكات بةلام لة طةل ئةوشدا نةيويستووة خوى لة ميذوو بدزيتةوة، سةرةراى بوونى هزرى تايبةت وةك ضاكة كردن و راست طوى و ئارم طرتن و رةوشت بةرزى بوية ئةم ئاين ميذوو رةتنةكردتةوة بةلكو بةستويةتيةوة بة ذيانى كوتايي و كوتايي هاتنى ميذوو بة تيروانيى كريستيانةكان بة ثي رينمايةمانى مسيح دةبيت. </vt:lpstr>
      <vt:lpstr>شرؤظةى ئاينى ئيسلام بؤ ميَذوو</vt:lpstr>
      <vt:lpstr>نةتةوة طةلانى ثيش خوى بدات تاوة كو سودمةند بيت لة ذيانى خويداوةك لة ئايتة ثيرؤزةكاندا (قران) دا  هاتووة   ويةكيك لة بنةما طرينةكانى ئاينى ئيسلام بريتية لةوةى كة مرؤظ لة كارةكانى رؤذانةى خويدا ئازاد وسةربةستة    لة كوتايي ئاين ئيسلام وادةرونيت ميذوو كة كوتايي هةية دةبيت مرؤظ كار بكات بو رؤذى دواى كة طرينطى زؤرى بيدراوة لة ئاينى ئيسلام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زانكؤى سةلاحةددين- كؤليذى ئةدةبيات  بةشي- فةلسةفة  قوناغي سيَيةم   بابةت-فةلسةفةى ميَذوو  وانةى هةشتةم- ئاينة ئاسمانيةكان ث.ي.د. كاوة عزيز برايم </dc:title>
  <dc:creator>ismail - [2010]</dc:creator>
  <cp:lastModifiedBy>ismail - [2010]</cp:lastModifiedBy>
  <cp:revision>5</cp:revision>
  <dcterms:created xsi:type="dcterms:W3CDTF">2020-10-31T19:09:10Z</dcterms:created>
  <dcterms:modified xsi:type="dcterms:W3CDTF">2020-10-31T19:22:15Z</dcterms:modified>
</cp:coreProperties>
</file>