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1DF21A-53EA-4EEB-A3B3-BE7963EFA47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156090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DF21A-53EA-4EEB-A3B3-BE7963EFA47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3718221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DF21A-53EA-4EEB-A3B3-BE7963EFA47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305867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DF21A-53EA-4EEB-A3B3-BE7963EFA47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2386730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1DF21A-53EA-4EEB-A3B3-BE7963EFA470}"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2321171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1DF21A-53EA-4EEB-A3B3-BE7963EFA470}"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288528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1DF21A-53EA-4EEB-A3B3-BE7963EFA470}"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3464038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1DF21A-53EA-4EEB-A3B3-BE7963EFA470}"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275515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DF21A-53EA-4EEB-A3B3-BE7963EFA470}"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130252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DF21A-53EA-4EEB-A3B3-BE7963EFA470}"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335799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DF21A-53EA-4EEB-A3B3-BE7963EFA470}"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DC2E0-12A0-4D99-9D15-AAFECAB6BCFB}" type="slidenum">
              <a:rPr lang="en-US" smtClean="0"/>
              <a:t>‹#›</a:t>
            </a:fld>
            <a:endParaRPr lang="en-US"/>
          </a:p>
        </p:txBody>
      </p:sp>
    </p:spTree>
    <p:extLst>
      <p:ext uri="{BB962C8B-B14F-4D97-AF65-F5344CB8AC3E}">
        <p14:creationId xmlns:p14="http://schemas.microsoft.com/office/powerpoint/2010/main" val="314917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1DF21A-53EA-4EEB-A3B3-BE7963EFA470}" type="datetimeFigureOut">
              <a:rPr lang="en-US" smtClean="0"/>
              <a:t>11/17/2020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DC2E0-12A0-4D99-9D15-AAFECAB6BCFB}" type="slidenum">
              <a:rPr lang="en-US" smtClean="0"/>
              <a:t>‹#›</a:t>
            </a:fld>
            <a:endParaRPr lang="en-US"/>
          </a:p>
        </p:txBody>
      </p:sp>
    </p:spTree>
    <p:extLst>
      <p:ext uri="{BB962C8B-B14F-4D97-AF65-F5344CB8AC3E}">
        <p14:creationId xmlns:p14="http://schemas.microsoft.com/office/powerpoint/2010/main" val="2066091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pPr rtl="1"/>
            <a:r>
              <a:rPr lang="ar-IQ" dirty="0" smtClean="0">
                <a:cs typeface="Ali_K_Samik" pitchFamily="2" charset="-78"/>
              </a:rPr>
              <a:t>زانكؤى سةلاحةددين- كؤليذى ئةدةبيات </a:t>
            </a:r>
            <a:br>
              <a:rPr lang="ar-IQ" dirty="0" smtClean="0">
                <a:cs typeface="Ali_K_Samik" pitchFamily="2" charset="-78"/>
              </a:rPr>
            </a:br>
            <a:r>
              <a:rPr lang="ar-IQ" dirty="0" smtClean="0">
                <a:cs typeface="Ali_K_Samik" pitchFamily="2" charset="-78"/>
              </a:rPr>
              <a:t>بةشي- فةلسةفة </a:t>
            </a:r>
            <a:br>
              <a:rPr lang="ar-IQ" dirty="0" smtClean="0">
                <a:cs typeface="Ali_K_Samik" pitchFamily="2" charset="-78"/>
              </a:rPr>
            </a:br>
            <a:r>
              <a:rPr lang="ar-IQ" dirty="0" smtClean="0">
                <a:cs typeface="Ali_K_Samik" pitchFamily="2" charset="-78"/>
              </a:rPr>
              <a:t>قوناغي سيَيةم  </a:t>
            </a:r>
            <a:br>
              <a:rPr lang="ar-IQ" dirty="0" smtClean="0">
                <a:cs typeface="Ali_K_Samik" pitchFamily="2" charset="-78"/>
              </a:rPr>
            </a:br>
            <a:r>
              <a:rPr lang="ar-IQ" dirty="0" smtClean="0">
                <a:cs typeface="Ali_K_Samik" pitchFamily="2" charset="-78"/>
              </a:rPr>
              <a:t>بابةت-فةلسةفةى ميَذوو </a:t>
            </a:r>
            <a:br>
              <a:rPr lang="ar-IQ" dirty="0" smtClean="0">
                <a:cs typeface="Ali_K_Samik" pitchFamily="2" charset="-78"/>
              </a:rPr>
            </a:br>
            <a:r>
              <a:rPr lang="ar-IQ" dirty="0" smtClean="0">
                <a:cs typeface="Ali_K_Samik" pitchFamily="2" charset="-78"/>
              </a:rPr>
              <a:t>وانةى يازدةهةم - شرؤظةى رِةطةزثةرستى بؤ ميَذوو </a:t>
            </a:r>
            <a:br>
              <a:rPr lang="ar-IQ" dirty="0" smtClean="0">
                <a:cs typeface="Ali_K_Samik" pitchFamily="2" charset="-78"/>
              </a:rPr>
            </a:br>
            <a:r>
              <a:rPr lang="ar-IQ" dirty="0" smtClean="0">
                <a:cs typeface="Ali_K_Samik" pitchFamily="2" charset="-78"/>
              </a:rPr>
              <a:t>ث.ي.د. كاوة عزيز برايم </a:t>
            </a:r>
            <a:endParaRPr lang="en-US" dirty="0"/>
          </a:p>
        </p:txBody>
      </p:sp>
    </p:spTree>
    <p:extLst>
      <p:ext uri="{BB962C8B-B14F-4D97-AF65-F5344CB8AC3E}">
        <p14:creationId xmlns:p14="http://schemas.microsoft.com/office/powerpoint/2010/main" val="3106300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761999"/>
          </a:xfrm>
        </p:spPr>
        <p:txBody>
          <a:bodyPr>
            <a:normAutofit fontScale="90000"/>
          </a:bodyPr>
          <a:lstStyle/>
          <a:p>
            <a:r>
              <a:rPr lang="ar-IQ" dirty="0" smtClean="0">
                <a:cs typeface="Ali_K_Samik" pitchFamily="2" charset="-78"/>
              </a:rPr>
              <a:t>شرؤظةى رِةطةزثةرستى بؤ ميَذوو </a:t>
            </a:r>
            <a:endParaRPr lang="en-US" dirty="0"/>
          </a:p>
        </p:txBody>
      </p:sp>
      <p:sp>
        <p:nvSpPr>
          <p:cNvPr id="3" name="Subtitle 2"/>
          <p:cNvSpPr>
            <a:spLocks noGrp="1"/>
          </p:cNvSpPr>
          <p:nvPr>
            <p:ph type="subTitle" idx="1"/>
          </p:nvPr>
        </p:nvSpPr>
        <p:spPr>
          <a:xfrm>
            <a:off x="609600" y="1219200"/>
            <a:ext cx="7924800" cy="5257800"/>
          </a:xfrm>
        </p:spPr>
        <p:txBody>
          <a:bodyPr>
            <a:normAutofit fontScale="92500" lnSpcReduction="10000"/>
          </a:bodyPr>
          <a:lstStyle/>
          <a:p>
            <a:pPr algn="just" rtl="1">
              <a:lnSpc>
                <a:spcPct val="90000"/>
              </a:lnSpc>
            </a:pPr>
            <a:r>
              <a:rPr lang="ar-IQ" dirty="0" smtClean="0">
                <a:solidFill>
                  <a:schemeClr val="tx1"/>
                </a:solidFill>
                <a:cs typeface="Ali_K_Samik" pitchFamily="2" charset="-78"/>
              </a:rPr>
              <a:t>شرؤظةى رةطةز ثةرستى يةكيَك لة مةترسيترين شرؤظةكانى بابةتى ميَذوو هةذماردةكريت، ضونكة فةيلسوفةكانى ئةم قوتابخانةى هةول دةدن ميَذوو شرؤظة بكةن لة سةر بنةمايكى رةطةز ثةرستى توند رةو ،  بة ثى بيرو راى ئةوان جياوازى و ضةوساندنةوة مرؤظايةتى دةطةريتةوة بؤ جياوازى رةطةزى نيوان مرؤظةكانى ئةمةش شتيكى ئاساية ، بة تايبةتى جياوازى رةنط و شيوازى بايولوجى مرؤظةكانى بة شيوةيةكى طشتى.</a:t>
            </a:r>
          </a:p>
          <a:p>
            <a:pPr algn="just" rtl="1">
              <a:lnSpc>
                <a:spcPct val="90000"/>
              </a:lnSpc>
            </a:pPr>
            <a:r>
              <a:rPr lang="ar-IQ" dirty="0" smtClean="0">
                <a:solidFill>
                  <a:schemeClr val="tx1"/>
                </a:solidFill>
                <a:cs typeface="Ali_K_Samik" pitchFamily="2" charset="-78"/>
              </a:rPr>
              <a:t>و لة راستيدا ئةم شرؤظةى دةطةريتةوة بؤ سةردمى كؤن بةوةى زوريك لة هوزة سةرتايةكان هةولياندةدا ئةسلى خويان بطةرنةوة بؤ رةطةزى ثاك و بيرؤز بة تابيةتى ئةوانى بة ثةرستنى ئاينى (توتةمى) ناسراوبوون،    و هةروةها هةنديك لة زانايان كاتيك باس لة خةلكى كؤمةلطا دواكةوتووةكان دةكةن جوريك لة وشةى رةطةزثةرستى بةديدةكريت ،و ئةوش ماناى ئةو دةطةينتى كة رةطةزثةرستى لة لاى ئةم هزرناسانة بوونى هةبوو لة سةردةمة جياوازةكان. ِ</a:t>
            </a:r>
            <a:endParaRPr lang="en-US" dirty="0" smtClean="0">
              <a:solidFill>
                <a:schemeClr val="tx1"/>
              </a:solidFill>
              <a:cs typeface="Ali_K_Samik" pitchFamily="2" charset="-78"/>
            </a:endParaRPr>
          </a:p>
          <a:p>
            <a:pPr algn="just" rtl="1"/>
            <a:endParaRPr lang="en-US" dirty="0">
              <a:solidFill>
                <a:schemeClr val="tx1"/>
              </a:solidFill>
            </a:endParaRPr>
          </a:p>
        </p:txBody>
      </p:sp>
    </p:spTree>
    <p:extLst>
      <p:ext uri="{BB962C8B-B14F-4D97-AF65-F5344CB8AC3E}">
        <p14:creationId xmlns:p14="http://schemas.microsoft.com/office/powerpoint/2010/main" val="3665749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r" rtl="1"/>
            <a:r>
              <a:rPr lang="ar-IQ" sz="3600" dirty="0" smtClean="0">
                <a:latin typeface="AR ESSENCE" pitchFamily="2" charset="0"/>
                <a:cs typeface="Ali_K_Samik" pitchFamily="2" charset="-78"/>
              </a:rPr>
              <a:t>بة تايبةتى كاتيك بة ناوى وةحشى و بةربةرى و طيلة شيون ناويان دةبةن ، و ئةم بيرو هزرة لة شارستانيةكانى كؤن وةك سومةرى و بابلى و ميسرى و ئةغريقى و رؤمانى و هتد.</a:t>
            </a:r>
            <a:br>
              <a:rPr lang="ar-IQ" sz="3600" dirty="0" smtClean="0">
                <a:latin typeface="AR ESSENCE" pitchFamily="2" charset="0"/>
                <a:cs typeface="Ali_K_Samik" pitchFamily="2" charset="-78"/>
              </a:rPr>
            </a:br>
            <a:r>
              <a:rPr lang="ar-IQ" sz="3600" dirty="0" smtClean="0">
                <a:latin typeface="AR ESSENCE" pitchFamily="2" charset="0"/>
                <a:cs typeface="Ali_K_Samik" pitchFamily="2" charset="-78"/>
              </a:rPr>
              <a:t> و ئةمةش بة هؤى دابةش مرؤظةكان بؤ جةند ضينيكى جياواز وةك طةورةكان و ئازادةكان و كويلةكان ،و هةند كةس ثيوابوو كة ئةم شتيك ئاساية و فترية و هةروةكو فةيلسوفى طريك(ئةرستو) ئاماذةى ثيكردوو لةو كاتةى باسى لة بيرو راى خوى كردووة لة روى سياسى و كومةلايةتى كة رةنطدانةوةى شارستانيةتى طريك بوو لة سةردةمى ئةو.</a:t>
            </a:r>
            <a:endParaRPr lang="en-US" sz="3600" dirty="0"/>
          </a:p>
        </p:txBody>
      </p:sp>
    </p:spTree>
    <p:extLst>
      <p:ext uri="{BB962C8B-B14F-4D97-AF65-F5344CB8AC3E}">
        <p14:creationId xmlns:p14="http://schemas.microsoft.com/office/powerpoint/2010/main" val="243153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762000"/>
          </a:xfrm>
        </p:spPr>
        <p:txBody>
          <a:bodyPr/>
          <a:lstStyle/>
          <a:p>
            <a:r>
              <a:rPr lang="ar-IQ" dirty="0" smtClean="0">
                <a:cs typeface="Ali_K_Samik" pitchFamily="2" charset="-78"/>
              </a:rPr>
              <a:t>هوكارةكانى دةركةوتنى ئةم شرؤظةية</a:t>
            </a:r>
            <a:endParaRPr lang="en-US" dirty="0"/>
          </a:p>
        </p:txBody>
      </p:sp>
      <p:sp>
        <p:nvSpPr>
          <p:cNvPr id="3" name="Subtitle 2"/>
          <p:cNvSpPr>
            <a:spLocks noGrp="1"/>
          </p:cNvSpPr>
          <p:nvPr>
            <p:ph type="subTitle" idx="1"/>
          </p:nvPr>
        </p:nvSpPr>
        <p:spPr>
          <a:xfrm>
            <a:off x="457200" y="1066800"/>
            <a:ext cx="8153400" cy="5029200"/>
          </a:xfrm>
        </p:spPr>
        <p:txBody>
          <a:bodyPr>
            <a:normAutofit lnSpcReduction="10000"/>
          </a:bodyPr>
          <a:lstStyle/>
          <a:p>
            <a:pPr algn="r" rtl="1"/>
            <a:r>
              <a:rPr lang="ar-IQ" dirty="0" smtClean="0">
                <a:solidFill>
                  <a:schemeClr val="tx1"/>
                </a:solidFill>
                <a:cs typeface="Ali_K_Samik" pitchFamily="2" charset="-78"/>
              </a:rPr>
              <a:t>1-هةنديك زانا ثيانواية كة دةطةريتةوة بؤ شةر نيوان دوو لايةن    و كات يةكيكيان توش شكست دةبوو لة بةرامبةر ئةوى تر ئةوا دةبيت بة كويلة و دةتوانى بيفرؤشى و هةموو كاريكى ثيبكات . </a:t>
            </a:r>
          </a:p>
          <a:p>
            <a:pPr algn="r" rtl="1"/>
            <a:r>
              <a:rPr lang="ar-IQ" dirty="0" smtClean="0">
                <a:solidFill>
                  <a:schemeClr val="tx1"/>
                </a:solidFill>
                <a:cs typeface="Ali_K_Samik" pitchFamily="2" charset="-78"/>
              </a:rPr>
              <a:t>2- هةنديك دةطةرينةوة بؤ لايةنى ئابورى و كومةلايةتى كة ريطا خوش دةكات مروظةكان بة ضاويكى سوك تةماشاى ئةو هةذارو نةدارانة بكةن . </a:t>
            </a:r>
          </a:p>
          <a:p>
            <a:pPr algn="r" rtl="1"/>
            <a:r>
              <a:rPr lang="ar-IQ" dirty="0" smtClean="0">
                <a:solidFill>
                  <a:schemeClr val="tx1"/>
                </a:solidFill>
                <a:cs typeface="Ali_K_Samik" pitchFamily="2" charset="-78"/>
              </a:rPr>
              <a:t>3-هةروةها دةطةريتةوة بؤ ئةو دوزينةوة جوطرافياتة كة ئةوروثيةكان توانيان  زؤر لة ناوضة دواكةوتوكان بدوزنةوة كة بةشيوةيةك جياوازى زؤر هةبوو لة نيوان ئةوان و ئةو خةلكانةى   بوية ريطا خوشكةر بوو بؤ ثةيدابوونى ئةم شرؤظةى. </a:t>
            </a:r>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2064431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fontScale="90000"/>
          </a:bodyPr>
          <a:lstStyle/>
          <a:p>
            <a:r>
              <a:rPr lang="ar-IQ" dirty="0" smtClean="0">
                <a:cs typeface="Ali_K_Samik" pitchFamily="2" charset="-78"/>
              </a:rPr>
              <a:t>جوهان هيردر (1744-1803)</a:t>
            </a:r>
            <a:endParaRPr lang="en-US" dirty="0"/>
          </a:p>
        </p:txBody>
      </p:sp>
      <p:sp>
        <p:nvSpPr>
          <p:cNvPr id="3" name="Subtitle 2"/>
          <p:cNvSpPr>
            <a:spLocks noGrp="1"/>
          </p:cNvSpPr>
          <p:nvPr>
            <p:ph type="subTitle" idx="1"/>
          </p:nvPr>
        </p:nvSpPr>
        <p:spPr>
          <a:xfrm>
            <a:off x="685800" y="1143000"/>
            <a:ext cx="7848600" cy="5105400"/>
          </a:xfrm>
        </p:spPr>
        <p:txBody>
          <a:bodyPr>
            <a:normAutofit fontScale="92500" lnSpcReduction="10000"/>
          </a:bodyPr>
          <a:lstStyle/>
          <a:p>
            <a:pPr algn="r" rtl="1"/>
            <a:r>
              <a:rPr lang="ar-IQ" dirty="0" smtClean="0">
                <a:solidFill>
                  <a:schemeClr val="tx1"/>
                </a:solidFill>
                <a:cs typeface="Ali_K_Samik" pitchFamily="2" charset="-78"/>
              </a:rPr>
              <a:t>جوهان هةولى دا لة ريطةى خويندنةوى كةلتورى ئةلمانى شرؤظةكةى خوى بونياد بنيت كاتيك باس لةو كرد كة هةموو طةليك  طيانيكى بة كومةلى هةية و ئةمةش واى ليدة كات كة جياواز بيت لة طةل طةلانى تر و جورة تايبةت مةنديكى خوى هةبيت  لة دروست كردنى شارستانيةت ، </a:t>
            </a:r>
          </a:p>
          <a:p>
            <a:pPr algn="r" rtl="1"/>
            <a:r>
              <a:rPr lang="ar-IQ" dirty="0" smtClean="0">
                <a:solidFill>
                  <a:schemeClr val="tx1"/>
                </a:solidFill>
                <a:cs typeface="Ali_K_Samik" pitchFamily="2" charset="-78"/>
              </a:rPr>
              <a:t>بةتايبةتى شارستانيةتى ئةلمانى كة دةطةريتةوة بؤ ليهاتووى تاكةكةسى ئةم كؤمةلطاية، هةر ئةمةش وايكرد كة هةستى نةتةوة ثةرستى ئةلمانى لة دواى ئةم كةسايةتية  دةربكةوةى كة رةنطدانةوى ئةم جورة بير كردنةوانة بوون بة تايبةتى لاي نازيةكان ، ولةطةل ئةمشدا هةنديك نوسةرى ئةلمانى ئةم بيركردنةوى جوهان بة رةطةزثةرستى ليك دة دنةوة وةك (نوظالس) كاتيك رةتيكردووة كة عةقلى مرؤظ بة تةنيا بتوانى زال بيت بة سةر هةموو شتيك.  </a:t>
            </a:r>
            <a:endParaRPr lang="en-US" dirty="0" smtClean="0">
              <a:solidFill>
                <a:schemeClr val="tx1"/>
              </a:solidFill>
              <a:cs typeface="Ali_K_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655140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pPr algn="r" rtl="1"/>
            <a:r>
              <a:rPr lang="ar-IQ" sz="3200" dirty="0">
                <a:cs typeface="Ali_K_Samik" pitchFamily="2" charset="-78"/>
              </a:rPr>
              <a:t>ضونكة مرؤظ ناتوانيت بة تةنيا بذيت ،بةلام زاناى ئةلمانى (شيلر ماخر) وةك جوهان بيرو راى خوى دةربرى كاتيك باسى لة ثيشكةوتنى طةليك دةكرد لة ذيانى شارستانى دا ، و هةروةها (مولر ) كة بة باوكى نازيةكان دةناسريت ثيوابوو كة دةولةت هةموو شتيكة بؤ مرؤظ و ثيوستى بى ثةرستيت  لةسةر بنةماى نةتةوةثةرستى، وهةروةها (ترايشكة) بييرو راى خوى دةربري بةوى كاتيك باسى لة كولونيالزم دةكات بة شتيَكى بيروز دةزانيت ،ضونكة  ئةم كاريكى شارستانيانةى كة مرؤظى ثيَشكةوتوو بةرامبةر بة مرؤظى دوا كةوتوو ئةنجاميدةدات ، </a:t>
            </a:r>
            <a:r>
              <a:rPr lang="ku-Arab-IQ" sz="3200" smtClean="0">
                <a:cs typeface="Ali_K_Samik" pitchFamily="2" charset="-78"/>
              </a:rPr>
              <a:t>   </a:t>
            </a:r>
            <a:r>
              <a:rPr lang="ar-IQ" sz="3200" smtClean="0">
                <a:cs typeface="Ali_K_Samik" pitchFamily="2" charset="-78"/>
              </a:rPr>
              <a:t>و </a:t>
            </a:r>
            <a:r>
              <a:rPr lang="ar-IQ" sz="3200" dirty="0">
                <a:cs typeface="Ali_K_Samik" pitchFamily="2" charset="-78"/>
              </a:rPr>
              <a:t>داطير كردن لاى ئةو شتيَكى ثيوستة بوو بؤ ئةلمانيا لة بةرامبةر جيهاندا.</a:t>
            </a:r>
            <a:endParaRPr lang="en-US" sz="3200" dirty="0">
              <a:cs typeface="Ali_K_Samik" pitchFamily="2" charset="-78"/>
            </a:endParaRPr>
          </a:p>
        </p:txBody>
      </p:sp>
    </p:spTree>
    <p:extLst>
      <p:ext uri="{BB962C8B-B14F-4D97-AF65-F5344CB8AC3E}">
        <p14:creationId xmlns:p14="http://schemas.microsoft.com/office/powerpoint/2010/main" val="3326897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485</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زانكؤى سةلاحةددين- كؤليذى ئةدةبيات  بةشي- فةلسةفة  قوناغي سيَيةم   بابةت-فةلسةفةى ميَذوو  وانةى يازدةهةم - شرؤظةى رِةطةزثةرستى بؤ ميَذوو  ث.ي.د. كاوة عزيز برايم </vt:lpstr>
      <vt:lpstr>شرؤظةى رِةطةزثةرستى بؤ ميَذوو </vt:lpstr>
      <vt:lpstr>بة تايبةتى كاتيك بة ناوى وةحشى و بةربةرى و طيلة شيون ناويان دةبةن ، و ئةم بيرو هزرة لة شارستانيةكانى كؤن وةك سومةرى و بابلى و ميسرى و ئةغريقى و رؤمانى و هتد.  و ئةمةش بة هؤى دابةش مرؤظةكان بؤ جةند ضينيكى جياواز وةك طةورةكان و ئازادةكان و كويلةكان ،و هةند كةس ثيوابوو كة ئةم شتيك ئاساية و فترية و هةروةكو فةيلسوفى طريك(ئةرستو) ئاماذةى ثيكردوو لةو كاتةى باسى لة بيرو راى خوى كردووة لة روى سياسى و كومةلايةتى كة رةنطدانةوةى شارستانيةتى طريك بوو لة سةردةمى ئةو.</vt:lpstr>
      <vt:lpstr>هوكارةكانى دةركةوتنى ئةم شرؤظةية</vt:lpstr>
      <vt:lpstr>جوهان هيردر (1744-1803)</vt:lpstr>
      <vt:lpstr>ضونكة مرؤظ ناتوانيت بة تةنيا بذيت ،بةلام زاناى ئةلمانى (شيلر ماخر) وةك جوهان بيرو راى خوى دةربرى كاتيك باسى لة ثيشكةوتنى طةليك دةكرد لة ذيانى شارستانى دا ، و هةروةها (مولر ) كة بة باوكى نازيةكان دةناسريت ثيوابوو كة دةولةت هةموو شتيكة بؤ مرؤظ و ثيوستى بى ثةرستيت  لةسةر بنةماى نةتةوةثةرستى، وهةروةها (ترايشكة) بييرو راى خوى دةربري بةوى كاتيك باسى لة كولونيالزم دةكات بة شتيَكى بيروز دةزانيت ،ضونكة  ئةم كاريكى شارستانيانةى كة مرؤظى ثيَشكةوتوو بةرامبةر بة مرؤظى دوا كةوتوو ئةنجاميدةدات ،    و داطير كردن لاى ئةو شتيَكى ثيوستة بوو بؤ ئةلمانيا لة بةرامبةر جيهاندا.</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زانكؤى سةلاحةددين- كؤليذى ئةدةبيات  بةشي- فةلسةفة  قوناغي سيَيةم   بابةت-فةلسةفةى ميَذوو  وانةى يازدةهةم - شرؤظةى رِةطةزثةرستى بؤ ميَذوو  ث.ي.د. كاوة عزيز برايم </dc:title>
  <dc:creator>ismail - [2010]</dc:creator>
  <cp:lastModifiedBy>ismail - [2010]</cp:lastModifiedBy>
  <cp:revision>9</cp:revision>
  <dcterms:created xsi:type="dcterms:W3CDTF">2020-11-17T16:52:45Z</dcterms:created>
  <dcterms:modified xsi:type="dcterms:W3CDTF">2020-11-17T17:23:10Z</dcterms:modified>
</cp:coreProperties>
</file>